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1" r:id="rId2"/>
    <p:sldId id="315" r:id="rId3"/>
    <p:sldId id="319" r:id="rId4"/>
    <p:sldId id="320" r:id="rId5"/>
    <p:sldId id="321" r:id="rId6"/>
    <p:sldId id="322" r:id="rId7"/>
    <p:sldId id="325" r:id="rId8"/>
    <p:sldId id="326" r:id="rId9"/>
    <p:sldId id="327" r:id="rId10"/>
    <p:sldId id="33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9" d="100"/>
          <a:sy n="39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illiampettigrew:Documents:Freedom's%20Debt%20Submission:Submission:Charts%20for%20Freedom's%20Deb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851851851851802E-2"/>
          <c:y val="3.4858387799564301E-2"/>
          <c:w val="0.93629629629629596"/>
          <c:h val="0.87145969498910802"/>
        </c:manualLayout>
      </c:layout>
      <c:lineChart>
        <c:grouping val="standard"/>
        <c:varyColors val="0"/>
        <c:ser>
          <c:idx val="0"/>
          <c:order val="0"/>
          <c:tx>
            <c:strRef>
              <c:f>'Macintosh HD:Users:williampettigrew:Documents:Freedom''s Debt Submission:Submission:Korea MS Final stages:Monograph, Free to Enslave:Spreadsheets:[131008 Eltis et al Slave Trade Databse.xls]Summary'!$B$1</c:f>
              <c:strCache>
                <c:ptCount val="1"/>
                <c:pt idx="0">
                  <c:v>RAC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numRef>
              <c:f>'Macintosh HD:Users:williampettigrew:Documents:Freedom''s Debt Submission:Submission:Korea MS Final stages:Monograph, Free to Enslave:Spreadsheets:[131008 Eltis et al Slave Trade Databse.xls]Summary'!$A$2:$A$81</c:f>
              <c:numCache>
                <c:formatCode>General</c:formatCode>
                <c:ptCount val="80"/>
                <c:pt idx="0">
                  <c:v>1673</c:v>
                </c:pt>
                <c:pt idx="1">
                  <c:v>1674</c:v>
                </c:pt>
                <c:pt idx="2">
                  <c:v>1675</c:v>
                </c:pt>
                <c:pt idx="3">
                  <c:v>1676</c:v>
                </c:pt>
                <c:pt idx="4">
                  <c:v>1677</c:v>
                </c:pt>
                <c:pt idx="5">
                  <c:v>1678</c:v>
                </c:pt>
                <c:pt idx="6">
                  <c:v>1679</c:v>
                </c:pt>
                <c:pt idx="7">
                  <c:v>1680</c:v>
                </c:pt>
                <c:pt idx="8">
                  <c:v>1681</c:v>
                </c:pt>
                <c:pt idx="9">
                  <c:v>1682</c:v>
                </c:pt>
                <c:pt idx="10">
                  <c:v>1683</c:v>
                </c:pt>
                <c:pt idx="11">
                  <c:v>1684</c:v>
                </c:pt>
                <c:pt idx="12">
                  <c:v>1685</c:v>
                </c:pt>
                <c:pt idx="13">
                  <c:v>1686</c:v>
                </c:pt>
                <c:pt idx="14">
                  <c:v>1687</c:v>
                </c:pt>
                <c:pt idx="15">
                  <c:v>1688</c:v>
                </c:pt>
                <c:pt idx="16">
                  <c:v>1689</c:v>
                </c:pt>
                <c:pt idx="17">
                  <c:v>1690</c:v>
                </c:pt>
                <c:pt idx="18">
                  <c:v>1691</c:v>
                </c:pt>
                <c:pt idx="19">
                  <c:v>1692</c:v>
                </c:pt>
                <c:pt idx="20">
                  <c:v>1693</c:v>
                </c:pt>
                <c:pt idx="21">
                  <c:v>1694</c:v>
                </c:pt>
                <c:pt idx="22">
                  <c:v>1695</c:v>
                </c:pt>
                <c:pt idx="23">
                  <c:v>1696</c:v>
                </c:pt>
                <c:pt idx="24">
                  <c:v>1697</c:v>
                </c:pt>
                <c:pt idx="25">
                  <c:v>1698</c:v>
                </c:pt>
                <c:pt idx="26">
                  <c:v>1699</c:v>
                </c:pt>
                <c:pt idx="27">
                  <c:v>1700</c:v>
                </c:pt>
                <c:pt idx="28">
                  <c:v>1701</c:v>
                </c:pt>
                <c:pt idx="29">
                  <c:v>1702</c:v>
                </c:pt>
                <c:pt idx="30">
                  <c:v>1703</c:v>
                </c:pt>
                <c:pt idx="31">
                  <c:v>1704</c:v>
                </c:pt>
                <c:pt idx="32">
                  <c:v>1705</c:v>
                </c:pt>
                <c:pt idx="33">
                  <c:v>1706</c:v>
                </c:pt>
                <c:pt idx="34">
                  <c:v>1707</c:v>
                </c:pt>
                <c:pt idx="35">
                  <c:v>1708</c:v>
                </c:pt>
                <c:pt idx="36">
                  <c:v>1709</c:v>
                </c:pt>
                <c:pt idx="37">
                  <c:v>1710</c:v>
                </c:pt>
                <c:pt idx="38">
                  <c:v>1711</c:v>
                </c:pt>
                <c:pt idx="39">
                  <c:v>1712</c:v>
                </c:pt>
                <c:pt idx="40">
                  <c:v>1713</c:v>
                </c:pt>
                <c:pt idx="41">
                  <c:v>1714</c:v>
                </c:pt>
                <c:pt idx="42">
                  <c:v>1715</c:v>
                </c:pt>
                <c:pt idx="43">
                  <c:v>1716</c:v>
                </c:pt>
                <c:pt idx="44">
                  <c:v>1717</c:v>
                </c:pt>
                <c:pt idx="45">
                  <c:v>1718</c:v>
                </c:pt>
                <c:pt idx="46">
                  <c:v>1719</c:v>
                </c:pt>
                <c:pt idx="47">
                  <c:v>1720</c:v>
                </c:pt>
                <c:pt idx="48">
                  <c:v>1721</c:v>
                </c:pt>
                <c:pt idx="49">
                  <c:v>1722</c:v>
                </c:pt>
                <c:pt idx="50">
                  <c:v>1723</c:v>
                </c:pt>
                <c:pt idx="51">
                  <c:v>1724</c:v>
                </c:pt>
                <c:pt idx="52">
                  <c:v>1725</c:v>
                </c:pt>
                <c:pt idx="53">
                  <c:v>1726</c:v>
                </c:pt>
                <c:pt idx="54">
                  <c:v>1727</c:v>
                </c:pt>
                <c:pt idx="55">
                  <c:v>1728</c:v>
                </c:pt>
                <c:pt idx="56">
                  <c:v>1729</c:v>
                </c:pt>
                <c:pt idx="57">
                  <c:v>1730</c:v>
                </c:pt>
                <c:pt idx="58">
                  <c:v>1731</c:v>
                </c:pt>
                <c:pt idx="59">
                  <c:v>1732</c:v>
                </c:pt>
                <c:pt idx="60">
                  <c:v>1733</c:v>
                </c:pt>
                <c:pt idx="61">
                  <c:v>1734</c:v>
                </c:pt>
                <c:pt idx="62">
                  <c:v>1735</c:v>
                </c:pt>
                <c:pt idx="63">
                  <c:v>1736</c:v>
                </c:pt>
                <c:pt idx="64">
                  <c:v>1737</c:v>
                </c:pt>
                <c:pt idx="65">
                  <c:v>1738</c:v>
                </c:pt>
                <c:pt idx="66">
                  <c:v>1739</c:v>
                </c:pt>
                <c:pt idx="67">
                  <c:v>1740</c:v>
                </c:pt>
                <c:pt idx="68">
                  <c:v>1741</c:v>
                </c:pt>
                <c:pt idx="69">
                  <c:v>1742</c:v>
                </c:pt>
                <c:pt idx="70">
                  <c:v>1743</c:v>
                </c:pt>
                <c:pt idx="71">
                  <c:v>1744</c:v>
                </c:pt>
                <c:pt idx="72">
                  <c:v>1745</c:v>
                </c:pt>
                <c:pt idx="73">
                  <c:v>1746</c:v>
                </c:pt>
                <c:pt idx="74">
                  <c:v>1747</c:v>
                </c:pt>
                <c:pt idx="75">
                  <c:v>1748</c:v>
                </c:pt>
                <c:pt idx="76">
                  <c:v>1749</c:v>
                </c:pt>
                <c:pt idx="77">
                  <c:v>1750</c:v>
                </c:pt>
                <c:pt idx="78">
                  <c:v>1751</c:v>
                </c:pt>
                <c:pt idx="79">
                  <c:v>1752</c:v>
                </c:pt>
              </c:numCache>
            </c:numRef>
          </c:cat>
          <c:val>
            <c:numRef>
              <c:f>'Macintosh HD:Users:williampettigrew:Documents:Freedom''s Debt Submission:Submission:Korea MS Final stages:Monograph, Free to Enslave:Spreadsheets:[131008 Eltis et al Slave Trade Databse.xls]Summary'!$B$2:$B$81</c:f>
              <c:numCache>
                <c:formatCode>General</c:formatCode>
                <c:ptCount val="80"/>
                <c:pt idx="0">
                  <c:v>1</c:v>
                </c:pt>
                <c:pt idx="1">
                  <c:v>11</c:v>
                </c:pt>
                <c:pt idx="2">
                  <c:v>15</c:v>
                </c:pt>
                <c:pt idx="3">
                  <c:v>16</c:v>
                </c:pt>
                <c:pt idx="4">
                  <c:v>10</c:v>
                </c:pt>
                <c:pt idx="5">
                  <c:v>19</c:v>
                </c:pt>
                <c:pt idx="6">
                  <c:v>20</c:v>
                </c:pt>
                <c:pt idx="7">
                  <c:v>19</c:v>
                </c:pt>
                <c:pt idx="8">
                  <c:v>27</c:v>
                </c:pt>
                <c:pt idx="9">
                  <c:v>25</c:v>
                </c:pt>
                <c:pt idx="10">
                  <c:v>26</c:v>
                </c:pt>
                <c:pt idx="11">
                  <c:v>26</c:v>
                </c:pt>
                <c:pt idx="12">
                  <c:v>22</c:v>
                </c:pt>
                <c:pt idx="13">
                  <c:v>39</c:v>
                </c:pt>
                <c:pt idx="14">
                  <c:v>35</c:v>
                </c:pt>
                <c:pt idx="15">
                  <c:v>17</c:v>
                </c:pt>
                <c:pt idx="16">
                  <c:v>21</c:v>
                </c:pt>
                <c:pt idx="17">
                  <c:v>7</c:v>
                </c:pt>
                <c:pt idx="18">
                  <c:v>9</c:v>
                </c:pt>
                <c:pt idx="19">
                  <c:v>5</c:v>
                </c:pt>
                <c:pt idx="20">
                  <c:v>7</c:v>
                </c:pt>
                <c:pt idx="21">
                  <c:v>9</c:v>
                </c:pt>
                <c:pt idx="22">
                  <c:v>10</c:v>
                </c:pt>
                <c:pt idx="23">
                  <c:v>8</c:v>
                </c:pt>
                <c:pt idx="24">
                  <c:v>8</c:v>
                </c:pt>
                <c:pt idx="25">
                  <c:v>7</c:v>
                </c:pt>
                <c:pt idx="26">
                  <c:v>6</c:v>
                </c:pt>
                <c:pt idx="27">
                  <c:v>14</c:v>
                </c:pt>
                <c:pt idx="28">
                  <c:v>10</c:v>
                </c:pt>
                <c:pt idx="29">
                  <c:v>14</c:v>
                </c:pt>
                <c:pt idx="30">
                  <c:v>12</c:v>
                </c:pt>
                <c:pt idx="31">
                  <c:v>18</c:v>
                </c:pt>
                <c:pt idx="32">
                  <c:v>18</c:v>
                </c:pt>
                <c:pt idx="33">
                  <c:v>16</c:v>
                </c:pt>
                <c:pt idx="34">
                  <c:v>8</c:v>
                </c:pt>
                <c:pt idx="35">
                  <c:v>15</c:v>
                </c:pt>
                <c:pt idx="36">
                  <c:v>12</c:v>
                </c:pt>
                <c:pt idx="37">
                  <c:v>5</c:v>
                </c:pt>
                <c:pt idx="38">
                  <c:v>2</c:v>
                </c:pt>
                <c:pt idx="39">
                  <c:v>3</c:v>
                </c:pt>
                <c:pt idx="40">
                  <c:v>5</c:v>
                </c:pt>
                <c:pt idx="41">
                  <c:v>9</c:v>
                </c:pt>
                <c:pt idx="42">
                  <c:v>3</c:v>
                </c:pt>
                <c:pt idx="43">
                  <c:v>1</c:v>
                </c:pt>
                <c:pt idx="44">
                  <c:v>0</c:v>
                </c:pt>
                <c:pt idx="45">
                  <c:v>0</c:v>
                </c:pt>
                <c:pt idx="46">
                  <c:v>2</c:v>
                </c:pt>
                <c:pt idx="47">
                  <c:v>3</c:v>
                </c:pt>
                <c:pt idx="48">
                  <c:v>10</c:v>
                </c:pt>
                <c:pt idx="49">
                  <c:v>12</c:v>
                </c:pt>
                <c:pt idx="50">
                  <c:v>15</c:v>
                </c:pt>
                <c:pt idx="51">
                  <c:v>9</c:v>
                </c:pt>
                <c:pt idx="52">
                  <c:v>2</c:v>
                </c:pt>
                <c:pt idx="53">
                  <c:v>1</c:v>
                </c:pt>
                <c:pt idx="54">
                  <c:v>1</c:v>
                </c:pt>
                <c:pt idx="55">
                  <c:v>0</c:v>
                </c:pt>
                <c:pt idx="56">
                  <c:v>2</c:v>
                </c:pt>
                <c:pt idx="57">
                  <c:v>0</c:v>
                </c:pt>
                <c:pt idx="58">
                  <c:v>1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'Macintosh HD:Users:williampettigrew:Documents:Freedom''s Debt Submission:Submission:Korea MS Final stages:Monograph, Free to Enslave:Spreadsheets:[131008 Eltis et al Slave Trade Databse.xls]Summary'!$C$1</c:f>
              <c:strCache>
                <c:ptCount val="1"/>
                <c:pt idx="0">
                  <c:v>ST</c:v>
                </c:pt>
              </c:strCache>
            </c:strRef>
          </c:tx>
          <c:spPr>
            <a:ln w="38100">
              <a:solidFill>
                <a:srgbClr val="DD0806"/>
              </a:solidFill>
              <a:prstDash val="solid"/>
            </a:ln>
          </c:spPr>
          <c:marker>
            <c:symbol val="none"/>
          </c:marker>
          <c:cat>
            <c:numRef>
              <c:f>'Macintosh HD:Users:williampettigrew:Documents:Freedom''s Debt Submission:Submission:Korea MS Final stages:Monograph, Free to Enslave:Spreadsheets:[131008 Eltis et al Slave Trade Databse.xls]Summary'!$A$2:$A$81</c:f>
              <c:numCache>
                <c:formatCode>General</c:formatCode>
                <c:ptCount val="80"/>
                <c:pt idx="0">
                  <c:v>1673</c:v>
                </c:pt>
                <c:pt idx="1">
                  <c:v>1674</c:v>
                </c:pt>
                <c:pt idx="2">
                  <c:v>1675</c:v>
                </c:pt>
                <c:pt idx="3">
                  <c:v>1676</c:v>
                </c:pt>
                <c:pt idx="4">
                  <c:v>1677</c:v>
                </c:pt>
                <c:pt idx="5">
                  <c:v>1678</c:v>
                </c:pt>
                <c:pt idx="6">
                  <c:v>1679</c:v>
                </c:pt>
                <c:pt idx="7">
                  <c:v>1680</c:v>
                </c:pt>
                <c:pt idx="8">
                  <c:v>1681</c:v>
                </c:pt>
                <c:pt idx="9">
                  <c:v>1682</c:v>
                </c:pt>
                <c:pt idx="10">
                  <c:v>1683</c:v>
                </c:pt>
                <c:pt idx="11">
                  <c:v>1684</c:v>
                </c:pt>
                <c:pt idx="12">
                  <c:v>1685</c:v>
                </c:pt>
                <c:pt idx="13">
                  <c:v>1686</c:v>
                </c:pt>
                <c:pt idx="14">
                  <c:v>1687</c:v>
                </c:pt>
                <c:pt idx="15">
                  <c:v>1688</c:v>
                </c:pt>
                <c:pt idx="16">
                  <c:v>1689</c:v>
                </c:pt>
                <c:pt idx="17">
                  <c:v>1690</c:v>
                </c:pt>
                <c:pt idx="18">
                  <c:v>1691</c:v>
                </c:pt>
                <c:pt idx="19">
                  <c:v>1692</c:v>
                </c:pt>
                <c:pt idx="20">
                  <c:v>1693</c:v>
                </c:pt>
                <c:pt idx="21">
                  <c:v>1694</c:v>
                </c:pt>
                <c:pt idx="22">
                  <c:v>1695</c:v>
                </c:pt>
                <c:pt idx="23">
                  <c:v>1696</c:v>
                </c:pt>
                <c:pt idx="24">
                  <c:v>1697</c:v>
                </c:pt>
                <c:pt idx="25">
                  <c:v>1698</c:v>
                </c:pt>
                <c:pt idx="26">
                  <c:v>1699</c:v>
                </c:pt>
                <c:pt idx="27">
                  <c:v>1700</c:v>
                </c:pt>
                <c:pt idx="28">
                  <c:v>1701</c:v>
                </c:pt>
                <c:pt idx="29">
                  <c:v>1702</c:v>
                </c:pt>
                <c:pt idx="30">
                  <c:v>1703</c:v>
                </c:pt>
                <c:pt idx="31">
                  <c:v>1704</c:v>
                </c:pt>
                <c:pt idx="32">
                  <c:v>1705</c:v>
                </c:pt>
                <c:pt idx="33">
                  <c:v>1706</c:v>
                </c:pt>
                <c:pt idx="34">
                  <c:v>1707</c:v>
                </c:pt>
                <c:pt idx="35">
                  <c:v>1708</c:v>
                </c:pt>
                <c:pt idx="36">
                  <c:v>1709</c:v>
                </c:pt>
                <c:pt idx="37">
                  <c:v>1710</c:v>
                </c:pt>
                <c:pt idx="38">
                  <c:v>1711</c:v>
                </c:pt>
                <c:pt idx="39">
                  <c:v>1712</c:v>
                </c:pt>
                <c:pt idx="40">
                  <c:v>1713</c:v>
                </c:pt>
                <c:pt idx="41">
                  <c:v>1714</c:v>
                </c:pt>
                <c:pt idx="42">
                  <c:v>1715</c:v>
                </c:pt>
                <c:pt idx="43">
                  <c:v>1716</c:v>
                </c:pt>
                <c:pt idx="44">
                  <c:v>1717</c:v>
                </c:pt>
                <c:pt idx="45">
                  <c:v>1718</c:v>
                </c:pt>
                <c:pt idx="46">
                  <c:v>1719</c:v>
                </c:pt>
                <c:pt idx="47">
                  <c:v>1720</c:v>
                </c:pt>
                <c:pt idx="48">
                  <c:v>1721</c:v>
                </c:pt>
                <c:pt idx="49">
                  <c:v>1722</c:v>
                </c:pt>
                <c:pt idx="50">
                  <c:v>1723</c:v>
                </c:pt>
                <c:pt idx="51">
                  <c:v>1724</c:v>
                </c:pt>
                <c:pt idx="52">
                  <c:v>1725</c:v>
                </c:pt>
                <c:pt idx="53">
                  <c:v>1726</c:v>
                </c:pt>
                <c:pt idx="54">
                  <c:v>1727</c:v>
                </c:pt>
                <c:pt idx="55">
                  <c:v>1728</c:v>
                </c:pt>
                <c:pt idx="56">
                  <c:v>1729</c:v>
                </c:pt>
                <c:pt idx="57">
                  <c:v>1730</c:v>
                </c:pt>
                <c:pt idx="58">
                  <c:v>1731</c:v>
                </c:pt>
                <c:pt idx="59">
                  <c:v>1732</c:v>
                </c:pt>
                <c:pt idx="60">
                  <c:v>1733</c:v>
                </c:pt>
                <c:pt idx="61">
                  <c:v>1734</c:v>
                </c:pt>
                <c:pt idx="62">
                  <c:v>1735</c:v>
                </c:pt>
                <c:pt idx="63">
                  <c:v>1736</c:v>
                </c:pt>
                <c:pt idx="64">
                  <c:v>1737</c:v>
                </c:pt>
                <c:pt idx="65">
                  <c:v>1738</c:v>
                </c:pt>
                <c:pt idx="66">
                  <c:v>1739</c:v>
                </c:pt>
                <c:pt idx="67">
                  <c:v>1740</c:v>
                </c:pt>
                <c:pt idx="68">
                  <c:v>1741</c:v>
                </c:pt>
                <c:pt idx="69">
                  <c:v>1742</c:v>
                </c:pt>
                <c:pt idx="70">
                  <c:v>1743</c:v>
                </c:pt>
                <c:pt idx="71">
                  <c:v>1744</c:v>
                </c:pt>
                <c:pt idx="72">
                  <c:v>1745</c:v>
                </c:pt>
                <c:pt idx="73">
                  <c:v>1746</c:v>
                </c:pt>
                <c:pt idx="74">
                  <c:v>1747</c:v>
                </c:pt>
                <c:pt idx="75">
                  <c:v>1748</c:v>
                </c:pt>
                <c:pt idx="76">
                  <c:v>1749</c:v>
                </c:pt>
                <c:pt idx="77">
                  <c:v>1750</c:v>
                </c:pt>
                <c:pt idx="78">
                  <c:v>1751</c:v>
                </c:pt>
                <c:pt idx="79">
                  <c:v>1752</c:v>
                </c:pt>
              </c:numCache>
            </c:numRef>
          </c:cat>
          <c:val>
            <c:numRef>
              <c:f>'Macintosh HD:Users:williampettigrew:Documents:Freedom''s Debt Submission:Submission:Korea MS Final stages:Monograph, Free to Enslave:Spreadsheets:[131008 Eltis et al Slave Trade Databse.xls]Summary'!$C$2:$C$81</c:f>
              <c:numCache>
                <c:formatCode>General</c:formatCode>
                <c:ptCount val="80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7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  <c:pt idx="8">
                  <c:v>5</c:v>
                </c:pt>
                <c:pt idx="9">
                  <c:v>2</c:v>
                </c:pt>
                <c:pt idx="10">
                  <c:v>13</c:v>
                </c:pt>
                <c:pt idx="11">
                  <c:v>2</c:v>
                </c:pt>
                <c:pt idx="12">
                  <c:v>2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0</c:v>
                </c:pt>
                <c:pt idx="17">
                  <c:v>1</c:v>
                </c:pt>
                <c:pt idx="18">
                  <c:v>6</c:v>
                </c:pt>
                <c:pt idx="19">
                  <c:v>4</c:v>
                </c:pt>
                <c:pt idx="20">
                  <c:v>3</c:v>
                </c:pt>
                <c:pt idx="21">
                  <c:v>0</c:v>
                </c:pt>
                <c:pt idx="22">
                  <c:v>5</c:v>
                </c:pt>
                <c:pt idx="23">
                  <c:v>13</c:v>
                </c:pt>
                <c:pt idx="24">
                  <c:v>19</c:v>
                </c:pt>
                <c:pt idx="25">
                  <c:v>24</c:v>
                </c:pt>
                <c:pt idx="26">
                  <c:v>45</c:v>
                </c:pt>
                <c:pt idx="27">
                  <c:v>82</c:v>
                </c:pt>
                <c:pt idx="28">
                  <c:v>118</c:v>
                </c:pt>
                <c:pt idx="29">
                  <c:v>84</c:v>
                </c:pt>
                <c:pt idx="30">
                  <c:v>32</c:v>
                </c:pt>
                <c:pt idx="31">
                  <c:v>42</c:v>
                </c:pt>
                <c:pt idx="32">
                  <c:v>36</c:v>
                </c:pt>
                <c:pt idx="33">
                  <c:v>33</c:v>
                </c:pt>
                <c:pt idx="34">
                  <c:v>31</c:v>
                </c:pt>
                <c:pt idx="35">
                  <c:v>44</c:v>
                </c:pt>
                <c:pt idx="36">
                  <c:v>27</c:v>
                </c:pt>
                <c:pt idx="37">
                  <c:v>51</c:v>
                </c:pt>
                <c:pt idx="38">
                  <c:v>45</c:v>
                </c:pt>
                <c:pt idx="39">
                  <c:v>33</c:v>
                </c:pt>
                <c:pt idx="40">
                  <c:v>37</c:v>
                </c:pt>
                <c:pt idx="41">
                  <c:v>40</c:v>
                </c:pt>
                <c:pt idx="42">
                  <c:v>54</c:v>
                </c:pt>
                <c:pt idx="43">
                  <c:v>51</c:v>
                </c:pt>
                <c:pt idx="44">
                  <c:v>70</c:v>
                </c:pt>
                <c:pt idx="45">
                  <c:v>88</c:v>
                </c:pt>
                <c:pt idx="46">
                  <c:v>90</c:v>
                </c:pt>
                <c:pt idx="47">
                  <c:v>68</c:v>
                </c:pt>
                <c:pt idx="48">
                  <c:v>45</c:v>
                </c:pt>
                <c:pt idx="49">
                  <c:v>43</c:v>
                </c:pt>
                <c:pt idx="50">
                  <c:v>33</c:v>
                </c:pt>
                <c:pt idx="51">
                  <c:v>68</c:v>
                </c:pt>
                <c:pt idx="52">
                  <c:v>74</c:v>
                </c:pt>
                <c:pt idx="53">
                  <c:v>81</c:v>
                </c:pt>
                <c:pt idx="54">
                  <c:v>68</c:v>
                </c:pt>
                <c:pt idx="55">
                  <c:v>79</c:v>
                </c:pt>
                <c:pt idx="56">
                  <c:v>108</c:v>
                </c:pt>
                <c:pt idx="57">
                  <c:v>94</c:v>
                </c:pt>
                <c:pt idx="58">
                  <c:v>104</c:v>
                </c:pt>
                <c:pt idx="59">
                  <c:v>109</c:v>
                </c:pt>
                <c:pt idx="60">
                  <c:v>83</c:v>
                </c:pt>
                <c:pt idx="61">
                  <c:v>84</c:v>
                </c:pt>
                <c:pt idx="62">
                  <c:v>63</c:v>
                </c:pt>
                <c:pt idx="63">
                  <c:v>84</c:v>
                </c:pt>
                <c:pt idx="64">
                  <c:v>131</c:v>
                </c:pt>
                <c:pt idx="65">
                  <c:v>78</c:v>
                </c:pt>
                <c:pt idx="66">
                  <c:v>109</c:v>
                </c:pt>
                <c:pt idx="67">
                  <c:v>97</c:v>
                </c:pt>
                <c:pt idx="68">
                  <c:v>76</c:v>
                </c:pt>
                <c:pt idx="69">
                  <c:v>61</c:v>
                </c:pt>
                <c:pt idx="70">
                  <c:v>60</c:v>
                </c:pt>
                <c:pt idx="71">
                  <c:v>84</c:v>
                </c:pt>
                <c:pt idx="72">
                  <c:v>34</c:v>
                </c:pt>
                <c:pt idx="73">
                  <c:v>24</c:v>
                </c:pt>
                <c:pt idx="74">
                  <c:v>59</c:v>
                </c:pt>
                <c:pt idx="75">
                  <c:v>72</c:v>
                </c:pt>
                <c:pt idx="76">
                  <c:v>88</c:v>
                </c:pt>
                <c:pt idx="77">
                  <c:v>92</c:v>
                </c:pt>
                <c:pt idx="78">
                  <c:v>96</c:v>
                </c:pt>
                <c:pt idx="79">
                  <c:v>112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'Macintosh HD:Users:williampettigrew:Documents:Freedom''s Debt Submission:Submission:Korea MS Final stages:Monograph, Free to Enslave:Spreadsheets:[131008 Eltis et al Slave Trade Databse.xls]Summary'!$D$1</c:f>
              <c:strCache>
                <c:ptCount val="1"/>
                <c:pt idx="0">
                  <c:v>SSC</c:v>
                </c:pt>
              </c:strCache>
            </c:strRef>
          </c:tx>
          <c:spPr>
            <a:ln w="38100">
              <a:solidFill>
                <a:srgbClr val="006411"/>
              </a:solidFill>
              <a:prstDash val="solid"/>
            </a:ln>
          </c:spPr>
          <c:marker>
            <c:symbol val="none"/>
          </c:marker>
          <c:cat>
            <c:numRef>
              <c:f>'Macintosh HD:Users:williampettigrew:Documents:Freedom''s Debt Submission:Submission:Korea MS Final stages:Monograph, Free to Enslave:Spreadsheets:[131008 Eltis et al Slave Trade Databse.xls]Summary'!$A$2:$A$81</c:f>
              <c:numCache>
                <c:formatCode>General</c:formatCode>
                <c:ptCount val="80"/>
                <c:pt idx="0">
                  <c:v>1673</c:v>
                </c:pt>
                <c:pt idx="1">
                  <c:v>1674</c:v>
                </c:pt>
                <c:pt idx="2">
                  <c:v>1675</c:v>
                </c:pt>
                <c:pt idx="3">
                  <c:v>1676</c:v>
                </c:pt>
                <c:pt idx="4">
                  <c:v>1677</c:v>
                </c:pt>
                <c:pt idx="5">
                  <c:v>1678</c:v>
                </c:pt>
                <c:pt idx="6">
                  <c:v>1679</c:v>
                </c:pt>
                <c:pt idx="7">
                  <c:v>1680</c:v>
                </c:pt>
                <c:pt idx="8">
                  <c:v>1681</c:v>
                </c:pt>
                <c:pt idx="9">
                  <c:v>1682</c:v>
                </c:pt>
                <c:pt idx="10">
                  <c:v>1683</c:v>
                </c:pt>
                <c:pt idx="11">
                  <c:v>1684</c:v>
                </c:pt>
                <c:pt idx="12">
                  <c:v>1685</c:v>
                </c:pt>
                <c:pt idx="13">
                  <c:v>1686</c:v>
                </c:pt>
                <c:pt idx="14">
                  <c:v>1687</c:v>
                </c:pt>
                <c:pt idx="15">
                  <c:v>1688</c:v>
                </c:pt>
                <c:pt idx="16">
                  <c:v>1689</c:v>
                </c:pt>
                <c:pt idx="17">
                  <c:v>1690</c:v>
                </c:pt>
                <c:pt idx="18">
                  <c:v>1691</c:v>
                </c:pt>
                <c:pt idx="19">
                  <c:v>1692</c:v>
                </c:pt>
                <c:pt idx="20">
                  <c:v>1693</c:v>
                </c:pt>
                <c:pt idx="21">
                  <c:v>1694</c:v>
                </c:pt>
                <c:pt idx="22">
                  <c:v>1695</c:v>
                </c:pt>
                <c:pt idx="23">
                  <c:v>1696</c:v>
                </c:pt>
                <c:pt idx="24">
                  <c:v>1697</c:v>
                </c:pt>
                <c:pt idx="25">
                  <c:v>1698</c:v>
                </c:pt>
                <c:pt idx="26">
                  <c:v>1699</c:v>
                </c:pt>
                <c:pt idx="27">
                  <c:v>1700</c:v>
                </c:pt>
                <c:pt idx="28">
                  <c:v>1701</c:v>
                </c:pt>
                <c:pt idx="29">
                  <c:v>1702</c:v>
                </c:pt>
                <c:pt idx="30">
                  <c:v>1703</c:v>
                </c:pt>
                <c:pt idx="31">
                  <c:v>1704</c:v>
                </c:pt>
                <c:pt idx="32">
                  <c:v>1705</c:v>
                </c:pt>
                <c:pt idx="33">
                  <c:v>1706</c:v>
                </c:pt>
                <c:pt idx="34">
                  <c:v>1707</c:v>
                </c:pt>
                <c:pt idx="35">
                  <c:v>1708</c:v>
                </c:pt>
                <c:pt idx="36">
                  <c:v>1709</c:v>
                </c:pt>
                <c:pt idx="37">
                  <c:v>1710</c:v>
                </c:pt>
                <c:pt idx="38">
                  <c:v>1711</c:v>
                </c:pt>
                <c:pt idx="39">
                  <c:v>1712</c:v>
                </c:pt>
                <c:pt idx="40">
                  <c:v>1713</c:v>
                </c:pt>
                <c:pt idx="41">
                  <c:v>1714</c:v>
                </c:pt>
                <c:pt idx="42">
                  <c:v>1715</c:v>
                </c:pt>
                <c:pt idx="43">
                  <c:v>1716</c:v>
                </c:pt>
                <c:pt idx="44">
                  <c:v>1717</c:v>
                </c:pt>
                <c:pt idx="45">
                  <c:v>1718</c:v>
                </c:pt>
                <c:pt idx="46">
                  <c:v>1719</c:v>
                </c:pt>
                <c:pt idx="47">
                  <c:v>1720</c:v>
                </c:pt>
                <c:pt idx="48">
                  <c:v>1721</c:v>
                </c:pt>
                <c:pt idx="49">
                  <c:v>1722</c:v>
                </c:pt>
                <c:pt idx="50">
                  <c:v>1723</c:v>
                </c:pt>
                <c:pt idx="51">
                  <c:v>1724</c:v>
                </c:pt>
                <c:pt idx="52">
                  <c:v>1725</c:v>
                </c:pt>
                <c:pt idx="53">
                  <c:v>1726</c:v>
                </c:pt>
                <c:pt idx="54">
                  <c:v>1727</c:v>
                </c:pt>
                <c:pt idx="55">
                  <c:v>1728</c:v>
                </c:pt>
                <c:pt idx="56">
                  <c:v>1729</c:v>
                </c:pt>
                <c:pt idx="57">
                  <c:v>1730</c:v>
                </c:pt>
                <c:pt idx="58">
                  <c:v>1731</c:v>
                </c:pt>
                <c:pt idx="59">
                  <c:v>1732</c:v>
                </c:pt>
                <c:pt idx="60">
                  <c:v>1733</c:v>
                </c:pt>
                <c:pt idx="61">
                  <c:v>1734</c:v>
                </c:pt>
                <c:pt idx="62">
                  <c:v>1735</c:v>
                </c:pt>
                <c:pt idx="63">
                  <c:v>1736</c:v>
                </c:pt>
                <c:pt idx="64">
                  <c:v>1737</c:v>
                </c:pt>
                <c:pt idx="65">
                  <c:v>1738</c:v>
                </c:pt>
                <c:pt idx="66">
                  <c:v>1739</c:v>
                </c:pt>
                <c:pt idx="67">
                  <c:v>1740</c:v>
                </c:pt>
                <c:pt idx="68">
                  <c:v>1741</c:v>
                </c:pt>
                <c:pt idx="69">
                  <c:v>1742</c:v>
                </c:pt>
                <c:pt idx="70">
                  <c:v>1743</c:v>
                </c:pt>
                <c:pt idx="71">
                  <c:v>1744</c:v>
                </c:pt>
                <c:pt idx="72">
                  <c:v>1745</c:v>
                </c:pt>
                <c:pt idx="73">
                  <c:v>1746</c:v>
                </c:pt>
                <c:pt idx="74">
                  <c:v>1747</c:v>
                </c:pt>
                <c:pt idx="75">
                  <c:v>1748</c:v>
                </c:pt>
                <c:pt idx="76">
                  <c:v>1749</c:v>
                </c:pt>
                <c:pt idx="77">
                  <c:v>1750</c:v>
                </c:pt>
                <c:pt idx="78">
                  <c:v>1751</c:v>
                </c:pt>
                <c:pt idx="79">
                  <c:v>1752</c:v>
                </c:pt>
              </c:numCache>
            </c:numRef>
          </c:cat>
          <c:val>
            <c:numRef>
              <c:f>'Macintosh HD:Users:williampettigrew:Documents:Freedom''s Debt Submission:Submission:Korea MS Final stages:Monograph, Free to Enslave:Spreadsheets:[131008 Eltis et al Slave Trade Databse.xls]Summary'!$D$2:$D$81</c:f>
              <c:numCache>
                <c:formatCode>General</c:formatCode>
                <c:ptCount val="8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5</c:v>
                </c:pt>
                <c:pt idx="42">
                  <c:v>5</c:v>
                </c:pt>
                <c:pt idx="43">
                  <c:v>6</c:v>
                </c:pt>
                <c:pt idx="44">
                  <c:v>9</c:v>
                </c:pt>
                <c:pt idx="45">
                  <c:v>14</c:v>
                </c:pt>
                <c:pt idx="46">
                  <c:v>9</c:v>
                </c:pt>
                <c:pt idx="47">
                  <c:v>0</c:v>
                </c:pt>
                <c:pt idx="48">
                  <c:v>1</c:v>
                </c:pt>
                <c:pt idx="49">
                  <c:v>4</c:v>
                </c:pt>
                <c:pt idx="50">
                  <c:v>6</c:v>
                </c:pt>
                <c:pt idx="51">
                  <c:v>7</c:v>
                </c:pt>
                <c:pt idx="52">
                  <c:v>15</c:v>
                </c:pt>
                <c:pt idx="53">
                  <c:v>14</c:v>
                </c:pt>
                <c:pt idx="54">
                  <c:v>4</c:v>
                </c:pt>
                <c:pt idx="55">
                  <c:v>1</c:v>
                </c:pt>
                <c:pt idx="56">
                  <c:v>1</c:v>
                </c:pt>
                <c:pt idx="57">
                  <c:v>4</c:v>
                </c:pt>
                <c:pt idx="58">
                  <c:v>5</c:v>
                </c:pt>
                <c:pt idx="59">
                  <c:v>1</c:v>
                </c:pt>
                <c:pt idx="60">
                  <c:v>0</c:v>
                </c:pt>
                <c:pt idx="61">
                  <c:v>1</c:v>
                </c:pt>
                <c:pt idx="62">
                  <c:v>0</c:v>
                </c:pt>
                <c:pt idx="63">
                  <c:v>1</c:v>
                </c:pt>
                <c:pt idx="64">
                  <c:v>1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421824"/>
        <c:axId val="187423360"/>
      </c:lineChart>
      <c:catAx>
        <c:axId val="187421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7423360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18742336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7421824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6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5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9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9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1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1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9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6E895-EEBC-5842-B13E-6C9DE82175B3}" type="datetimeFigureOut">
              <a:rPr lang="en-US" smtClean="0"/>
              <a:pPr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272C-A169-E048-A14A-C102C23D8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6700"/>
            <a:ext cx="69723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486400"/>
            <a:ext cx="9144000" cy="13716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52601" y="5562600"/>
            <a:ext cx="6248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 err="1" smtClean="0"/>
              <a:t>regio</a:t>
            </a:r>
            <a:r>
              <a:rPr lang="en-US" sz="3200" i="1" dirty="0" smtClean="0"/>
              <a:t> floret </a:t>
            </a:r>
            <a:r>
              <a:rPr lang="en-US" sz="3200" i="1" dirty="0" err="1" smtClean="0"/>
              <a:t>patricionio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commercium</a:t>
            </a:r>
            <a:r>
              <a:rPr lang="en-US" sz="3200" i="1" dirty="0" smtClean="0"/>
              <a:t>, </a:t>
            </a:r>
            <a:r>
              <a:rPr lang="en-US" sz="3200" i="1" dirty="0" err="1" smtClean="0"/>
              <a:t>commercioque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regum</a:t>
            </a:r>
            <a:endParaRPr lang="en-GB" sz="3200" i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285750" y="51435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75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86131"/>
            <a:ext cx="8607392" cy="573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34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889000"/>
            <a:ext cx="39878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8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81000"/>
            <a:ext cx="4644545" cy="58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9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04800"/>
            <a:ext cx="4011229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images.bridgeman.co.uk/cgi-bin/bridgemanImage.cgi/400.BAL.50940.7055475/1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4657344" cy="5203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316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nfamily.org/images/gilbert%20heathco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609600"/>
            <a:ext cx="4152900" cy="5255017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515985" y="1277985"/>
            <a:ext cx="5839499" cy="389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21299999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5445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gb.fotolibra.com/images/previews/509191-birchs-shop-cornhill-londo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348592"/>
            <a:ext cx="5943600" cy="4476751"/>
          </a:xfrm>
          <a:prstGeom prst="rect">
            <a:avLst/>
          </a:prstGeom>
          <a:noFill/>
        </p:spPr>
      </p:pic>
      <p:pic>
        <p:nvPicPr>
          <p:cNvPr id="3" name="Picture 2" descr="http://www.infobritain.co.uk/Kew_Pal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42" y="0"/>
            <a:ext cx="5372100" cy="4029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40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imagestate.com/Watermark/2357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752600"/>
            <a:ext cx="3752850" cy="4876801"/>
          </a:xfrm>
          <a:prstGeom prst="rect">
            <a:avLst/>
          </a:prstGeom>
          <a:noFill/>
        </p:spPr>
      </p:pic>
      <p:pic>
        <p:nvPicPr>
          <p:cNvPr id="3078" name="Picture 6" descr="http://www.1st-art-gallery.com/thumbnail/184159/1/View-Of-The-Garden-Front-At-Wandsworth-Manor-House,-St.-John$27s-Hill,-1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52400"/>
            <a:ext cx="5715000" cy="3629025"/>
          </a:xfrm>
          <a:prstGeom prst="rect">
            <a:avLst/>
          </a:prstGeom>
          <a:noFill/>
        </p:spPr>
      </p:pic>
      <p:pic>
        <p:nvPicPr>
          <p:cNvPr id="3080" name="Picture 8" descr="http://www.framedprintstorehouse.com/image/wandsworth-manor-house-st-johns-hill-wandsworth-london-1887_3610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143000"/>
            <a:ext cx="2600325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77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7</Words>
  <Application>Microsoft Office PowerPoint</Application>
  <PresentationFormat>On-screen Show (4:3)</PresentationFormat>
  <Paragraphs>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Kent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Pettigrew</dc:creator>
  <cp:lastModifiedBy>Alex</cp:lastModifiedBy>
  <cp:revision>12</cp:revision>
  <dcterms:created xsi:type="dcterms:W3CDTF">2014-02-03T09:11:35Z</dcterms:created>
  <dcterms:modified xsi:type="dcterms:W3CDTF">2014-05-14T13:16:30Z</dcterms:modified>
</cp:coreProperties>
</file>