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2943D-9067-47CB-BB2A-3AF744207681}" type="datetimeFigureOut">
              <a:rPr lang="en-GB" smtClean="0"/>
              <a:t>27/02/2012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450F-F60D-4F82-863E-AF9EBE639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6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F74E-86BF-451C-B0CF-CBC9A808BBF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84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>
            <a:lvl1pPr marL="342900" indent="-342900">
              <a:buClr>
                <a:srgbClr val="990000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rgbClr val="003399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rgbClr val="336600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FF9900"/>
              </a:buClr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0312" y="6309320"/>
            <a:ext cx="1383432" cy="365125"/>
          </a:xfrm>
        </p:spPr>
        <p:txBody>
          <a:bodyPr/>
          <a:lstStyle/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76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F74E-86BF-451C-B0CF-CBC9A808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3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F74E-86BF-451C-B0CF-CBC9A808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616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F74E-86BF-451C-B0CF-CBC9A808BBF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14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805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F74E-86BF-451C-B0CF-CBC9A808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06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0F74E-86BF-451C-B0CF-CBC9A808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41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3399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3366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9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21st Century Threats – HIV/AIDS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Gresham College, Feb. 27, 2012</a:t>
            </a:r>
          </a:p>
          <a:p>
            <a:endParaRPr lang="en-GB" dirty="0"/>
          </a:p>
          <a:p>
            <a:r>
              <a:rPr lang="en-GB" dirty="0" smtClean="0"/>
              <a:t>By Markus Haacker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7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t>10</a:t>
            </a:fld>
            <a:endParaRPr lang="en-GB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000" cy="516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449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t>11</a:t>
            </a:fld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000" cy="513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449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t>12</a:t>
            </a:fld>
            <a:endParaRPr lang="en-GB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000" cy="534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154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t>13</a:t>
            </a:fld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3"/>
            <a:ext cx="8640000" cy="5357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928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t>14</a:t>
            </a:fld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000" cy="534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173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764704"/>
            <a:ext cx="8640000" cy="534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99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15363" name="Picture 3" descr="C:\Users\MH\Desktop\Untitled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256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481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033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534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034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23" y="799712"/>
            <a:ext cx="8640000" cy="534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219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000" cy="480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5615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6" y="797459"/>
            <a:ext cx="8640000" cy="534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219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Thank you for your attention.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I will be happy to answer your questions, after the lecture or by email (contact@devgro.com).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My website provides many publications on economic and financial aspects of HIV/AIDS and the global response (http://mh.devgro.com).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951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000" cy="480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501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000" cy="526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014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535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144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526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774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535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7380312" y="6309320"/>
            <a:ext cx="1383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503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40000" cy="3740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80312" y="6309320"/>
            <a:ext cx="1383432" cy="365125"/>
          </a:xfrm>
        </p:spPr>
        <p:txBody>
          <a:bodyPr/>
          <a:lstStyle/>
          <a:p>
            <a:r>
              <a:rPr lang="en-GB" dirty="0" smtClean="0"/>
              <a:t>Figure No. </a:t>
            </a:r>
            <a:fld id="{A76129E6-73AF-482F-A780-35769C881CF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6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Figure No. </a:t>
            </a:r>
            <a:fld id="{A76129E6-73AF-482F-A780-35769C881CF1}" type="slidenum">
              <a:rPr lang="en-GB" smtClean="0"/>
              <a:t>9</a:t>
            </a:fld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000" cy="515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975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h-pres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mh-present</Template>
  <TotalTime>1057</TotalTime>
  <Words>98</Words>
  <Application>Microsoft Office PowerPoint</Application>
  <PresentationFormat>On-screen Show (4:3)</PresentationFormat>
  <Paragraphs>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mh-present</vt:lpstr>
      <vt:lpstr>21st Century Threats – HIV/AIDS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attention.  I will be happy to answer your questions, after the lecture or by email (contact@devgro.com).  My website provides many publications on economic and financial aspects of HIV/AIDS and the global response (http://mh.devgro.com).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Threats – HIV/AIDS</dc:title>
  <dc:creator>MH</dc:creator>
  <cp:lastModifiedBy>MH</cp:lastModifiedBy>
  <cp:revision>20</cp:revision>
  <dcterms:created xsi:type="dcterms:W3CDTF">2012-02-26T11:50:39Z</dcterms:created>
  <dcterms:modified xsi:type="dcterms:W3CDTF">2012-02-27T14:33:02Z</dcterms:modified>
</cp:coreProperties>
</file>