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2D9AC-1275-40E7-B009-E36DFB37D8B1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007C-5EE2-4BD7-80A8-6AF36E8A3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6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Klugman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6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Jane Bernal on Margot Heinemann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 Cohen on Len Jones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38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 Cohen on Eric and Eve Cohen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 Cohen on Eric and Eve Cohen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5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McCrindle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Alex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McCrindle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James </a:t>
            </a:r>
            <a:r>
              <a:rPr lang="en-GB" dirty="0" err="1" smtClean="0"/>
              <a:t>MacGibbon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3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 Dolan on Richard and Mary Clarke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007C-5EE2-4BD7-80A8-6AF36E8A33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5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8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7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6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4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1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0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4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3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5053-ABDF-4B1C-8F03-9177A3F871BD}" type="datetimeFigureOut">
              <a:rPr lang="en-GB" smtClean="0"/>
              <a:t>01/05/2014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A35C-864B-409D-8362-9C6BE015E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4"/>
            <a:ext cx="9195370" cy="6819899"/>
          </a:xfr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0"/>
            <a:ext cx="4332456" cy="6839091"/>
          </a:xfrm>
        </p:spPr>
      </p:pic>
    </p:spTree>
    <p:extLst>
      <p:ext uri="{BB962C8B-B14F-4D97-AF65-F5344CB8AC3E}">
        <p14:creationId xmlns:p14="http://schemas.microsoft.com/office/powerpoint/2010/main" val="4278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"/>
            <a:ext cx="9144000" cy="6643687"/>
          </a:xfr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762250"/>
            <a:ext cx="2419350" cy="1333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62" y="2159775"/>
            <a:ext cx="3724275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12" y="31010"/>
            <a:ext cx="460102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5156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66" y="3939983"/>
            <a:ext cx="5306684" cy="29249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4962437" cy="378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83" y="6927"/>
            <a:ext cx="4366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4998839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23" y="1484784"/>
            <a:ext cx="4894477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632" y="0"/>
            <a:ext cx="10295302" cy="6858000"/>
          </a:xfr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86" y="-1991028"/>
            <a:ext cx="5398651" cy="887403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"/>
            <a:ext cx="4267200" cy="6696075"/>
          </a:xfrm>
        </p:spPr>
      </p:pic>
    </p:spTree>
    <p:extLst>
      <p:ext uri="{BB962C8B-B14F-4D97-AF65-F5344CB8AC3E}">
        <p14:creationId xmlns:p14="http://schemas.microsoft.com/office/powerpoint/2010/main" val="2437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2</cp:revision>
  <dcterms:created xsi:type="dcterms:W3CDTF">2014-05-01T08:18:28Z</dcterms:created>
  <dcterms:modified xsi:type="dcterms:W3CDTF">2014-05-01T08:40:22Z</dcterms:modified>
</cp:coreProperties>
</file>