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5" r:id="rId25"/>
    <p:sldId id="287" r:id="rId26"/>
    <p:sldId id="289" r:id="rId27"/>
    <p:sldId id="291" r:id="rId28"/>
    <p:sldId id="292" r:id="rId29"/>
    <p:sldId id="293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6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7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89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2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1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8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92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0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4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AD26-3B9B-4F71-8F64-F87F1E4DC1D4}" type="datetimeFigureOut">
              <a:rPr lang="en-GB" smtClean="0"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72D3-C79C-4EEB-8AD3-18FE1D37E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865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7"/>
            <a:ext cx="7774632" cy="2547714"/>
          </a:xfrm>
        </p:spPr>
        <p:txBody>
          <a:bodyPr>
            <a:normAutofit/>
          </a:bodyPr>
          <a:lstStyle/>
          <a:p>
            <a:r>
              <a:rPr lang="en-GB" dirty="0" smtClean="0"/>
              <a:t>Men in Black and Women in Red:</a:t>
            </a:r>
            <a:br>
              <a:rPr lang="en-GB" dirty="0" smtClean="0"/>
            </a:br>
            <a:r>
              <a:rPr lang="en-GB" dirty="0" smtClean="0"/>
              <a:t>Fashion, Art and Modernity in the Nineteenth Century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Lynda Nead</a:t>
            </a:r>
          </a:p>
          <a:p>
            <a:r>
              <a:rPr lang="en-GB" dirty="0" smtClean="0"/>
              <a:t>Pevsner Professor of History of Art, </a:t>
            </a:r>
            <a:r>
              <a:rPr lang="en-GB" dirty="0" err="1" smtClean="0"/>
              <a:t>Birkbeck</a:t>
            </a:r>
            <a:r>
              <a:rPr lang="en-GB" dirty="0" smtClean="0"/>
              <a:t>, University of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507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Opening of the Blvd Malesherbes, 18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272337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5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O'Connor - Embank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5312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7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:\My Documents\My Pictures\men in black gresham\constantin guys meeting in the p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618744"/>
            <a:ext cx="7802880" cy="5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4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:\My Documents\My Pictures\men in black gresham\guys greetings in the bois de boulog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4" y="944880"/>
            <a:ext cx="7632192" cy="496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4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:\My Documents\My Pictures\men in black gresham\fantin latour manet 1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333440" cy="56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3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:\My Documents\My Pictures\men in black gresham\Richard Dighton Beau Brummell1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911"/>
            <a:ext cx="2815924" cy="608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5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:\My Documents\My Pictures\men in black gresham\victorian_mens_fashio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71487"/>
            <a:ext cx="514350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4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:\My Documents\My Pictures\men in black gresham\Edouard_Manet_Music_in_the_Tuileries_1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704850"/>
            <a:ext cx="863917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:\My Documents\My Pictures\men in black gresham\Edouard_Manet_Music_in_the_Tuileries_1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83" y="188640"/>
            <a:ext cx="5328592" cy="336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N:\My Documents\My Pictures\men in black gresham\manet-key-final2-21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84" y="3757426"/>
            <a:ext cx="5328592" cy="27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6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:\My Documents\My Pictures\men in black gresham\Manet Masked-Ball-at-the-Op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80453" cy="59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7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My Documents\My Pictures\INCS lecture - Virginia\empress-eugenie-surrounded-by-her-ladies-in-waiting-1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1020"/>
            <a:ext cx="8215712" cy="56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2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:\My Documents\My Pictures\men in black gresham\a most alarming swelling 1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500062"/>
            <a:ext cx="603885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4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:\My Documents\My Pictures\men in black gresham\did you call the police sir 1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27579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11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:\My Documents\My Pictures\men in black gresham\in a very bad way 1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719400" cy="632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07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:\My Documents\My Pictures\men in black gresham\taste 1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32" y="260646"/>
            <a:ext cx="4722569" cy="63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63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:\My Documents\My Pictures\men in black gresham\the moustache movement 1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7090"/>
            <a:ext cx="473116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65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Lynn\Gender, Modernity and the City\8. Urban Entertainment II, London - Pleasure Gardens, Gin Palaces and Music Halls\14. 'Cremorne Gardens, Open Daily', poster, nd.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6350" y="158750"/>
            <a:ext cx="6611938" cy="6438900"/>
          </a:xfrm>
          <a:noFill/>
        </p:spPr>
      </p:pic>
    </p:spTree>
    <p:extLst>
      <p:ext uri="{BB962C8B-B14F-4D97-AF65-F5344CB8AC3E}">
        <p14:creationId xmlns:p14="http://schemas.microsoft.com/office/powerpoint/2010/main" val="233687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Lynn\Gender, Modernity and the City\8. Urban Entertainment II, London - Pleasure Gardens, Gin Palaces and Music Halls\17. 'The Cremorne Polka', sheet music cover, 1860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354013"/>
            <a:ext cx="4176712" cy="6167437"/>
          </a:xfrm>
          <a:noFill/>
        </p:spPr>
      </p:pic>
    </p:spTree>
    <p:extLst>
      <p:ext uri="{BB962C8B-B14F-4D97-AF65-F5344CB8AC3E}">
        <p14:creationId xmlns:p14="http://schemas.microsoft.com/office/powerpoint/2010/main" val="2734578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Lynn\Gender, Modernity and the City\6. The Fallen Woman\21. W.H. Hunt, The Awakening Conscience, 1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319364" cy="589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9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:\My Documents\My Pictures\men in black gresham\barnes the sedu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117036" cy="546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13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:\My Documents\My Pictures\men in black gresham\barnes the seduc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55" y="1196752"/>
            <a:ext cx="3337528" cy="44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N:\My Documents\My Pictures\men in black gresham\taste 18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71" y="1197647"/>
            <a:ext cx="3332261" cy="44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69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My Documents\My Pictures\men in black gresham\2013_10_23\frith at homburg 1869 18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7090" r="9618" b="24280"/>
          <a:stretch/>
        </p:blipFill>
        <p:spPr bwMode="auto">
          <a:xfrm>
            <a:off x="2267744" y="548680"/>
            <a:ext cx="4652442" cy="5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91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:\My Documents\My Pictures\men in black gresham\Charles%20Hunt-925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90612"/>
            <a:ext cx="71437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7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My Documents\My Pictures\men in black gresham\woman in red 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187726" cy="59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1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My Documents\My Pictures\men in black gresham\20130729134535!Men_in_Black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1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:\My Documents\My Pictures\men in black gresham\reservoir_dogs_ar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7" y="467043"/>
            <a:ext cx="5400600" cy="537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3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My Documents\My Pictures\men in black gresham\mans suit 1867-8 metropoli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989070" cy="646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2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My Documents\My Pictures\men in black gresham\1873_12_Gentleman's-magazine-of-fash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862792" cy="585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4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:\My Documents\My Pictures\men in black gresham\1840lefollet-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776440" cy="58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07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</Words>
  <Application>Microsoft Office PowerPoint</Application>
  <PresentationFormat>On-screen Show (4:3)</PresentationFormat>
  <Paragraphs>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Men in Black and Women in Red: Fashion, Art and Modernity in the Nineteenth Century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Birkbeck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‘Le habit noir’: Men in Black  Lynda Nead  Pevsner Professor of History of Art, Birkbeck </dc:title>
  <dc:creator>Lynda Nead</dc:creator>
  <cp:lastModifiedBy>Lynda Nead</cp:lastModifiedBy>
  <cp:revision>12</cp:revision>
  <dcterms:created xsi:type="dcterms:W3CDTF">2013-10-21T15:36:34Z</dcterms:created>
  <dcterms:modified xsi:type="dcterms:W3CDTF">2013-10-24T14:26:20Z</dcterms:modified>
</cp:coreProperties>
</file>