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2" r:id="rId4"/>
    <p:sldId id="293" r:id="rId5"/>
    <p:sldId id="294" r:id="rId6"/>
    <p:sldId id="29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0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2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2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7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7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3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0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5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4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F4FC-2351-43BF-843A-8DBE166A8F04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8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5400" b="1" dirty="0">
                <a:latin typeface="Garamond" panose="02020404030301010803" pitchFamily="18" charset="0"/>
              </a:rPr>
              <a:t>The Falklands War, 1982</a:t>
            </a:r>
            <a:endParaRPr lang="en-GB" sz="5400" b="1" dirty="0" smtClean="0">
              <a:latin typeface="Garamond" panose="02020404030301010803" pitchFamily="18" charset="0"/>
            </a:endParaRP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7929"/>
            <a:ext cx="6626225" cy="18573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Vernon </a:t>
            </a:r>
            <a:r>
              <a:rPr lang="en-GB" sz="4000" dirty="0" err="1" smtClean="0">
                <a:latin typeface="Garamond" pitchFamily="18" charset="0"/>
              </a:rPr>
              <a:t>Bogdanor</a:t>
            </a:r>
            <a:r>
              <a:rPr lang="en-GB" sz="4000" dirty="0" smtClean="0">
                <a:latin typeface="Garamond" pitchFamily="18" charset="0"/>
              </a:rPr>
              <a:t> FBA CBE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Visiting Gresham Professor of Political History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chive- Thatcher 'rejoices' at Falkland victo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260648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4000" dirty="0" smtClean="0">
                <a:latin typeface="Garamond" panose="02020404030301010803" pitchFamily="18" charset="0"/>
              </a:rPr>
              <a:t>This lecture will be on the</a:t>
            </a:r>
            <a:br>
              <a:rPr lang="en-GB" sz="4000" dirty="0" smtClean="0">
                <a:latin typeface="Garamond" panose="02020404030301010803" pitchFamily="18" charset="0"/>
              </a:rPr>
            </a:br>
            <a:r>
              <a:rPr lang="en-GB" sz="4000" dirty="0" smtClean="0">
                <a:latin typeface="Garamond" panose="02020404030301010803" pitchFamily="18" charset="0"/>
              </a:rPr>
              <a:t>Gresham College website soon:</a:t>
            </a: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437112"/>
            <a:ext cx="6626225" cy="18573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6600" dirty="0" smtClean="0">
                <a:latin typeface="Garamond" pitchFamily="18" charset="0"/>
              </a:rPr>
              <a:t>www.gresham.ac.uk</a:t>
            </a:r>
            <a:endParaRPr lang="en-GB" sz="5400" dirty="0" smtClean="0">
              <a:latin typeface="Garamond" pitchFamily="18" charset="0"/>
            </a:endParaRP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4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22</Words>
  <Application>Microsoft Office PowerPoint</Application>
  <PresentationFormat>On-screen Show (4:3)</PresentationFormat>
  <Paragraphs>5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Falklands War, 1982</vt:lpstr>
      <vt:lpstr>PowerPoint Presentation</vt:lpstr>
      <vt:lpstr>PowerPoint Presentation</vt:lpstr>
      <vt:lpstr>PowerPoint Presentation</vt:lpstr>
      <vt:lpstr>PowerPoint Presentation</vt:lpstr>
      <vt:lpstr>This lecture will be on the Gresham College website soon: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</dc:creator>
  <cp:lastModifiedBy>Gresham</cp:lastModifiedBy>
  <cp:revision>122</cp:revision>
  <dcterms:created xsi:type="dcterms:W3CDTF">2015-04-29T14:03:51Z</dcterms:created>
  <dcterms:modified xsi:type="dcterms:W3CDTF">2016-03-08T14:08:57Z</dcterms:modified>
</cp:coreProperties>
</file>