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73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13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71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03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7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06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40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1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1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29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1224A-9F20-465B-83D0-D9E99C17D381}" type="datetimeFigureOut">
              <a:rPr lang="en-GB" smtClean="0"/>
              <a:t>10/11/2014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0869-E4FB-4E6A-800E-96896DD7C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73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Garamond" panose="02020404030301010803" pitchFamily="18" charset="0"/>
              </a:rPr>
              <a:t>The General Election of 1959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By 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Professor Vernon </a:t>
            </a:r>
            <a:r>
              <a:rPr lang="en-GB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Bogdanor</a:t>
            </a:r>
            <a:endParaRPr lang="en-GB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Visiting Gresham Professor of Political History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4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heavy" dirty="0">
                <a:latin typeface="Garamond" panose="02020404030301010803" pitchFamily="18" charset="0"/>
              </a:rPr>
              <a:t>GENERAL ELECTIONS IN THE </a:t>
            </a:r>
            <a:r>
              <a:rPr lang="en-GB" b="1" u="heavy" dirty="0" smtClean="0">
                <a:latin typeface="Garamond" panose="02020404030301010803" pitchFamily="18" charset="0"/>
              </a:rPr>
              <a:t>1950s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409330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1951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% Vote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48.0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321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48.8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295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Liberal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2.5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6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Other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0.7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3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5229200"/>
            <a:ext cx="5605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3600" b="1" dirty="0" smtClean="0">
                <a:latin typeface="Garamond" panose="02020404030301010803" pitchFamily="18" charset="0"/>
              </a:rPr>
              <a:t>Turnout 82.5%</a:t>
            </a:r>
          </a:p>
          <a:p>
            <a:pPr algn="r"/>
            <a:r>
              <a:rPr lang="en-GB" sz="3600" b="1" dirty="0" smtClean="0">
                <a:latin typeface="Garamond" panose="02020404030301010803" pitchFamily="18" charset="0"/>
              </a:rPr>
              <a:t>Swing to Conservative: 1.1%</a:t>
            </a:r>
            <a:endParaRPr lang="en-GB" sz="3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80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heavy" dirty="0">
                <a:latin typeface="Garamond" panose="02020404030301010803" pitchFamily="18" charset="0"/>
              </a:rPr>
              <a:t>GENERAL ELECTIONS IN THE </a:t>
            </a:r>
            <a:r>
              <a:rPr lang="en-GB" b="1" u="heavy" dirty="0" smtClean="0">
                <a:latin typeface="Garamond" panose="02020404030301010803" pitchFamily="18" charset="0"/>
              </a:rPr>
              <a:t>1950s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392828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1955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% Vote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Conservatives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49.7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344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46.4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277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Liberal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2.7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6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Other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1.2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3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5229200"/>
            <a:ext cx="5605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3600" b="1" dirty="0" smtClean="0">
                <a:latin typeface="Garamond" panose="02020404030301010803" pitchFamily="18" charset="0"/>
              </a:rPr>
              <a:t>Turnout 76.7%</a:t>
            </a:r>
          </a:p>
          <a:p>
            <a:pPr algn="r"/>
            <a:r>
              <a:rPr lang="en-GB" sz="3600" b="1" dirty="0" smtClean="0">
                <a:latin typeface="Garamond" panose="02020404030301010803" pitchFamily="18" charset="0"/>
              </a:rPr>
              <a:t>Swing to Conservative: 1.8%</a:t>
            </a:r>
            <a:endParaRPr lang="en-GB" sz="3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1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heavy" dirty="0">
                <a:latin typeface="Garamond" panose="02020404030301010803" pitchFamily="18" charset="0"/>
              </a:rPr>
              <a:t>GENERAL ELECTIONS IN THE </a:t>
            </a:r>
            <a:r>
              <a:rPr lang="en-GB" b="1" u="heavy" dirty="0" smtClean="0">
                <a:latin typeface="Garamond" panose="02020404030301010803" pitchFamily="18" charset="0"/>
              </a:rPr>
              <a:t>1950s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159495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1959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% Vote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Seats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Conservative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49.4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365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Labour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43.8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258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Liberal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5.9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6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Other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0.1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sz="3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5229200"/>
            <a:ext cx="56057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3600" b="1" dirty="0" smtClean="0">
                <a:latin typeface="Garamond" panose="02020404030301010803" pitchFamily="18" charset="0"/>
              </a:rPr>
              <a:t>Turnout 78.8%</a:t>
            </a:r>
          </a:p>
          <a:p>
            <a:pPr algn="r"/>
            <a:r>
              <a:rPr lang="en-GB" sz="3600" b="1" dirty="0" smtClean="0">
                <a:latin typeface="Garamond" panose="02020404030301010803" pitchFamily="18" charset="0"/>
              </a:rPr>
              <a:t>Swing to Conservative: 1.2%</a:t>
            </a:r>
            <a:endParaRPr lang="en-GB" sz="3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1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105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General Election of 1959</vt:lpstr>
      <vt:lpstr>GENERAL ELECTIONS IN THE 1950s</vt:lpstr>
      <vt:lpstr>GENERAL ELECTIONS IN THE 1950s</vt:lpstr>
      <vt:lpstr>GENERAL ELECTIONS IN THE 1950s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Election of 1959</dc:title>
  <dc:creator>Alex</dc:creator>
  <cp:lastModifiedBy>Alex</cp:lastModifiedBy>
  <cp:revision>1</cp:revision>
  <dcterms:created xsi:type="dcterms:W3CDTF">2014-11-10T11:29:17Z</dcterms:created>
  <dcterms:modified xsi:type="dcterms:W3CDTF">2014-11-10T11:37:11Z</dcterms:modified>
</cp:coreProperties>
</file>