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53" d="100"/>
          <a:sy n="53" d="100"/>
        </p:scale>
        <p:origin x="-96" y="-3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9732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1133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714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40314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17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506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052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5816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315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7297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092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21224A-9F20-465B-83D0-D9E99C17D381}" type="datetimeFigureOut">
              <a:rPr lang="en-GB" smtClean="0"/>
              <a:t>10/11/2014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A20869-E4FB-4E6A-800E-96896DD7CC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1734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>
                <a:latin typeface="Garamond" panose="02020404030301010803" pitchFamily="18" charset="0"/>
              </a:rPr>
              <a:t>The General Election of 1959</a:t>
            </a:r>
            <a:endParaRPr lang="en-GB" dirty="0">
              <a:latin typeface="Garamond" panose="020204040303010108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By </a:t>
            </a: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Professor Vernon </a:t>
            </a:r>
            <a:r>
              <a:rPr lang="en-GB" dirty="0" err="1" smtClean="0">
                <a:solidFill>
                  <a:schemeClr val="tx1"/>
                </a:solidFill>
                <a:latin typeface="Garamond" panose="02020404030301010803" pitchFamily="18" charset="0"/>
              </a:rPr>
              <a:t>Bogdanor</a:t>
            </a:r>
            <a:endParaRPr lang="en-GB" dirty="0" smtClean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r>
              <a:rPr lang="en-GB" dirty="0" smtClean="0">
                <a:solidFill>
                  <a:schemeClr val="tx1"/>
                </a:solidFill>
                <a:latin typeface="Garamond" panose="02020404030301010803" pitchFamily="18" charset="0"/>
              </a:rPr>
              <a:t>Visiting Gresham Professor of Political History</a:t>
            </a:r>
            <a:endParaRPr lang="en-GB" dirty="0">
              <a:solidFill>
                <a:schemeClr val="tx1"/>
              </a:solidFill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8649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heavy" dirty="0">
                <a:latin typeface="Garamond" panose="02020404030301010803" pitchFamily="18" charset="0"/>
              </a:rPr>
              <a:t>GENERAL ELECTIONS IN THE </a:t>
            </a:r>
            <a:r>
              <a:rPr lang="en-GB" b="1" u="heavy" dirty="0" smtClean="0">
                <a:latin typeface="Garamond" panose="02020404030301010803" pitchFamily="18" charset="0"/>
              </a:rPr>
              <a:t>1950s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0409330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1951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% Vote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48.0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321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48.8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295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Liberal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2.5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6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Other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0.7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5229200"/>
            <a:ext cx="5605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 smtClean="0">
                <a:latin typeface="Garamond" panose="02020404030301010803" pitchFamily="18" charset="0"/>
              </a:rPr>
              <a:t>Turnout 82.5%</a:t>
            </a:r>
          </a:p>
          <a:p>
            <a:pPr algn="r"/>
            <a:r>
              <a:rPr lang="en-GB" sz="3600" b="1" dirty="0" smtClean="0">
                <a:latin typeface="Garamond" panose="02020404030301010803" pitchFamily="18" charset="0"/>
              </a:rPr>
              <a:t>Swing to Conservative: 1.1%</a:t>
            </a:r>
            <a:endParaRPr lang="en-GB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3804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heavy" dirty="0">
                <a:latin typeface="Garamond" panose="02020404030301010803" pitchFamily="18" charset="0"/>
              </a:rPr>
              <a:t>GENERAL ELECTIONS IN THE </a:t>
            </a:r>
            <a:r>
              <a:rPr lang="en-GB" b="1" u="heavy" dirty="0" smtClean="0">
                <a:latin typeface="Garamond" panose="02020404030301010803" pitchFamily="18" charset="0"/>
              </a:rPr>
              <a:t>1950s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3392828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1955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% Vote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Conservatives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49.7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344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46.4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277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Liberal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2.7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6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Other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1.2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3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5229200"/>
            <a:ext cx="5605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 smtClean="0">
                <a:latin typeface="Garamond" panose="02020404030301010803" pitchFamily="18" charset="0"/>
              </a:rPr>
              <a:t>Turnout 76.7%</a:t>
            </a:r>
          </a:p>
          <a:p>
            <a:pPr algn="r"/>
            <a:r>
              <a:rPr lang="en-GB" sz="3600" b="1" dirty="0" smtClean="0">
                <a:latin typeface="Garamond" panose="02020404030301010803" pitchFamily="18" charset="0"/>
              </a:rPr>
              <a:t>Swing to Conservative: 1.8%</a:t>
            </a:r>
            <a:endParaRPr lang="en-GB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139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u="heavy" dirty="0">
                <a:latin typeface="Garamond" panose="02020404030301010803" pitchFamily="18" charset="0"/>
              </a:rPr>
              <a:t>GENERAL ELECTIONS IN THE </a:t>
            </a:r>
            <a:r>
              <a:rPr lang="en-GB" b="1" u="heavy" dirty="0" smtClean="0">
                <a:latin typeface="Garamond" panose="02020404030301010803" pitchFamily="18" charset="0"/>
              </a:rPr>
              <a:t>1950s</a:t>
            </a:r>
            <a:endParaRPr lang="en-GB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2159495"/>
              </p:ext>
            </p:extLst>
          </p:nvPr>
        </p:nvGraphicFramePr>
        <p:xfrm>
          <a:off x="457200" y="1600200"/>
          <a:ext cx="8229600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1959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% Vote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Seats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Conservative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49.4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365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Labour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43.8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258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Liberal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5.9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6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Other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0.1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600" dirty="0" smtClean="0">
                          <a:latin typeface="Garamond" panose="02020404030301010803" pitchFamily="18" charset="0"/>
                        </a:rPr>
                        <a:t>1</a:t>
                      </a:r>
                      <a:endParaRPr lang="en-GB" sz="36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59832" y="5229200"/>
            <a:ext cx="560570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3600" b="1" dirty="0" smtClean="0">
                <a:latin typeface="Garamond" panose="02020404030301010803" pitchFamily="18" charset="0"/>
              </a:rPr>
              <a:t>Turnout 78.8%</a:t>
            </a:r>
          </a:p>
          <a:p>
            <a:pPr algn="r"/>
            <a:r>
              <a:rPr lang="en-GB" sz="3600" b="1" dirty="0" smtClean="0">
                <a:latin typeface="Garamond" panose="02020404030301010803" pitchFamily="18" charset="0"/>
              </a:rPr>
              <a:t>Swing to Conservative: 1.2%</a:t>
            </a:r>
            <a:endParaRPr lang="en-GB" sz="3600" b="1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4139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105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The General Election of 1959</vt:lpstr>
      <vt:lpstr>GENERAL ELECTIONS IN THE 1950s</vt:lpstr>
      <vt:lpstr>GENERAL ELECTIONS IN THE 1950s</vt:lpstr>
      <vt:lpstr>GENERAL ELECTIONS IN THE 1950s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General Election of 1959</dc:title>
  <dc:creator>Alex</dc:creator>
  <cp:lastModifiedBy>Alex</cp:lastModifiedBy>
  <cp:revision>1</cp:revision>
  <dcterms:created xsi:type="dcterms:W3CDTF">2014-11-10T11:29:17Z</dcterms:created>
  <dcterms:modified xsi:type="dcterms:W3CDTF">2014-11-10T11:37:11Z</dcterms:modified>
</cp:coreProperties>
</file>