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CEBC-E37C-404A-AE85-E6DEA9912CEF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55C0E-7596-481B-882A-909227C63A4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:\Transcripts\Transcripts September 2011- July 2012\DEBUSSY SYMPOSIUM\Debussy Scans\12Apr12DavidEvans_DebussyBanvilleAndTheProblem\12Apr12DavidEvans_DebussyBanvilleAndTheProblem [PAGE 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:\Transcripts\Transcripts September 2011- July 2012\DEBUSSY SYMPOSIUM\Debussy Scans\12Apr12DavidEvans_DebussyBanvilleAndTheProblem\12Apr12DavidEvans_DebussyBanvilleAndTheProblem [PAGE 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:\Transcripts\Transcripts September 2011- July 2012\DEBUSSY SYMPOSIUM\Debussy Scans\12Apr12DavidEvans_DebussyBanvilleAndTheProblem\12Apr12DavidEvans_DebussyBanvilleAndTheProblem [PAGE 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:\Transcripts\Transcripts September 2011- July 2012\DEBUSSY SYMPOSIUM\Debussy Scans\12Apr12DavidEvans_DebussyBanvilleAndTheProblem\12Apr12DavidEvans_DebussyBanvilleAndTheProblem [PAGE 4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</dc:creator>
  <cp:lastModifiedBy>Lauren</cp:lastModifiedBy>
  <cp:revision>2</cp:revision>
  <dcterms:created xsi:type="dcterms:W3CDTF">2012-04-16T14:01:30Z</dcterms:created>
  <dcterms:modified xsi:type="dcterms:W3CDTF">2012-04-16T14:11:37Z</dcterms:modified>
</cp:coreProperties>
</file>