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0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21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85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8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28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43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18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24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4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BD337-D878-4D7D-9C7F-01C61675B16E}" type="datetimeFigureOut">
              <a:rPr lang="en-GB" smtClean="0"/>
              <a:t>11/05/2015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2277-6B36-48B9-9ED7-6235895C2B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246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Keats_portr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052736"/>
            <a:ext cx="3482402" cy="491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7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I know a bank where the wild thyme blows, </a:t>
            </a:r>
            <a:br>
              <a:rPr lang="en-GB" dirty="0"/>
            </a:br>
            <a:r>
              <a:rPr lang="en-GB" dirty="0"/>
              <a:t>Where oxlips and the nodding violet grows, </a:t>
            </a:r>
            <a:br>
              <a:rPr lang="en-GB" dirty="0"/>
            </a:br>
            <a:r>
              <a:rPr lang="en-GB" dirty="0"/>
              <a:t>Quite over-canopied with luscious woodbine, </a:t>
            </a:r>
            <a:br>
              <a:rPr lang="en-GB" dirty="0"/>
            </a:br>
            <a:r>
              <a:rPr lang="en-GB" dirty="0"/>
              <a:t>With sweet musk-roses and with eglantine ... </a:t>
            </a:r>
          </a:p>
        </p:txBody>
      </p:sp>
    </p:spTree>
    <p:extLst>
      <p:ext uri="{BB962C8B-B14F-4D97-AF65-F5344CB8AC3E}">
        <p14:creationId xmlns:p14="http://schemas.microsoft.com/office/powerpoint/2010/main" val="2077573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Darkling I listen; and, for many a time </a:t>
            </a:r>
          </a:p>
          <a:p>
            <a:r>
              <a:rPr lang="en-GB" dirty="0" smtClean="0">
                <a:effectLst/>
              </a:rPr>
              <a:t>         I have been half in love with easeful Death, </a:t>
            </a:r>
          </a:p>
          <a:p>
            <a:r>
              <a:rPr lang="en-GB" dirty="0" err="1" smtClean="0">
                <a:effectLst/>
              </a:rPr>
              <a:t>Call'd</a:t>
            </a:r>
            <a:r>
              <a:rPr lang="en-GB" dirty="0" smtClean="0">
                <a:effectLst/>
              </a:rPr>
              <a:t> him soft names in many a mused rhyme, </a:t>
            </a:r>
          </a:p>
          <a:p>
            <a:r>
              <a:rPr lang="en-GB" dirty="0" smtClean="0">
                <a:effectLst/>
              </a:rPr>
              <a:t>         To take into the air my quiet breath; </a:t>
            </a:r>
          </a:p>
          <a:p>
            <a:r>
              <a:rPr lang="en-GB" dirty="0" smtClean="0">
                <a:effectLst/>
              </a:rPr>
              <a:t>                Now more than ever seems it rich to die, </a:t>
            </a:r>
          </a:p>
          <a:p>
            <a:r>
              <a:rPr lang="en-GB" dirty="0" smtClean="0">
                <a:effectLst/>
              </a:rPr>
              <a:t>         To cease upon the midnight with no pain, </a:t>
            </a:r>
          </a:p>
          <a:p>
            <a:r>
              <a:rPr lang="en-GB" dirty="0" smtClean="0">
                <a:effectLst/>
              </a:rPr>
              <a:t>                While thou art pouring forth thy soul abroad </a:t>
            </a:r>
          </a:p>
          <a:p>
            <a:r>
              <a:rPr lang="en-GB" dirty="0" smtClean="0">
                <a:effectLst/>
              </a:rPr>
              <a:t>                        In such an ecstasy! </a:t>
            </a:r>
          </a:p>
          <a:p>
            <a:r>
              <a:rPr lang="en-GB" dirty="0" smtClean="0">
                <a:effectLst/>
              </a:rPr>
              <a:t>         Still wouldst thou sing, and I have ears in vain— </a:t>
            </a:r>
          </a:p>
          <a:p>
            <a:r>
              <a:rPr lang="en-GB" dirty="0" smtClean="0">
                <a:effectLst/>
              </a:rPr>
              <a:t>                   To thy high requiem become a sod.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5468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Thou </a:t>
            </a:r>
            <a:r>
              <a:rPr lang="en-GB" dirty="0" err="1" smtClean="0">
                <a:effectLst/>
              </a:rPr>
              <a:t>wast</a:t>
            </a:r>
            <a:r>
              <a:rPr lang="en-GB" dirty="0" smtClean="0">
                <a:effectLst/>
              </a:rPr>
              <a:t> not born for death, immortal Bird! </a:t>
            </a:r>
          </a:p>
          <a:p>
            <a:r>
              <a:rPr lang="en-GB" dirty="0" smtClean="0">
                <a:effectLst/>
              </a:rPr>
              <a:t>         No hungry generations tread thee down; </a:t>
            </a:r>
          </a:p>
          <a:p>
            <a:r>
              <a:rPr lang="en-GB" dirty="0" smtClean="0">
                <a:effectLst/>
              </a:rPr>
              <a:t>The voice I hear this passing night was heard </a:t>
            </a:r>
          </a:p>
          <a:p>
            <a:r>
              <a:rPr lang="en-GB" dirty="0" smtClean="0">
                <a:effectLst/>
              </a:rPr>
              <a:t>         In ancient days by emperor and clown: </a:t>
            </a:r>
          </a:p>
          <a:p>
            <a:r>
              <a:rPr lang="en-GB" dirty="0" smtClean="0">
                <a:effectLst/>
              </a:rPr>
              <a:t>Perhaps the self-same song that found a path </a:t>
            </a:r>
          </a:p>
          <a:p>
            <a:r>
              <a:rPr lang="en-GB" dirty="0" smtClean="0">
                <a:effectLst/>
              </a:rPr>
              <a:t>         Through the sad heart of Ruth, when, sick for home, </a:t>
            </a:r>
          </a:p>
          <a:p>
            <a:r>
              <a:rPr lang="en-GB" dirty="0" smtClean="0">
                <a:effectLst/>
              </a:rPr>
              <a:t>                She stood in tears amid the alien corn; </a:t>
            </a:r>
          </a:p>
          <a:p>
            <a:r>
              <a:rPr lang="en-GB" dirty="0" smtClean="0">
                <a:effectLst/>
              </a:rPr>
              <a:t>                        The same that oft-times hath </a:t>
            </a:r>
          </a:p>
          <a:p>
            <a:r>
              <a:rPr lang="en-GB" dirty="0" smtClean="0">
                <a:effectLst/>
              </a:rPr>
              <a:t>         </a:t>
            </a:r>
            <a:r>
              <a:rPr lang="en-GB" dirty="0" err="1" smtClean="0">
                <a:effectLst/>
              </a:rPr>
              <a:t>Charm'd</a:t>
            </a:r>
            <a:r>
              <a:rPr lang="en-GB" dirty="0" smtClean="0">
                <a:effectLst/>
              </a:rPr>
              <a:t> magic casements, opening on the foam </a:t>
            </a:r>
          </a:p>
          <a:p>
            <a:r>
              <a:rPr lang="en-GB" dirty="0" smtClean="0">
                <a:effectLst/>
              </a:rPr>
              <a:t>                Of perilous seas, in faery lands forlorn.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29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Forlorn! the very word is like a bell </a:t>
            </a:r>
          </a:p>
          <a:p>
            <a:r>
              <a:rPr lang="en-GB" dirty="0" smtClean="0">
                <a:effectLst/>
              </a:rPr>
              <a:t>         To toll me back from thee to my sole self! </a:t>
            </a:r>
          </a:p>
          <a:p>
            <a:r>
              <a:rPr lang="en-GB" dirty="0" smtClean="0">
                <a:effectLst/>
              </a:rPr>
              <a:t>Adieu! the fancy cannot cheat so well </a:t>
            </a:r>
          </a:p>
          <a:p>
            <a:r>
              <a:rPr lang="en-GB" dirty="0" smtClean="0">
                <a:effectLst/>
              </a:rPr>
              <a:t>         As she is </a:t>
            </a:r>
            <a:r>
              <a:rPr lang="en-GB" dirty="0" err="1" smtClean="0">
                <a:effectLst/>
              </a:rPr>
              <a:t>fam'd</a:t>
            </a:r>
            <a:r>
              <a:rPr lang="en-GB" dirty="0" smtClean="0">
                <a:effectLst/>
              </a:rPr>
              <a:t> to do, deceiving elf. </a:t>
            </a:r>
          </a:p>
          <a:p>
            <a:r>
              <a:rPr lang="en-GB" dirty="0" smtClean="0">
                <a:effectLst/>
              </a:rPr>
              <a:t>Adieu! adieu! thy plaintive anthem fades </a:t>
            </a:r>
          </a:p>
          <a:p>
            <a:r>
              <a:rPr lang="en-GB" dirty="0" smtClean="0">
                <a:effectLst/>
              </a:rPr>
              <a:t>         Past the near meadows, over the still stream, </a:t>
            </a:r>
          </a:p>
          <a:p>
            <a:r>
              <a:rPr lang="en-GB" dirty="0" smtClean="0">
                <a:effectLst/>
              </a:rPr>
              <a:t>                Up the hill-side; and now 'tis buried deep </a:t>
            </a:r>
          </a:p>
          <a:p>
            <a:r>
              <a:rPr lang="en-GB" dirty="0" smtClean="0">
                <a:effectLst/>
              </a:rPr>
              <a:t>                        In the next valley-glades: </a:t>
            </a:r>
          </a:p>
          <a:p>
            <a:r>
              <a:rPr lang="en-GB" dirty="0" smtClean="0">
                <a:effectLst/>
              </a:rPr>
              <a:t>         Was it a vision, or a waking dream? </a:t>
            </a:r>
          </a:p>
          <a:p>
            <a:r>
              <a:rPr lang="en-GB" dirty="0" smtClean="0">
                <a:effectLst/>
              </a:rPr>
              <a:t>                Fled is that music:—Do I wake or sleep?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50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AutoShape 2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155575" y="-17907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307975" y="-16383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460375" y="-14859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612775" y="-13335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765175" y="-11811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2" descr="data:image/jpeg;base64,/9j/4AAQSkZJRgABAQAAAQABAAD/2wCEAAkGBxQTEhUUExQVFRUXGBwZGRgXGRodIBsfGhsaGhoeHBgcHygjGhwlHhgbITEhJikrLy4uHyAzODMsNygtLysBCgoKDg0OGxAQGzQkICQsLCwsLCwsLCwsLCwsLCwsLCwsLCwsLCwsLCwsNCwsLCwsLCwsLCwsLCwsLCwsLCwsLP/AABEIAQMAwgMBIgACEQEDEQH/xAAcAAABBAMBAAAAAAAAAAAAAAAEAgMFBgABBwj/xABGEAABAgQEAwUFBQYGAQIHAAABAhEAAyExBBJBUQUiYRNxgZGhBjKxwfAHFCNC0TNSU3Lh8RUkYpKi0oJD0xZjc5OjssL/xAAaAQADAQEBAQAAAAAAAAAAAAABAgMABAUG/8QALhEAAgICAgECAwcFAQAAAAAAAAECERIhAzFRBEETcfAFMlJhgbHRFCJC4fE0/9oADAMBAAIRAxEAPwDh5EYQ14xo1GMWn7N1D7/Koz5vg/yj0JLUyz0ofH6MecvYQtj5D6k//qqPRKLk72+dYnyexWHQrFTaNqCG6uYCmp+FIfxYodaN9ekDIDjUN9eUC9BS2QXHeH9ohSSLjaJL7O+JKD4PEH8RDX/MguAoE3IoD/WDsOhJNbCp79PSvlGsJwFGLbEyypE6WtaErSdErIyqSSygQA416UMZjXqmL4jIyzCgixvu9j3f1gGXLJT8adA0XOZgQtKc6CFJDUpT1+nhk8PSEgZFa7Ha5y9BE7oZSRWjJc9GfujEpDdcx+AizpwKLsdqttGhwsaCl7Vr4wbBaIKUkg322hmauh74nvud+XXVBv5w0rhOf3Q1daU+qxkw2ir4vAKnFMlP56Ka6Uj3jSzgsOpHWJNXDfxQhLNLAJSNy7eQ07ok8BwiZIUshipbcxJUwDsKBNK9KkwWcN2feeYnVW5UaVfw2owhoiyl4IrFJt9fWsR80tYV3f62iTxd30+UCdhXfaGYExsAg/PxrAXtDN/y04MxEmYXe/KW00g9tHcwB7VS/wDJYkk2w00+IQryjRCzzZFm9g/25PT9YrMW77OJWaeodB//AFFCMey8ygXrBAW0PHDtpGJSBUwKRSwbP3/XhGQ52ojI1IORxVSdvH62jWTuhSkwoI7vT9em0A5iU9ji2NkW9/5ER6Mwiw1fLqQf1jzr7NMMXIr+cV8CI9DYVQZughZbRXjeh2aijPpAAmMC/X9Ikp9ojcQX0BN/UwF0UQ1In/h5nuT5WHo0E/Z/ilJlTwD/AOuo16k/oIigtpA8of8AYJTJng1PbK9QTGC1aZeUcQUA6srdAYQriag1RUm469DEYiecgBI+jCfvJNNBbzfw0hbExJIY5SiwUnuyluusbRjV5mzJHQg+OvWIvDzK3IPSMxE8u4P19fKMHEPn457kA3fL6fW8Mo4mpJooH/xNKd94i1YlVGNjr9NDM7FEm6qW28rawN2MoossjiRUQCpLF/y/1hOMmlTG34aT5k/pEJgMRQuTcEfP0LRI4VTy3P8ADR8zDoRqgdYd+tKQyqlPr6tD2UXD0u3eIxaOg+rwWMmRsw5SXgfi81Jw84kAgSlAp3BoQejQTiSDQ3OhiJ47+Hg8SoaSlGrtpeDFmkQvD+DYQy0r+7y0ZqgMmv8Ax6QXK4ZhknMiWxDgZVqHokgHxeOf8N9sJiA2VKgBSrakk+L26CFYz23WWyJCLkF3NejARR83sQzVF+xRSlOZtbEqL+JMATZ6P4aDVgSxr3xSMX7Zz1JOVCE12JYeJ8HgOZxueoEqUEjMLAMaE7VNQWppA+Kl7DZI6EnFJaqA+vKIyOdf/Ek/+Mr/AGS/0jIPxTZoi1YQgPSgt9W8YV90fUV924fp/eCcOMv5gG3qH0caRsrQzh30c3atXH9O6OfJk0hzgMrLiZJcftEjwJam7x6Awwo7aDXvf4R5/wCDTB2yKAjtENUn8wsTUR33AjlFmAH9/reDeivF0FTy4dn7vLxFYi5pdTH6rEjNWQPh3RHTQ5tq0MhyMkOJZSq9+8KDg+sF+w6WTNOvbK+BMM4kEIlqHMyAFNWhFW6g1bvh/wBiEgiaQoVmkggu4KTpqG+rwK0PfZOpQShxXfzhGHmmvz0tGTCpNGL27/GGUKIcs/jWA0CwsDoIROQa9fjvAyMWsEHL6wSvEH901g0AFmEu31eGlI1N/r0gmcsn8rd5H1aGQs6JL947vF4AyY9gEgAvBuFLSmP7iAPIwBgll7NfX9INwqwlCAXcpQwF/dtBQshae/rGlLppSHjKYPRyf7B/EwIurdaG8FgQNOArvvEP7ToH3TEBXumUXbvaJmcgGu8E8HkJXMSFJBS7EKDg0JZjTr5Ru9Bl0cBGHkvbWxUbvceFD4Q1Nw6ZjgJHXIwN6U6x6rGAlIHLKR0CUIHgLCHJISkPkyk6AJf/AI3hFwtf5HNieUDhAkUlqZ35jpSlNNhuYLSZRbMkpSCQgMXBJqWuQfHTaPR/HJODxCck8IVsSC6a1yqFRb4RRPaH2KWmWVYNSZ6A7oKecUum4URSwBPW0T5eGa2tjwSvs4uESdVKfWivkYyLYcORQlQIoxADdGo3dGRPOfh/X6Fvhv6r+Siia5007ttIcQpqFNDXT598H4zBSyXSwFqWJADsWu7/AA7xpuAW4oWo9Caty1baLKSZw0EcMK+0RRudNaaGofeO/cNVyNuLeAHxjz5IklJQpQUKhhQ2Ouqe4tHfuEklI2/v/SDqjp4naFYhZD9LfpAqCaeEHYsOW3hpMpmrV4oigMqSQhO7D9LxScdjcbhZq/u4lGWp1MoFwTeoIuQ8XyViEBOVThQp7qvDSA8Z2BdydnyqHqUtDIFnNMT7a8TS+YywkVPI/qXNI6XwrDT5qELmYhIzISpkIa4dnUoxVPaCVITLW6k1SQxB26iJfhntXIEsS8yRkSE1p7oavlGdDfIsknhE9PuYkKTpnlua1uFB/KN4jA4gN+NLFf4R9OaApPtXJNlAiz+VOsOH2lllgMvn8In7m2ETOH4hn7aW/WUf+4iu+12LxuElIXLVImFUzK3ZqDDKSS/aHUN4xJ4j2iSNQO4/rDeNxSJ8tKVGgU41qzfrBQSmcN9reJqXSXIe3uLbxGet46JwH7wpKVz1JKtkpygAbCp9doDweEloqM3+xf6RNysUkWCz/wCCvDSF7YZV7IkcR7g74B7EVq7X9YImYh0ChFDQhoZTr9biHEE9kH0Yb1hqVMyKC8wTluosGcHeHcoZ6d8Q3tNiezw8xRSVgFHKNXU2xt3Rk6dsD6JfE8aklaEnFSwo2HaEPoaB+7yGrQ4rHJQHVN5b+8s+Q/pHFsR7XAn9gwB5S9W1Y5ahx7rN3lm2v2zWkpyoBZNQMzGj1/TfxEVfNFdfsQb8nX5/EpCmTn5izMk95qRGpHFUoPJOVQHQeQB3LRx9ftpMKX7NjXQgUYXJqKP462gRHtXNKixUkkN0Olx369O+FfqddGeKO4H2n/8AmL/2p/WMjhB4oo1yzfMxkT/qH+EbKAMnGp91SDsynp8y0OzMc6so5AAE5e7cahwB4xG56h+YVYk9weo6fTQpTVzEu7AJAur+8c2Jz5Pofm3BDkeLhzs/rrHbvZ+Y8pO4FfGOHFDKcLZ2uWbpTaO28ESezSX9K6tXWrRWHRf08rslMaHAhMtVjS2jxvNZ/r6aMCWNLbNqP6RWJZh8lFBuNRq/16widhwoEHU/XyjcmbbpByQC/UU8jb4w6YjKvxfhAmJIKQQdO+kc74t9n/OVBSgKk1MdixmCC8r+6Lpch6UsRba3lFYXhpamKQfxCSkcyh2UtnXkcglRKQ7e6tOzFsUwqbRQZXsHRxMmbuCawg+xizaZNbfMfjHUcKpCQUEgJShJBv72lBrTV6wvHoICESwEmasIB2BdRU24SCwOoibhsouQ5bL9iF/xJhH8xi5eyns6nDi6lF65iTZwL2izzcFIlqCQCFNso5hYlRA5iCRetesNy8bKJZKnetATTvaoa+0Lj4DnaHwRSj0MOYcmo9P0+EDpxKFe6oMwVrY2PUVvGInpLlKnILFv11jUAfWom9rQ3LmMmnj84ezZgX2gIlhTf46QQC8pb9e6vwitfaPMbh66gHPL2/fEWVJt6/XjFZ+0Ig4NQd3mID+N+4QJdAfTOPLW7qU4bZnbd++jRtMlTAsvKSC9fFv9Nw8S6uGEMAtyxbSm1CKvUULdYQOHZXKlUzOBldQZVAxPqKmxjnXIjmwdWRSACCS4AcZi7Uane59RtBOFw6cpSXCipg9imliwILsWr5wTNwqgFFEvMTWqRy2chO4cdKwPOVyBIdItSjm2jDZ2u53g3ktBjFhiuGD+E/UIml+r5qxqAjJV+6f9w+YjIWmPb8fsR6LjKxehGhq9dLCFZQVHKltw7UZ7mzM9YkzP5UjIlJuCwenXf9IHXigCCBymhDuWNTrQHXv0hsjmbB0TA1So9CK+7r313747vwBZMlFmYfB443hkKShYCRl7397TKKWfzjr/ALOH8GX0A+Af0MPB3Zfg9yZmAeI2843IdzrCVhid9ev0IGXjlJdkuK7vodvpjFYbOhkpIRV7RKYdI8IrEnHTAokpeycrFrqcuBag01iUwmPXyvLVUhgbh8hL0owUr/YYpi6Js1i8NMUVy84CVVzVzBJ/KmjAtTM/VoaXwx+0YhIXKTKSkD3UJJzAEWzAs+jJ2h7iWLUCUJSQ4opjR3qzVa7O99oClTFpQg5lEkhyQXAvlL6snK+56xk2akZ/h/OxyFPbdpmBL0IITlajBKUu9gd4kOIYbMJawWVLVnBZxUFJBGoZW/WIlEyZLQUBJzEuVVbMUkk2rUDzESM/FZAkMVBverukWHQu3hGdhG8UFqzFwFlJSlnZL69S7E9w8QZ+CZOVBCQZXZAMaDVi9HAAPcIdTjVF0lJBNAK/vNtVgCX6iG8XOypID5tgC7UqPD1YQm0x1QsYMkkkgAhAISCGCCSAKlkua+I1DKwsnspaEcvKkJ5Q1gA5FalqwJg1rSGUFKVls9AxKQxapLOSdVDS25mLWlRzJUQC1AdAQWLczkGtLp3Lan0bRKZ9YCxNa2aHsEgJRlK86mKjXe7bJ0EJm1FB9W+UAKG099LfW394hvbAoGFdb5TMS7N11Nu/vibTSK57eq/yibftUu7MeVW/SFmri0B9FEmolEABSklmNTc2OZKWFKMdX2hjEYVIH53JBzEhgOlAoioDsPnA33wDRIAFKagEBqOwqPLwRLJlnIlNFCygA/foLeFI5Iwa0QyjXQSQQSXKy9ks7EBgRm72+cKTikn3gphzBlFI62HMPH9IABVuGqfeQlrs7pIvWNlTskNy0NXLbU8aQ2D8iqc+0JVhUGuZn0zCn/GMg+WpIAGZNBoSB4B6CMg5Pya4g0zCksDT8tzTQ+8n3dR/WGcThrBqJbMoKoABmehpdrC4jJeJmJHM9izJDhy9zSpB8ob7VSmqSTQuT1t8YRKSZGx1a8oZDqBBLAk3YAsQRbbaOuezFZCCNh8q+kcow60JJcVa5Ba1K6v3CnWOt+yJ/wAshtQLedvOLcXudHA7slpi3sQ29/SFJfvgD/FpZADKzZykobmDVOYPQAMXsxG4hcjiSSUlSVpSsHISBzMnNSrhwHDtaOlRZZtElIVSJCQCQ71iLRjkpTLVlLTbWpyFdfBJHfDuC49KXKlTQ4TNzbchQha1Zq7IIp0hlFiNkitLCphl3fcDzhjBY9U0gKlTEBScyVFiCHF2JyliKHrAEjjhKVL+7r7MBRCnRXKSmzvUiM4MyZKTJxCcyAVdCW8SWoOvc+pgORPWMhUCRNJVc8iWdIbdixtWGZvEJTIUoKUDLUuhuAU8qkvWpZiIex+NUl+1kqQXQAxBH4iggcwspJIJEFRdGsfnTikbQIlDGM4viAhSQQa5lU2Sl7d0Bp4gQEkyynOpKQQQQc71cahqiJ4tlE0Seh8o2RG8NNSpS5Yd0FIJ3zJenwiPw/GHSlS5eRK0rWkhQVRAzKcAUp3xlFgsMSm5LV+h8fjCFinx+vOBZ+PUlBVMlZHlKmIGYF8gCikt7qmIpUXrSES8TiMhPYps6WmO9RR2pr5QXBmUh2oOtm8mive38l8IwD/iCh/lXeJrheNmzHBkhICylSs7sRsG5riIv7TJAOElVynt0lzryLpo1CYnyJxWzN2tHLkClUlNgGKQBeoPj11LaQ5isN2ZOZyQ1LNa73Buw0hE7DABToS70zasACOUOwytar6atSUKzELUFMzUNCGYAGguU6WOkc73shOLRkuVKOblW4pTKxejNdi3xs7xmIkBPPlQE3DqBLnQAmrHa2xeNYiZUMpy71YgVozC4Gr+MYjGKBy5Qst7zUO3eaHe0ZNghPyDTpjKIqWJqJkmv/44yCBxWUKFAURQkgV6xkNnLwbN+RhMpyHdhfKRt+827ua+sKlhw5IAtfUFtbU17toWatlsBoaM5ua0N/GNYlGZSnB0YVd1MAB+VmDM/wDVbIYpDILWu/ultEnbTT+1Oz+xqz93lv8AujbYPHGDJUUkgMHs4D0rV6ONO+Oy+yA/y0kWcAV/lT84rx+5b067JIYHNiJyikDPKQkKp/rzfFPpA8rDzFiTLXLKOy95RKSFNLXL5WL1KwagUB1iWEli4odf6+sYuni/nHRkzooipciatEmUZKkmSDmWVIyqPZKljIAp6lT1AjJns/NK5ASGlrlFM4OnkmDDLkhd6vmCSz1Sk6kxNYZRF77dYME17Qy5H7CuJHYSdiFLlBSFSkoSRM5pZSssAnKzqYVLkDSI3C4OYmVMlCSoKU5zFaSDzkhhmo4OwixhVW6fOMWWrSrN4s39oOQKK9xPhC/vC1S27NSVEAmiZiloJH8qil7UJVBnE5WInBSijswOzKZZWg5imYFKVmFqMBXwGr3E8OpcyUx1KVF2ZKgXI6ggN3w1h0TXClpJUmhANylCkJLDQlKlNf8AFTswMZNgaoZxiJkxctSkBBSVBswUGKWFq+9EcrhZWWWhKUdpLKpeZ08oVmIpR3TTppFhScxaywxUk6FrV/mbz2hqcGI10PTv2hHJodKxrg2DTJXNyJSlClJKUj+VjTSsD8P4OhGHCCiWiZMlFExaUgqOYMeYByHLwbPLFgWcbfTRtBfLvC5sOIBxHBT5yGUmWnLJWgMp8ylpCXFOVLA3q5G0K4WFp5DJRLSHIyrzOdXDesSS1Ek18O7rDAS52MFztUZIF4YgywpKgSVzVr5dBo/oNdNnis/aziFDBSstCZ4BLgfkXvcWpFyks96H6+jFF+1vN91lBJ5u30/+ku28TlvbBL7rOWJxlAxZtKkEl3bWxPSCPvjWZ2t3AAQIjD5WE0sPytQh2LBLONLtfpCjMKWZDBJJcVPcS1n2pEnFWcmP5i+3UrmDg5S4Ad7gMGNX+EbStSRlID1tYuBoPdv0gTDz6AAqHLQi5FjeyXf1gkrWU5WDpUWV3gUqL0em5gSjWjOHsEjGDTIRo+b9IyGpSCAAwDAaCNRKkb4Q6ZZUMwcB9SxNOmnns1IkcJOb8w5gCKsXua06i9CRbSDmzCxZ2BalgLkvptW8KE0VJJ5a5QBoH30LV6Q+LEV2HhAYpYuWGpIcvRy+wrWttupew7/dpRdmSAx0o3xEcrTjSoEUBBbMCCSAaOol7Xe9946Z7BrIwyUq/Kfj8YrxXs6eJNNlxw04VG3S/nGyARXvjclmI8vGtYWkJOoLUPSx+cVRY0ia699P0rBA1cgAVJ0YREmYVqJkqSSkVNw5AUliKEMz98EcdCTkKlhCSFu71ACVEsBUZAoV1UNw7xiK2Fz0zOXsyhtSfBm9YRiEGaJapapasgU9XGYihGU0Kai9HjAtRSZashWXISHAykkDRxy6teBf8JWoDnSzuWUoO6AhRcDW7adaw6FY9xBC1DKQkEmlbByxdmJAajXhOClTEcqezSkl8odkjMXApsQBa0ZjsJNSnMqZUbJcPRiQA/73/GpN2eEsy1ucyiCXBBZ1ZdADQZaABwrWy9DdjkmWqWkqUULUtveUXOUEM7OaMe/NaAsiwWR2b/mDanmrSlVFr0y1pChh1kqWrOrKGSVBQ1dVD3CuttI2uSUDMpVM2YsKkqYkDvUCB39BGbChxYQlISpWXKAASbsHPfR38ekPSlajYV+FIF4hJSQCsqowyBNSSpLg12o1mUSaCNo4ZMYjtCQQdGdx/wBqsANoTH3GsOTLJcvatPrqI2Uirm0NYaYDmQBypATy9GLNcM/9YUpeh1H14wGjI3gwHL18b0ipfasj8CS1fxVA1AvLUC5LbxaJZykkEDZ/Cnm0VT7VqYaS5bNOUAzfui7gvrSJy+6Dk6Zy48NS+Wj0yqCnBNa8pNS7Wu8MS+HkOCUhw2pJ8W+XwhYnJCiXBqGAyh8psXDNRj/aJHAEqfLUM5SMzsAddQ+nTrEbkjnhFN1QBLwSwQoqShmICU8x1FSB0oKdIRiVnOUFga0A3qW+HhWDpspgedNSXSQHtUAip2egYQjE8wCirmJ2BBtUsARRmIru8C97Gat+B6VxyWlITkTQAVMzSlaxkDpwExg2VtKK/WMgYx8Ax+qA1yQa5StNuV6C1QLu3m8LTh2NGqDRjq6TQl/Mho0EKUt2UUaNo4oCmoeocC14MSUFkZUODQ1OZgzODYi6W2tDOTRFextGFOcATFvZKQLOo0oWBOqqV1Lx1b2Lw+XCopVmPwr4xzbDoSUpDkKSUuFEqVqSks+rN0JvHR/ZjEJTh3NBnYMKVUAGhuGVtovw37lhUujOQ9HF60rCcNJABTmfNdTVPKEuSXc0hGDxSFJSSQFEAgODe1dYHxuP7OZlIDMkkvYElLmmigkFv3ge7qSfRXQXJwIQp0qIvyvSr6W6Dp5w4rACYxUtbghSWYZSklQal3Uep5doCn8RRlSV5c7e6lQJzMwT1cunvEGjHISkK95JYAprer3ZgKwybsDWjSeGBKs3aTCda3D23IeraQs8OAAPazmD2IdiGtl2Areg2EO4zEBASUkc6gEk+613KtAz+Manz0FIKl5UrbKpKmdyCGI3g7FF9umaoyueUQlwQU9KaigUnz72GxnDJQSSFKSycrhnYF3chybvv6xi5OGzJJWVEglJJdqlyCBfnJL1sTYQPipGFLWqSzlTl1AqDXDKBppXrGaCmP4bCIyJUkrU4pmPg4DNZ+nMaVgXFSM05KwFslic1EszjrmcjyrEuZyBLzA8oAahs7M170a8R0nFIUSygQHqxFzsbjr/AFhGxkInSQtaAp6+7QsCKv0cN6wXgk5AwqDdz4fCjdBA0rFhTGj3A3AzNexYOdNodn4pKVs4CGd6k3GV6U/N5QHfQRrEYJBbM5DlrUBzO1Kipd3Jo9oZXIl0uLehCgTSpsYJTiUrWlKbEKzOFCwDBiLl/J94D4orKsJcFFXapF2cae6qgd28IP8AcZUOYYAWokMw2AYN9bxXftSWBIw2YZh2i6H+Ud0WPh2IQaAuoh/dNWartRnZ4r32phP3eQVh2mLIqQ1ANHe+o3iXJ93ZpPRzuZjcqmSJYLAPlUXduumQFm2u0amTSpJI5tBd3ejjVgHFNt3jasKlaM6VFljSurGwBTUbd2pja8AUyn7SUiUDkSSSMxY5nuQeVyD/AKXFo5Oznk5e/wCgFLTly5hzf6WKWoBZ6gAWZtDaFlWUuVPuwAIcClTf5ecYcI6SkTUl7jNL1YUdY1tvrYRi8DlGVSwolN3TZvzMqo8dDD6BKEu6NrnSHNJZ70OfEiYAT4RuBvuk3QJbRpav/ajcUxgPjLwG4xZQ+c8xYAtXbdy7Fy8DycQF8vMBV1CpANKCgJHf4h3B2Iwq1JBcnUnMaM55QA6ai5ZiKNAiySVLoRbK5BKncOQRS/Xd45oSVEU2+gYrCQSk0Cm5gwq4qKsWfX4GOo+xCO0wxlq33dq/veEc2w8tQWkZUig5jXKWNCCLUPN3ePSfYIkyzrcXJ13IGkdXBVv5D8PbLPJwqAr3QS7km/f6ekKxkhy7A017x+kbzFNanuaCQsECt46ToBPu8tScuRJYBTMLVY/FoeyJoFJBAIo1Ng0bxkhIlTDY5FB7Ee8bioqX84h/vbHDqWFoSMOtSiSCDlEsuyVFzU33gpNmstCpKSEgoDJNmoNA20NYrCinK9NraW8x4wBhvaSUSUZZrgZlHKClKUtmVnCilTAglibgXpDnEMYmbhp6kZgpCDqDXJmBBSojpd3BhnFk0xyRI5lrZJJFAEhgKv4nMXMPokyygKQhFBYJA6t3VP8AuO8AK4miWVBQVykhhlslKFEh1c3vDqSbUeJHhmJSubMQPy3dhVhXLdi9CzFj0cUxm0hagkpNBlNx39IjVyUu+Vndwzvt3aQiaAZOLmKIC0KmBKmqjIGTl2/eI1eu0EpxILBSFA5koKqNnUkLZndhmCSWu17jOLMpDBSKEAOzPr/b9I0lQAZrPXwa+sJlT0T3yBTBi5aoJLVrWluoeHp6Gt8OkTaaHTQyruY7+XyjSlC2W/6NXekbmE0rp/aFAv3g3+PlACakKSk2D90VH7VZqewwxUH51tUCrJFfOLksCh8frxip/aHh5apUkL915jEEBiQkgubbeMT5XUW2LLo5omchY58ynLAKzKA3FbAuSySL2h6alOXs0BJTmCmJU2YsCRdgWZqM1olMDwuWolaMqUBYUlKiyQC6iEudClqnbRncTwpCQkmozJdQDgOsJ35kgn9yzdBHFLmV0Q2+yFwGCzrITLSGYOW9QQUhSgk0Iq7a0K+5qVLmrShCQF/kBU2gClUBZwAAKOrYxMTfu6DNZYK1LQEZXclCQFAqAapW9TR9KAl4fGJTMQkZeyS4yuA5AqokqqdiMxDG5LGb5ZN9eBcfBRVYc6JLac062li0ZHXpXFUhIHZpoAKU9BbujI9X+nf4h6ZS8Pw5rmYKGhD0JL5sodNMpqnVqwPOSsJYgKrV2IBq5KSKBz0FI1h5lUrUpnCgMpJBqbVYHNu4rvCcfxOUgkPzEE5ixBzM2gFxVqVp18XGTdIMsceqZM4TAJYEkFK0khKgcwoCCfJtLbNFr9lZaU9oE0ZShp8BQVMc0l8XSSSmc4SbtlzB90pu2wo96xbvZPE5fxKfi5pdKjOeaVXUPmHjHd6Pjkpu/BofmXgMBU0hchA95wa3Fe/4RDYVeVSsOOYS15w9eT3kV6KOX/xhGB4muWhEtkKCw6TlIy/iISX5ub9oGZqjrT0sPA1lhny8wILjMkg+IIgOfgUNLzr5UoMoOQM2dg1ve5Us0My+IrpmACQsoJAeudqh3S4YA1GZ30htC1TkATMuWYxASajMiYd9GDHvs0ZKgkonDJUohSitkqQp8tpgSSDlAaiR59YPTg88pUpalKCgxJYECgIoG9NYrcjiK05v4iCQpLBlZRKSS50OZw29TRiSniU5IKs7gCcapT/6M0Sw/RQu2rNlFC1MRkp/hgSSsKUFOTmcOxCQRY0OROmkLwUhPadq5UoBg5dgogqA3BIepLPRoAxGLnmUqa7AOvKGJZCiChsv7oLuXzAaUhuTj5gmKCipAzAJICQCJgCkOVpOXKy0qpcBncCFph1RNYjhkoqUvKeZioOWV/MmxLCu4ABe0M/dkqW5CvfEx3pmCUpD7BgKQNwviK5hl51AiYkNkylObISoLHvAliQRTShuP97nZsvN+0VKJyh3Vzy1WY5JeQGjEqO0FxdiphnYplskOBVgTYA/l2FR3UhBIqLn+v8AT0iM4jiCSAqYooEwv7oyhGIkpukA0SVOTvGYmertsucgZkjT9yaTcGhITC4MomES1JKyh2UkZiCNC9XtofKFSCglDElMyqSEmzZntSm/xiKSha1YZbvnBlzT/pylRJA37Mp6ZoTPxC5JmD3SgzOzUSACKTAAG5vfSlqe4qBgHIsWPlNQafXyjnf2qzlypOFCHzKWtmelv1ixysQrMpImBCQVnKGdTzJ2Y1oeUS+6h1iufabi2w2DUuYXyqdTDmPIpmSzBwnQ2ET5Y0mZv+0oq+LBIZa1MCbh3L5me9HcndStS5DxPGJjDKQXuxABa1qmw8oExctRTKISXKTQigSFKFwXd0LpV+sCzQSp1F1e6VDVgwNtmvs8c/w4+CDkEScWQoMfdLgGocUH9H1aJfgPAMZjpqTIlqKJakhSlEJSlmUXW9VGpYVraK0ZZJOYuE93Qad9+7eOq/Zb7eS8NIGHmIKkpdSVSwVKRmLqzy7kZtQ7OKaxVRS2inHHJ0Ww+zU39+UPFX/WMg0e2eHNRiE1rVxfoRTujIp8SXk6/gR+v+HHsWAlCyezrXlAoE2ID1JB+tI+XMQoGhUWsCz5XapHu6a1hM5QKMrH+bN7wv4toRd++NGQpSexlpEoACgqZpNHUsimtBQescMYJHnuKl1oKCUqzZU5QkO+hJASHG+ujkxfvYxX4SM1WINWumnyvHNDIU6skxJAFHYqI0Lj8xpR6P0jpXsvh8qciySzOTQuw8o6eGLtspxRpltDZszAKUAHa96ep84TIw0sMkoFEkB9ipyB4pBfu2htE4lwWPWmlvGMTN16x0p6KUFS8OgZTlDpPlUn4k+ZjcjDoBLJALu4DVYijdCfMwkzh6/KCZEwdNxAowubKl5CqZkAFSV5WDsHc+UOYZUk0T2Z0plIqQW8TVtWeGONT0iRMY5XSPVQp6wKMaFKllanyrWk2dRQtCUFvyh1LVluwJsa0S0TZYpsoVoASzkNpa14EweI7ULoeU5SFdwU/mW7wYi+J8ZOaZ2aiSQUgM4C6MaCyWUSbHMBUiA+IcRUUJMslGYuWAcuhRcgXLgU3hcQrotuFWk6Va9PjDiyHBNqOPSKNg+JLDDtCFBVWUpSWBDs/wC0zVTzAtWzVl8HiyqWkqNciSTuWD/rDNUgVssmICeVgGJykd9PrvhSMEipIcxDYbGguAa6eP8AWCTj2IY1+meB2gNNdBxw6DQBmFW1hK8ClVQKvXqYjkY9ia3rpuX9GgvC8XSXBr3RNodWhc/ACl2ALhq6Rzn7XEzCiSJWYrSolIABJ90fE3jpi8WCNXit8dGZE0pSVLSnMACasagsDcG4FO54jyJuLobtHEuM8NmSkypORXamWAEBPKKlSk9VBRWWFQFF4iUcNeVnAzcpUoulhVhms1tbmkXrHY+XNTmYoVSoUpwMwZ1qS4bKbg1OY3oJOCSezShAlDmlpzZXdw5dBzHmJfSld+KPLJaa2SjxryUfByxlzXy3Sz9xIrTMwpZhuHZ4YVZnSVBqZkkhuj9axcMDLlJAWlFl5kkNsQpgQ7FrOaKFHBhOPkskOkIClkoACAA7ksyAXe+nQRePLbaKcMWp2kQZw3+tf+4xqJ0YYdfKMjZM9bGJW1Y8JulKtNnOptYhrjWC5WMAQZpYF8qWDVZze4uG1fpEHIJzAMKkVU7Dcnui6+wuC7fFgqqJKSaiyib/AMxJJ8BF1BN0eMtEjwnhJJlzFIRmUQSMrUoQ9uexJIOu1bfgeGFGZUxbqUtgEpcVbKAXrdqXcRJ8M4KVze0VmCEAsE0U51fSgIpWuxidTw2SpICu0KXL5lEkm3zbe0dGo6Q6IKXw80JKg75eW43uKdbWgyXwpKQ6pi0pJqTLoGa/M7ObtqIP/wALw6LJW5tzHSt/C8bGClqSwlrCXDHtDUl+oq6mF79YXYbQHisDJQkkzwSKlIYk2sCQdYwYCUrKyluaBJbNpsbWhidhpebIlMyjEc6mZ3YvUepg7B4JF5SVXOapOlnOpJcHoN4bYo2nhaCFOtTC6SUuPU+saOAQCzTCX0Ke7vD0u2kTWAkyiVfgZbgkvVvGCkykBvwyxqz+t7/rAyCQcrAoSQOYVqSUXfWsOTcLLSAR6Np40iXVISSPwxl0G2lKbHWGFYdAHPLKi712JJA6gPrCmsixKRWi6XPLTpR9obny5aRdQ6Gmh0aJRCklwJWVz9d5qRG5aEt+xYu5rR666uaeR6wbMQ+IEtIJqDpVIdxelaQCouAyldACLac3jFkmhJFZQtatKWbb60ENYhNvwJYa9D1B8oNmK+iWVMOcmrAMd3sOsPJwoSHKZgUC1Vp6dKaU9XidkSczZZMsCx6jWH/uA1RLSL6mupKnpcQMmEi/vAAFZnfS40fev1aF4eWFKSXZSTXNdQIqDQNT5QV9zKXGWWf5QdAC16tQ+MDTOFq7ROVCVZQWYsA4sa06eMCzET7W+zcrEy1qVKHagFpsssVswZeW7j8zDLStDHIuIcaCp6pmRKsynSxcgNQ5Q5BbUDyj0WjBFIBHKR4g11fvjhftz7J9hxFcwBIRMJmISSQAVg5mCb876im8R5lFLJk3LHaK8jiiJhyqBQRQKBqHoTRHKAC5Lk+UNyR2mUAqLCrve27WANIbncF7NRWwAYulKVK5ggFaU5SAHL1JpYAsYd4PIswYDQnvJqIjDGriV9NG53YYMKrc+n6RkSiVlhX/AImMjZHpHO5KklXOpkh7VKiLNpWlSW1jrX2McPQJU6cugUs1UQwCEu5P5WzVpHGkrtYgaR2/7LMPLXgZRUhBVnWSSlNsymZx9U6R2RVOzyYx2dEXxOSAwWmlKN/YW6+MKwvGZNeZDAOSVJAqT1+gRRojsSUJsBowSwprXap9IXhOJdMuWwDmnU+tjaHph0Fji2HUv9ohqtzC5Arf4QWrispgElBDGyh4f36iGgpZsS7bm7HY7tfrG+1NAp73qRGBoHmYxAJOUk9E38fAQOnj6kqUkSllNCn8KYOtWS1aijs0EYmeoinKDmq7Hy1/vU6gInBIGUlL7g+hOmjCAMqJ2RxskUkzL6y5goWq2T0v5wUrHJqyZlv4cz/rEHKxS2AyHlYFlXsbvU384MOJc1cHuP0YFGDZ3EGHuqfbKQXbV9YYXjyXaWph3W19fDWA1ylrAOfqGHf/AE+jD0la2AUTmNwnc/Bh9PbIxudi1C8tYHUo/wC1BWNIxE4kNIVSj5kXvuXDMXcW6wtOGALv1c3rdidQ31aH+2dw1nrWnQm9to1C2MLxE13OHX3hUnQt+/8A2hqXiphVSRMFQCM0r/3KabwT95LGuY0ZNBc8tTu3j4ERuTMWCTlBc9N++DRrFdtMZvu8xtiqV3fxNukOysTM1kLFBQmTv0mbRszJhonKKd/Qer+UJBNXIbr6uxpVvqwo1mJmKHu4ci2srSn8TqfOMOKW37JVS9FSx6566RrGEhKiCApqcztQtQ9YEw2IvmLqpalBdn2rt8I1BH52OnIDmSsh9VS6AncK6et6Rz/7YUJmYVE1crKZU3K6iLTHBYpUSKhFbRdpuPOUgPXcdMunUi/9Yr/tBwaZjMNMw2cgukguBZWYActCw6uO94WauLNJWmcjkTJ/ZkTJiQ45QUtMejXS3u5gSSaE0sYDwmKImq1dSqeOhND3GJP2s4bjMMPxZM6SySO2BzJUG5edLhJqRVWo0tW+ETtDXrf+hjk4oNJ2U9H3Rb/8RSPyq/8Atq/SMgMTE/vep/WNQKPSLFhPZnCYZLpldssCq5nNbZLZR4Dxiz+y00zJaipNlmjWAAZhTTrAHEZxZkt3t8B/fuhfskVhCySazCRUB2AYB63FgNhHqySS0eRFEtMQUKdiVN7v9j8xBGFxSnLy2LUc0dqaV+t4CxCZhdWRRZgA1SX0swsXD90FYbELJUlSVOBQlg5Adi1OtPk8TUhsSUwk6YcwADaOS72L11JpUQ0vEKYialx/odyxsRmHycNuxyVi1pTm7JT15QtFS9B0e5e3WBcJxsleWZJUnOzKSUkHWtiBf9LQGCiTExJS+g/ltbezGhp8YQuflGUBLH3XoC4oQ24LvX0hxeFQ7nKDcMU2FdLeUR0vhwTRE1hlHKFAhgWbKbfKBYaGV8SWC6Egl2SkqYaNSyf7VL0exvGUISVzSEhg6SQ9a5aGpppELjljDzOZaA3MQVEApYg5iQwuRs7Ry32i47MnYlS0ELlJYID/AJWq3eXrrTRozkltnX6Tgjy8iUrr3pWdHT7dyyqWFyCmXnyrV2lQ9QcoFUsHu4Y7B7ph8YmbkUlYWk2IIIuHAIu1a94qY4HgsaJlC4Y1B6P8Kx0j7OEk5yw7JVqLLqBAcH3QAHBapo9oVStnr/aH2Z6eHp/j8UvkvP8As6JkQMrje4dwxBD9zwNjMXRknmFnTuGdtmr1h0gAM5e1i9a7M3SzbRG42RMzEpVMAIYBm3q6UuNEsNE3g2fOpBSUAn3hnDihDsq4vUPVq1hH39aVNMlS1sSzM9CWLVFqODAGC4epdCTvY339fqsSsjhlQNAdqsQR51v0eNkGh1fEAaFWUi4IajhwdDe46+DSuJSy+VWZmBoCLhwKu/Wv6iYz2XRm7RCtXKQ4FtNi4FfCHJXClBOUEh7lhqQ4bWmrxskakLM4rRMFCGBDqAFDW/SnrA2HlEhJLAJLMku/fSxpZyDDsjgpQhqi5YJBFbgOaQTgeH/mzK0cF/mXt+pgZBozFTAE0JKnCQEmrvuDTUlz8xGYWU2yc1Wubv8AqPGHZuFcMolrgJYdfDxMD5LMMpKgEto5Fy9bHSNYKCcfh0rlLlqqhSShaa+6pPNSu53jzLxHAKw2JmSF3SsgFmBT+UigoQ0enpcwpLkOhQDDKWsGIOlND+scl+3r2fCFyMbLdlfhTNWIdUs+IzDwEaSTQ/FLGRSEqDXEZEKjGBhQfXjG4hgz0M0ehDh05CG/MU+AG+/W8ZhQwSGDHp1Ntj1jIyOuR5qC0YVGQKy137lKHwAgmRhEMrlFEkjvYRuMhYgbDpuEQlC1JSAaV7wDA6pYAQdVLY60CH1tWtIyMhWaIjBrK1TgouAWAsGKNhErIljIks5oa9SfSloyMh32BnAft4xCvvvZvyJQggMKFRmFXmwiqYMco+rANGRkR5D2Psf78v0E8OQFBbh8qlN6+cd7+y0f5DDf6u0fwmFoyMh+NaY/2j/5eP5/yXEoGbxAufrxhShRvqwPzjIyGPDFSJCXJZu4nV4G4cXXNckspg50jIyJvsKJFUsEVH1WELFfEfGMjIYxqckPbUfFvmY2mUGta3hGRkYwmdLBuNW9IHAZ2pQ2p9WjIyAYZUjmJq7mrnSg16xXPtFw6V8KxQUHCZZUHJoUKBSX3HrrGRkMFHnbESgFKAsCQKneMjIyIF8n5P/Z"/>
          <p:cNvSpPr>
            <a:spLocks noChangeAspect="1" noChangeArrowheads="1"/>
          </p:cNvSpPr>
          <p:nvPr/>
        </p:nvSpPr>
        <p:spPr bwMode="auto">
          <a:xfrm>
            <a:off x="917575" y="-1028700"/>
            <a:ext cx="28098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4" name="Picture 14" descr="John Keats Tombstone tombstone jpg 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2" y="1052736"/>
            <a:ext cx="41910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79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146" name="Picture 2" descr="http://praguerevue.com/ShowImage?id=18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4042420" cy="580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68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John Keats stat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2656"/>
            <a:ext cx="4680520" cy="624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94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Leigh Hunt, Engraved by H. Meyer from a drawing by J. </a:t>
            </a:r>
            <a:r>
              <a:rPr lang="en-GB" dirty="0" err="1" smtClean="0"/>
              <a:t>Hayter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http://upload.wikimedia.org/wikipedia/commons/c/cc/Leigh_Hu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8903" y="1700808"/>
            <a:ext cx="3314700" cy="44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75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://upload.wikimedia.org/wikipedia/commons/3/33/J.Severn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04664"/>
            <a:ext cx="4320480" cy="5963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63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My heart aches, and a drowsy numbness pains </a:t>
            </a:r>
          </a:p>
          <a:p>
            <a:r>
              <a:rPr lang="en-GB" dirty="0" smtClean="0">
                <a:effectLst/>
              </a:rPr>
              <a:t>         My sense, as though of hemlock I had drunk, </a:t>
            </a:r>
          </a:p>
          <a:p>
            <a:r>
              <a:rPr lang="en-GB" dirty="0" smtClean="0">
                <a:effectLst/>
              </a:rPr>
              <a:t>Or emptied some dull opiate to the drains </a:t>
            </a:r>
          </a:p>
          <a:p>
            <a:r>
              <a:rPr lang="en-GB" dirty="0" smtClean="0">
                <a:effectLst/>
              </a:rPr>
              <a:t>         One minute past, and Lethe-wards had sunk: </a:t>
            </a:r>
          </a:p>
          <a:p>
            <a:r>
              <a:rPr lang="en-GB" dirty="0" err="1" smtClean="0">
                <a:effectLst/>
              </a:rPr>
              <a:t>'Tis</a:t>
            </a:r>
            <a:r>
              <a:rPr lang="en-GB" dirty="0" smtClean="0">
                <a:effectLst/>
              </a:rPr>
              <a:t> not through envy of thy happy lot, </a:t>
            </a:r>
          </a:p>
          <a:p>
            <a:r>
              <a:rPr lang="en-GB" dirty="0" smtClean="0">
                <a:effectLst/>
              </a:rPr>
              <a:t>         But being too happy in thine happiness,— </a:t>
            </a:r>
          </a:p>
          <a:p>
            <a:r>
              <a:rPr lang="en-GB" dirty="0" smtClean="0">
                <a:effectLst/>
              </a:rPr>
              <a:t>                That thou, light-winged Dryad of the trees </a:t>
            </a:r>
          </a:p>
          <a:p>
            <a:r>
              <a:rPr lang="en-GB" dirty="0" smtClean="0">
                <a:effectLst/>
              </a:rPr>
              <a:t>                        In some melodious plot </a:t>
            </a:r>
          </a:p>
          <a:p>
            <a:r>
              <a:rPr lang="en-GB" dirty="0" smtClean="0">
                <a:effectLst/>
              </a:rPr>
              <a:t>         Of beechen green, and shadows numberless, </a:t>
            </a:r>
          </a:p>
          <a:p>
            <a:r>
              <a:rPr lang="en-GB" dirty="0" smtClean="0">
                <a:effectLst/>
              </a:rPr>
              <a:t>                </a:t>
            </a:r>
            <a:r>
              <a:rPr lang="en-GB" dirty="0" err="1" smtClean="0">
                <a:effectLst/>
              </a:rPr>
              <a:t>Singest</a:t>
            </a:r>
            <a:r>
              <a:rPr lang="en-GB" dirty="0" smtClean="0">
                <a:effectLst/>
              </a:rPr>
              <a:t> of summer in full-throated ease.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8503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>
                <a:effectLst/>
              </a:rPr>
              <a:t>O, for a draught of vintage! that hath been </a:t>
            </a:r>
          </a:p>
          <a:p>
            <a:r>
              <a:rPr lang="en-GB" dirty="0" smtClean="0">
                <a:effectLst/>
              </a:rPr>
              <a:t>         </a:t>
            </a:r>
            <a:r>
              <a:rPr lang="en-GB" dirty="0" err="1" smtClean="0">
                <a:effectLst/>
              </a:rPr>
              <a:t>Cool'd</a:t>
            </a:r>
            <a:r>
              <a:rPr lang="en-GB" dirty="0" smtClean="0">
                <a:effectLst/>
              </a:rPr>
              <a:t> a long age in the deep-delved earth, </a:t>
            </a:r>
          </a:p>
          <a:p>
            <a:r>
              <a:rPr lang="en-GB" dirty="0" smtClean="0">
                <a:effectLst/>
              </a:rPr>
              <a:t>Tasting of Flora and the country green, </a:t>
            </a:r>
          </a:p>
          <a:p>
            <a:r>
              <a:rPr lang="en-GB" dirty="0" smtClean="0">
                <a:effectLst/>
              </a:rPr>
              <a:t>         Dance, and Provençal song, and sunburnt mirth! </a:t>
            </a:r>
          </a:p>
          <a:p>
            <a:r>
              <a:rPr lang="en-GB" dirty="0" smtClean="0">
                <a:effectLst/>
              </a:rPr>
              <a:t>O for a beaker full of the warm South, </a:t>
            </a:r>
          </a:p>
          <a:p>
            <a:r>
              <a:rPr lang="en-GB" dirty="0" smtClean="0">
                <a:effectLst/>
              </a:rPr>
              <a:t>         Full of the true, the blushful </a:t>
            </a:r>
            <a:r>
              <a:rPr lang="en-GB" dirty="0" err="1" smtClean="0">
                <a:effectLst/>
              </a:rPr>
              <a:t>Hippocrene</a:t>
            </a:r>
            <a:r>
              <a:rPr lang="en-GB" dirty="0" smtClean="0">
                <a:effectLst/>
              </a:rPr>
              <a:t>, </a:t>
            </a:r>
          </a:p>
          <a:p>
            <a:r>
              <a:rPr lang="en-GB" dirty="0" smtClean="0">
                <a:effectLst/>
              </a:rPr>
              <a:t>                With beaded bubbles winking at the brim, </a:t>
            </a:r>
          </a:p>
          <a:p>
            <a:r>
              <a:rPr lang="en-GB" dirty="0" smtClean="0">
                <a:effectLst/>
              </a:rPr>
              <a:t>                        And purple-stained mouth; </a:t>
            </a:r>
          </a:p>
          <a:p>
            <a:r>
              <a:rPr lang="en-GB" dirty="0" smtClean="0">
                <a:effectLst/>
              </a:rPr>
              <a:t>         That I might drink, and leave the world unseen, </a:t>
            </a:r>
          </a:p>
          <a:p>
            <a:r>
              <a:rPr lang="en-GB" dirty="0" smtClean="0">
                <a:effectLst/>
              </a:rPr>
              <a:t>                And with thee fade away into the forest dim: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91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Fade far away, dissolve, and quite forget </a:t>
            </a:r>
          </a:p>
          <a:p>
            <a:r>
              <a:rPr lang="en-GB" dirty="0" smtClean="0">
                <a:effectLst/>
              </a:rPr>
              <a:t>         What thou among the leaves hast never known, </a:t>
            </a:r>
          </a:p>
          <a:p>
            <a:r>
              <a:rPr lang="en-GB" dirty="0" smtClean="0">
                <a:effectLst/>
              </a:rPr>
              <a:t>The weariness, the fever, and the fret </a:t>
            </a:r>
          </a:p>
          <a:p>
            <a:r>
              <a:rPr lang="en-GB" dirty="0" smtClean="0">
                <a:effectLst/>
              </a:rPr>
              <a:t>         Here, where men sit and hear each other groan; </a:t>
            </a:r>
          </a:p>
          <a:p>
            <a:r>
              <a:rPr lang="en-GB" dirty="0" smtClean="0">
                <a:effectLst/>
              </a:rPr>
              <a:t>Where palsy shakes a few, sad, last </a:t>
            </a:r>
            <a:r>
              <a:rPr lang="en-GB" dirty="0" err="1" smtClean="0">
                <a:effectLst/>
              </a:rPr>
              <a:t>gray</a:t>
            </a:r>
            <a:r>
              <a:rPr lang="en-GB" dirty="0" smtClean="0">
                <a:effectLst/>
              </a:rPr>
              <a:t> hairs, </a:t>
            </a:r>
          </a:p>
          <a:p>
            <a:r>
              <a:rPr lang="en-GB" dirty="0" smtClean="0">
                <a:effectLst/>
              </a:rPr>
              <a:t>         Where youth grows pale, and spectre-thin, and dies; </a:t>
            </a:r>
          </a:p>
          <a:p>
            <a:r>
              <a:rPr lang="en-GB" dirty="0" smtClean="0">
                <a:effectLst/>
              </a:rPr>
              <a:t>                Where but to think is to be full of sorrow </a:t>
            </a:r>
          </a:p>
          <a:p>
            <a:r>
              <a:rPr lang="en-GB" dirty="0" smtClean="0">
                <a:effectLst/>
              </a:rPr>
              <a:t>                        And leaden-eyed despairs, </a:t>
            </a:r>
          </a:p>
          <a:p>
            <a:r>
              <a:rPr lang="en-GB" dirty="0" smtClean="0">
                <a:effectLst/>
              </a:rPr>
              <a:t>         Where Beauty cannot keep her lustrous eyes, </a:t>
            </a:r>
          </a:p>
          <a:p>
            <a:r>
              <a:rPr lang="en-GB" dirty="0" smtClean="0">
                <a:effectLst/>
              </a:rPr>
              <a:t>                Or new Love pine at them beyond to-morrow.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9492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Away! away! for I will fly to thee, </a:t>
            </a:r>
          </a:p>
          <a:p>
            <a:r>
              <a:rPr lang="en-GB" dirty="0" smtClean="0">
                <a:effectLst/>
              </a:rPr>
              <a:t>         Not charioted by Bacchus and his </a:t>
            </a:r>
            <a:r>
              <a:rPr lang="en-GB" dirty="0" err="1" smtClean="0">
                <a:effectLst/>
              </a:rPr>
              <a:t>pards</a:t>
            </a:r>
            <a:r>
              <a:rPr lang="en-GB" dirty="0" smtClean="0">
                <a:effectLst/>
              </a:rPr>
              <a:t>, </a:t>
            </a:r>
          </a:p>
          <a:p>
            <a:r>
              <a:rPr lang="en-GB" dirty="0" smtClean="0">
                <a:effectLst/>
              </a:rPr>
              <a:t>But on the viewless wings of Poesy, </a:t>
            </a:r>
          </a:p>
          <a:p>
            <a:r>
              <a:rPr lang="en-GB" dirty="0" smtClean="0">
                <a:effectLst/>
              </a:rPr>
              <a:t>         Though the dull brain perplexes and retards: </a:t>
            </a:r>
          </a:p>
          <a:p>
            <a:r>
              <a:rPr lang="en-GB" dirty="0" smtClean="0">
                <a:effectLst/>
              </a:rPr>
              <a:t>Already with thee! tender is the night, </a:t>
            </a:r>
          </a:p>
          <a:p>
            <a:r>
              <a:rPr lang="en-GB" dirty="0" smtClean="0">
                <a:effectLst/>
              </a:rPr>
              <a:t>         And haply the Queen-Moon is on her throne, </a:t>
            </a:r>
          </a:p>
          <a:p>
            <a:r>
              <a:rPr lang="en-GB" dirty="0" smtClean="0">
                <a:effectLst/>
              </a:rPr>
              <a:t>                </a:t>
            </a:r>
            <a:r>
              <a:rPr lang="en-GB" dirty="0" err="1" smtClean="0">
                <a:effectLst/>
              </a:rPr>
              <a:t>Cluster'd</a:t>
            </a:r>
            <a:r>
              <a:rPr lang="en-GB" dirty="0" smtClean="0">
                <a:effectLst/>
              </a:rPr>
              <a:t> around by all her starry Fays; </a:t>
            </a:r>
          </a:p>
          <a:p>
            <a:r>
              <a:rPr lang="en-GB" dirty="0" smtClean="0">
                <a:effectLst/>
              </a:rPr>
              <a:t>                        But here there is no light, </a:t>
            </a:r>
          </a:p>
          <a:p>
            <a:r>
              <a:rPr lang="en-GB" dirty="0" smtClean="0">
                <a:effectLst/>
              </a:rPr>
              <a:t>         Save what from heaven is with the breezes blown </a:t>
            </a:r>
          </a:p>
          <a:p>
            <a:r>
              <a:rPr lang="en-GB" dirty="0" smtClean="0">
                <a:effectLst/>
              </a:rPr>
              <a:t>                Through verdurous glooms and winding mossy ways.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3286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effectLst/>
              </a:rPr>
              <a:t>I cannot see what flowers are at my feet, </a:t>
            </a:r>
          </a:p>
          <a:p>
            <a:r>
              <a:rPr lang="en-GB" dirty="0" smtClean="0">
                <a:effectLst/>
              </a:rPr>
              <a:t>         Nor what soft incense hangs upon the boughs, </a:t>
            </a:r>
          </a:p>
          <a:p>
            <a:r>
              <a:rPr lang="en-GB" dirty="0" smtClean="0">
                <a:effectLst/>
              </a:rPr>
              <a:t>But, in embalmed darkness, guess each sweet </a:t>
            </a:r>
          </a:p>
          <a:p>
            <a:r>
              <a:rPr lang="en-GB" dirty="0" smtClean="0">
                <a:effectLst/>
              </a:rPr>
              <a:t>         Wherewith the seasonable month endows </a:t>
            </a:r>
          </a:p>
          <a:p>
            <a:r>
              <a:rPr lang="en-GB" dirty="0" smtClean="0">
                <a:effectLst/>
              </a:rPr>
              <a:t>The grass, the thicket, and the fruit-tree wild; </a:t>
            </a:r>
          </a:p>
          <a:p>
            <a:r>
              <a:rPr lang="en-GB" dirty="0" smtClean="0">
                <a:effectLst/>
              </a:rPr>
              <a:t>         White hawthorn, and the pastoral eglantine; </a:t>
            </a:r>
          </a:p>
          <a:p>
            <a:r>
              <a:rPr lang="en-GB" dirty="0" smtClean="0">
                <a:effectLst/>
              </a:rPr>
              <a:t>                Fast fading violets </a:t>
            </a:r>
            <a:r>
              <a:rPr lang="en-GB" dirty="0" err="1" smtClean="0">
                <a:effectLst/>
              </a:rPr>
              <a:t>cover'd</a:t>
            </a:r>
            <a:r>
              <a:rPr lang="en-GB" dirty="0" smtClean="0">
                <a:effectLst/>
              </a:rPr>
              <a:t> up in leaves; </a:t>
            </a:r>
          </a:p>
          <a:p>
            <a:r>
              <a:rPr lang="en-GB" dirty="0" smtClean="0">
                <a:effectLst/>
              </a:rPr>
              <a:t>                        And mid-May's eldest child, </a:t>
            </a:r>
          </a:p>
          <a:p>
            <a:r>
              <a:rPr lang="en-GB" dirty="0" smtClean="0">
                <a:effectLst/>
              </a:rPr>
              <a:t>         The coming musk-rose, full of dewy wine, </a:t>
            </a:r>
          </a:p>
          <a:p>
            <a:r>
              <a:rPr lang="en-GB" dirty="0" smtClean="0">
                <a:effectLst/>
              </a:rPr>
              <a:t>                The </a:t>
            </a:r>
            <a:r>
              <a:rPr lang="en-GB" dirty="0" err="1" smtClean="0">
                <a:effectLst/>
              </a:rPr>
              <a:t>murmurous</a:t>
            </a:r>
            <a:r>
              <a:rPr lang="en-GB" dirty="0" smtClean="0">
                <a:effectLst/>
              </a:rPr>
              <a:t> haunt of flies on summer eves. 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042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104</Words>
  <Application>Microsoft Office PowerPoint</Application>
  <PresentationFormat>On-screen Show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Leigh Hunt, Engraved by H. Meyer from a drawing by J. Hayter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Keats</dc:title>
  <dc:creator>bJack</dc:creator>
  <cp:lastModifiedBy>Belinda Jack</cp:lastModifiedBy>
  <cp:revision>4</cp:revision>
  <dcterms:created xsi:type="dcterms:W3CDTF">2015-05-09T12:44:47Z</dcterms:created>
  <dcterms:modified xsi:type="dcterms:W3CDTF">2015-05-11T08:39:30Z</dcterms:modified>
</cp:coreProperties>
</file>