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2EEF-4387-4DAC-BF81-801C6F4EC070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2933-73E9-463B-9E81-7F35FB7A82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2EEF-4387-4DAC-BF81-801C6F4EC070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2933-73E9-463B-9E81-7F35FB7A82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2EEF-4387-4DAC-BF81-801C6F4EC070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2933-73E9-463B-9E81-7F35FB7A82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2EEF-4387-4DAC-BF81-801C6F4EC070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2933-73E9-463B-9E81-7F35FB7A82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2EEF-4387-4DAC-BF81-801C6F4EC070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2933-73E9-463B-9E81-7F35FB7A82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2EEF-4387-4DAC-BF81-801C6F4EC070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2933-73E9-463B-9E81-7F35FB7A82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2EEF-4387-4DAC-BF81-801C6F4EC070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2933-73E9-463B-9E81-7F35FB7A82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2EEF-4387-4DAC-BF81-801C6F4EC070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2933-73E9-463B-9E81-7F35FB7A82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2EEF-4387-4DAC-BF81-801C6F4EC070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2933-73E9-463B-9E81-7F35FB7A82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2EEF-4387-4DAC-BF81-801C6F4EC070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2933-73E9-463B-9E81-7F35FB7A82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2EEF-4387-4DAC-BF81-801C6F4EC070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2933-73E9-463B-9E81-7F35FB7A82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62EEF-4387-4DAC-BF81-801C6F4EC070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32933-73E9-463B-9E81-7F35FB7A82E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 descr="H:\Transcripts\Transcripts September 2011- July 2012\DEBUSSY SYMPOSIUM\Debussy Scans\13Apr12DavidCode_TheSongTriptych\13Apr12DavidCode_TheSongTriptych [PAGE 0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:\Transcripts\Transcripts September 2011- July 2012\DEBUSSY SYMPOSIUM\Debussy Scans\13Apr12DavidCode_TheSongTriptych\13Apr12DavidCode_TheSongTriptych [PAGE 0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1143001" y="-1143000"/>
            <a:ext cx="6857998" cy="9143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:\Transcripts\Transcripts September 2011- July 2012\DEBUSSY SYMPOSIUM\Debussy Scans\13Apr12DavidCode_TheSongTriptych\13Apr12DavidCode_TheSongTriptych [PAGE 03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:\Transcripts\Transcripts September 2011- July 2012\DEBUSSY SYMPOSIUM\Debussy Scans\13Apr12DavidCode_TheSongTriptych\13Apr12DavidCode_TheSongTriptych [PAGE 04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:\Transcripts\Transcripts September 2011- July 2012\DEBUSSY SYMPOSIUM\Debussy Scans\13Apr12DavidCode_TheSongTriptych\13Apr12DavidCode_TheSongTriptych [PAGE 05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1143000" y="-1142999"/>
            <a:ext cx="6857999" cy="9143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H:\Transcripts\Transcripts September 2011- July 2012\DEBUSSY SYMPOSIUM\Debussy Scans\13Apr12DavidCode_TheSongTriptych\13Apr12DavidCode_TheSongTriptych [PAGE 06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1143000" y="-1142999"/>
            <a:ext cx="6857999" cy="9143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H:\Transcripts\Transcripts September 2011- July 2012\DEBUSSY SYMPOSIUM\Debussy Scans\13Apr12DavidCode_TheSongTriptych\13Apr12DavidCode_TheSongTriptych [PAGE 07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1143001" y="-1143000"/>
            <a:ext cx="6857999" cy="9143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H:\Transcripts\Transcripts September 2011- July 2012\DEBUSSY SYMPOSIUM\Debussy Scans\13Apr12DavidCode_TheSongTriptych\13Apr12DavidCode_TheSongTriptych [PAGE 08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1142999" y="-1143001"/>
            <a:ext cx="6857998" cy="914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Lauren</dc:creator>
  <cp:lastModifiedBy>Lauren</cp:lastModifiedBy>
  <cp:revision>2</cp:revision>
  <dcterms:created xsi:type="dcterms:W3CDTF">2012-04-16T14:18:33Z</dcterms:created>
  <dcterms:modified xsi:type="dcterms:W3CDTF">2012-04-16T14:37:53Z</dcterms:modified>
</cp:coreProperties>
</file>