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219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AC39-A4C9-485D-AF08-B414C85A7181}" type="datetimeFigureOut">
              <a:rPr lang="en-GB" smtClean="0"/>
              <a:t>16/04/2012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F0FC-0EF5-4FF3-99D7-3EA404D171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AC39-A4C9-485D-AF08-B414C85A7181}" type="datetimeFigureOut">
              <a:rPr lang="en-GB" smtClean="0"/>
              <a:t>16/04/2012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F0FC-0EF5-4FF3-99D7-3EA404D171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AC39-A4C9-485D-AF08-B414C85A7181}" type="datetimeFigureOut">
              <a:rPr lang="en-GB" smtClean="0"/>
              <a:t>16/04/2012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F0FC-0EF5-4FF3-99D7-3EA404D171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AC39-A4C9-485D-AF08-B414C85A7181}" type="datetimeFigureOut">
              <a:rPr lang="en-GB" smtClean="0"/>
              <a:t>16/04/2012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F0FC-0EF5-4FF3-99D7-3EA404D171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AC39-A4C9-485D-AF08-B414C85A7181}" type="datetimeFigureOut">
              <a:rPr lang="en-GB" smtClean="0"/>
              <a:t>16/04/2012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F0FC-0EF5-4FF3-99D7-3EA404D171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AC39-A4C9-485D-AF08-B414C85A7181}" type="datetimeFigureOut">
              <a:rPr lang="en-GB" smtClean="0"/>
              <a:t>16/04/2012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F0FC-0EF5-4FF3-99D7-3EA404D171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AC39-A4C9-485D-AF08-B414C85A7181}" type="datetimeFigureOut">
              <a:rPr lang="en-GB" smtClean="0"/>
              <a:t>16/04/2012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F0FC-0EF5-4FF3-99D7-3EA404D171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AC39-A4C9-485D-AF08-B414C85A7181}" type="datetimeFigureOut">
              <a:rPr lang="en-GB" smtClean="0"/>
              <a:t>16/04/2012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F0FC-0EF5-4FF3-99D7-3EA404D171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AC39-A4C9-485D-AF08-B414C85A7181}" type="datetimeFigureOut">
              <a:rPr lang="en-GB" smtClean="0"/>
              <a:t>16/04/2012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F0FC-0EF5-4FF3-99D7-3EA404D171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AC39-A4C9-485D-AF08-B414C85A7181}" type="datetimeFigureOut">
              <a:rPr lang="en-GB" smtClean="0"/>
              <a:t>16/04/2012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F0FC-0EF5-4FF3-99D7-3EA404D171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AC39-A4C9-485D-AF08-B414C85A7181}" type="datetimeFigureOut">
              <a:rPr lang="en-GB" smtClean="0"/>
              <a:t>16/04/2012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1F0FC-0EF5-4FF3-99D7-3EA404D171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1AC39-A4C9-485D-AF08-B414C85A7181}" type="datetimeFigureOut">
              <a:rPr lang="en-GB" smtClean="0"/>
              <a:t>16/04/2012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1F0FC-0EF5-4FF3-99D7-3EA404D171D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H:\Transcripts\Transcripts September 2011- July 2012\DEBUSSY SYMPOSIUM\Debussy Scans\13Apr12HelenAbbott_Singing\13Apr12HelenAbbott_Singing [PAGE 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H:\Transcripts\Transcripts September 2011- July 2012\DEBUSSY SYMPOSIUM\Debussy Scans\13Apr12HelenAbbott_Singing\13Apr12HelenAbbott_Singing [PAGE 2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</dc:creator>
  <cp:lastModifiedBy>Lauren</cp:lastModifiedBy>
  <cp:revision>1</cp:revision>
  <dcterms:created xsi:type="dcterms:W3CDTF">2012-04-16T14:42:56Z</dcterms:created>
  <dcterms:modified xsi:type="dcterms:W3CDTF">2012-04-16T14:45:27Z</dcterms:modified>
</cp:coreProperties>
</file>