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216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810C-52FF-46CF-856C-29E5EB2B46A9}" type="datetimeFigureOut">
              <a:rPr lang="en-GB" smtClean="0"/>
              <a:t>16/04/2012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1776-0189-43E8-B03B-4601D21C77C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810C-52FF-46CF-856C-29E5EB2B46A9}" type="datetimeFigureOut">
              <a:rPr lang="en-GB" smtClean="0"/>
              <a:t>16/04/2012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1776-0189-43E8-B03B-4601D21C77C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810C-52FF-46CF-856C-29E5EB2B46A9}" type="datetimeFigureOut">
              <a:rPr lang="en-GB" smtClean="0"/>
              <a:t>16/04/2012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1776-0189-43E8-B03B-4601D21C77C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810C-52FF-46CF-856C-29E5EB2B46A9}" type="datetimeFigureOut">
              <a:rPr lang="en-GB" smtClean="0"/>
              <a:t>16/04/2012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1776-0189-43E8-B03B-4601D21C77C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810C-52FF-46CF-856C-29E5EB2B46A9}" type="datetimeFigureOut">
              <a:rPr lang="en-GB" smtClean="0"/>
              <a:t>16/04/2012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1776-0189-43E8-B03B-4601D21C77C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810C-52FF-46CF-856C-29E5EB2B46A9}" type="datetimeFigureOut">
              <a:rPr lang="en-GB" smtClean="0"/>
              <a:t>16/04/2012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1776-0189-43E8-B03B-4601D21C77C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810C-52FF-46CF-856C-29E5EB2B46A9}" type="datetimeFigureOut">
              <a:rPr lang="en-GB" smtClean="0"/>
              <a:t>16/04/2012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1776-0189-43E8-B03B-4601D21C77C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810C-52FF-46CF-856C-29E5EB2B46A9}" type="datetimeFigureOut">
              <a:rPr lang="en-GB" smtClean="0"/>
              <a:t>16/04/2012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1776-0189-43E8-B03B-4601D21C77C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810C-52FF-46CF-856C-29E5EB2B46A9}" type="datetimeFigureOut">
              <a:rPr lang="en-GB" smtClean="0"/>
              <a:t>16/04/2012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1776-0189-43E8-B03B-4601D21C77C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810C-52FF-46CF-856C-29E5EB2B46A9}" type="datetimeFigureOut">
              <a:rPr lang="en-GB" smtClean="0"/>
              <a:t>16/04/2012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1776-0189-43E8-B03B-4601D21C77C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810C-52FF-46CF-856C-29E5EB2B46A9}" type="datetimeFigureOut">
              <a:rPr lang="en-GB" smtClean="0"/>
              <a:t>16/04/2012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1776-0189-43E8-B03B-4601D21C77C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F810C-52FF-46CF-856C-29E5EB2B46A9}" type="datetimeFigureOut">
              <a:rPr lang="en-GB" smtClean="0"/>
              <a:t>16/04/2012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F1776-0189-43E8-B03B-4601D21C77C0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:\Transcripts\Transcripts September 2011- July 2012\DEBUSSY SYMPOSIUM\Debussy Scans\13Apr12RichardLanghamSmith_DebussyAndTheAct\13Apr12RichardLanghamSmith_DebussyAndTheAct [PAGE 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-27734"/>
            <a:ext cx="6669360" cy="91717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:\Transcripts\Transcripts September 2011- July 2012\DEBUSSY SYMPOSIUM\Debussy Scans\13Apr12RichardLanghamSmith_DebussyAndTheAct\13Apr12RichardLanghamSmith_DebussyAndTheAct [PAGE 2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H:\Transcripts\Transcripts September 2011- July 2012\DEBUSSY SYMPOSIUM\Debussy Scans\13Apr12RichardLanghamSmith_DebussyAndTheAct\13Apr12RichardLanghamSmith_DebussyAndTheAct [PAGE 3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H:\Transcripts\Transcripts September 2011- July 2012\DEBUSSY SYMPOSIUM\Debussy Scans\13Apr12RichardLanghamSmith_DebussyAndTheAct\13Apr12RichardLanghamSmith_DebussyAndTheAct [PAGE 4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H:\Transcripts\Transcripts September 2011- July 2012\DEBUSSY SYMPOSIUM\Debussy Scans\13Apr12RichardLanghamSmith_DebussyAndTheAct\13Apr12RichardLanghamSmith_DebussyAndTheAct [PAGE 5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0"/>
            <a:ext cx="6869113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Lauren</dc:creator>
  <cp:lastModifiedBy>Lauren</cp:lastModifiedBy>
  <cp:revision>2</cp:revision>
  <dcterms:created xsi:type="dcterms:W3CDTF">2012-04-16T13:47:42Z</dcterms:created>
  <dcterms:modified xsi:type="dcterms:W3CDTF">2012-04-16T13:59:47Z</dcterms:modified>
</cp:coreProperties>
</file>