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9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D3BE-77FA-4A25-974D-9C5F05051E95}" type="datetimeFigureOut">
              <a:rPr lang="en-GB" smtClean="0"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9B12-DE67-4214-99B7-D2064B6F892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:\Transcripts\Transcripts September 2011- July 2012\DEBUSSY SYMPOSIUM\Debussy Scans\13Apr12RobertOrledgeAndStephenWyatt_DevilInBelfry\13Apr12RobertOrledgeAndStephenWyatt_DevilInBelfry [PAGE 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:\Transcripts\Transcripts September 2011- July 2012\DEBUSSY SYMPOSIUM\Debussy Scans\13Apr12RobertOrledgeAndStephenWyatt_DevilInBelfry\13Apr12RobertOrledgeAndStephenWyatt_DevilInBelfry [PAGE 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1</cp:revision>
  <dcterms:created xsi:type="dcterms:W3CDTF">2012-04-16T14:46:37Z</dcterms:created>
  <dcterms:modified xsi:type="dcterms:W3CDTF">2012-04-16T14:48:57Z</dcterms:modified>
</cp:coreProperties>
</file>