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7" r:id="rId15"/>
    <p:sldId id="294" r:id="rId16"/>
    <p:sldId id="296" r:id="rId17"/>
    <p:sldId id="295" r:id="rId18"/>
    <p:sldId id="297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3" r:id="rId29"/>
    <p:sldId id="280" r:id="rId30"/>
    <p:sldId id="281" r:id="rId31"/>
    <p:sldId id="284" r:id="rId32"/>
    <p:sldId id="282" r:id="rId33"/>
    <p:sldId id="288" r:id="rId34"/>
    <p:sldId id="289" r:id="rId35"/>
    <p:sldId id="298" r:id="rId36"/>
    <p:sldId id="290" r:id="rId37"/>
    <p:sldId id="291" r:id="rId38"/>
    <p:sldId id="285" r:id="rId39"/>
    <p:sldId id="293" r:id="rId40"/>
    <p:sldId id="292" r:id="rId41"/>
    <p:sldId id="299" r:id="rId42"/>
    <p:sldId id="301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F79A-3C01-4E58-BE87-69E5FA2F5BC8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D8E6-87ED-4DB3-B204-273EAA7D5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3EAD-4FF1-49FE-B99D-7B90EF30C0D7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A866-705F-4D77-B3BF-E70BB9F6A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B426-A5B9-4202-8E74-5EE33F505747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28B6-0BB3-4584-BC49-10384B9C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51F3-DAF4-4AB7-8949-4A97EF110E61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AFA5-1178-4DFC-99BE-1C4A18FD4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79A8-83F2-4026-9CC8-C712808907B3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F582-A6FA-43B8-A685-2972177A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17B0-04E5-489F-91BF-555DFB7FBE3E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04C4-288D-4689-892F-6BDB337D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FB3F-EE4D-4CD5-9ABD-95CC88DE8C94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A24F-4F1E-47CB-AF11-54701A41E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1ACD-7D67-4F2B-B95B-0034963D885D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E6BE-3CD7-4349-8419-F6D585B8F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C24-CD4F-4157-99BE-DEC9F1871857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4595-A71A-4B53-9D7A-67274544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D032-001D-45F5-BF0B-1B03A0722D91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5058-798E-4B05-8C2D-43B999EAE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B7D8-C4C3-4CDF-917E-A53E6D82F9EB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56F7-6EB4-4D70-AA6A-0E1CEB76D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4E2D75-4229-40C9-B043-8506262B9E5F}" type="datetimeFigureOut">
              <a:rPr lang="en-US"/>
              <a:pPr>
                <a:defRPr/>
              </a:pPr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BF8A0-3980-45D3-ACD6-51A08D4B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3659188"/>
          </a:xfrm>
        </p:spPr>
        <p:txBody>
          <a:bodyPr/>
          <a:lstStyle/>
          <a:p>
            <a:r>
              <a:rPr lang="en-GB" sz="6000" smtClean="0">
                <a:latin typeface="Times New Roman" pitchFamily="18" charset="0"/>
              </a:rPr>
              <a:t>The Victorians:</a:t>
            </a:r>
            <a:br>
              <a:rPr lang="en-GB" sz="6000" smtClean="0">
                <a:latin typeface="Times New Roman" pitchFamily="18" charset="0"/>
              </a:rPr>
            </a:br>
            <a:r>
              <a:rPr lang="en-GB" sz="6000" smtClean="0">
                <a:latin typeface="Times New Roman" pitchFamily="18" charset="0"/>
              </a:rPr>
              <a:t>Time and Space</a:t>
            </a:r>
            <a:br>
              <a:rPr lang="en-GB" sz="6000" smtClean="0">
                <a:latin typeface="Times New Roman" pitchFamily="18" charset="0"/>
              </a:rPr>
            </a:br>
            <a:r>
              <a:rPr lang="en-GB" sz="4000" smtClean="0">
                <a:latin typeface="Times New Roman" pitchFamily="18" charset="0"/>
              </a:rPr>
              <a:t/>
            </a:r>
            <a:br>
              <a:rPr lang="en-GB" sz="4000" smtClean="0">
                <a:latin typeface="Times New Roman" pitchFamily="18" charset="0"/>
              </a:rPr>
            </a:br>
            <a:r>
              <a:rPr lang="en-GB" sz="3600" smtClean="0">
                <a:latin typeface="Times New Roman" pitchFamily="18" charset="0"/>
              </a:rPr>
              <a:t>Richard J Evans</a:t>
            </a:r>
            <a:br>
              <a:rPr lang="en-GB" sz="3600" smtClean="0">
                <a:latin typeface="Times New Roman" pitchFamily="18" charset="0"/>
              </a:rPr>
            </a:br>
            <a:r>
              <a:rPr lang="en-GB" sz="2800" smtClean="0">
                <a:latin typeface="Times New Roman" pitchFamily="18" charset="0"/>
              </a:rPr>
              <a:t>Gresham Professor of Rhetoric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54276" name="Picture 4" descr="Gresham 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88913"/>
            <a:ext cx="316071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38275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mage0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52513"/>
            <a:ext cx="57610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ain-steam-and-speed---the-great-western-railwa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7363"/>
            <a:ext cx="792003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18ZS000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1310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Opening_Liverpool_and_Manchester_Railw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754063"/>
            <a:ext cx="37528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2296551821_7a7f3cd54b_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381000"/>
            <a:ext cx="32813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677px-Benz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5" y="736600"/>
            <a:ext cx="61912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768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331788"/>
            <a:ext cx="4635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42-204959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920038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onstructing_the_Metropolitan_Railw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31875"/>
            <a:ext cx="68421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London_St_Pancras_Station_18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95425"/>
            <a:ext cx="54006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lyttonstrach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374491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36663"/>
            <a:ext cx="83518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happe_telegra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3960813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telegraph_mach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44675"/>
            <a:ext cx="31924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laying-the-atlantic-cab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1420813"/>
            <a:ext cx="635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alexandergrahambell-45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1577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Inspector Dew leads a handcuffed Dr Crippen down the gangplank of SS Megantic in Liverpo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64135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SirSandfordFlem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46323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ipp_und_chronosk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31863"/>
            <a:ext cx="74168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bristol_ti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561263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c_18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52513"/>
            <a:ext cx="52562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Jt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168400"/>
            <a:ext cx="3200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Greenwich_meridian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1628775"/>
            <a:ext cx="360203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ms1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36210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normal_10643-Guard-at-Eiffel-Tower----Wireless-S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19283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willbe_one_handed_cl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04863"/>
            <a:ext cx="52673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lock_3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513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31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60350"/>
            <a:ext cx="49958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80jours_theatre_monde_illust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4788"/>
            <a:ext cx="89281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_Chirico_MOMA_Gare_Montparnas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0713"/>
            <a:ext cx="66976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laude-Monet-Detail-from-The-Gare-St-Lazare--1877-1336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5021262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Duchamp_Nude_descending_a_staircase_19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3556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inématographe_Lumiè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66750"/>
            <a:ext cx="7416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364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93750"/>
            <a:ext cx="7200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young-einstei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4813"/>
            <a:ext cx="4283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RWNevinso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88" y="836613"/>
            <a:ext cx="4108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4076700"/>
            <a:ext cx="8229600" cy="706438"/>
          </a:xfrm>
        </p:spPr>
        <p:txBody>
          <a:bodyPr/>
          <a:lstStyle/>
          <a:p>
            <a:r>
              <a:rPr lang="en-GB" sz="3600" smtClean="0">
                <a:latin typeface="Times New Roman" pitchFamily="18" charset="0"/>
              </a:rPr>
              <a:t>www.gresham.ac.uk</a:t>
            </a:r>
            <a:endParaRPr lang="en-US" sz="3600" smtClean="0">
              <a:latin typeface="Times New Roman" pitchFamily="18" charset="0"/>
            </a:endParaRPr>
          </a:p>
        </p:txBody>
      </p:sp>
      <p:pic>
        <p:nvPicPr>
          <p:cNvPr id="55300" name="Picture 4" descr="Gresham logo_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628775"/>
            <a:ext cx="316071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a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1125538"/>
            <a:ext cx="31480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thermopyla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96900"/>
            <a:ext cx="71294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220px-SS_Sirius_(183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32242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220px-RMS_Mauretan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876800"/>
            <a:ext cx="2552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220px-Kaiser_wilhelm_der_grosse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97163"/>
            <a:ext cx="254793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tagec-coach-trave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49450"/>
            <a:ext cx="3810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855788"/>
            <a:ext cx="36004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</Words>
  <Application>Microsoft Macintosh PowerPoint</Application>
  <PresentationFormat>On-screen Show (4:3)</PresentationFormat>
  <Paragraphs>2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Arial</vt:lpstr>
      <vt:lpstr>Times New Roman</vt:lpstr>
      <vt:lpstr>Office Theme</vt:lpstr>
      <vt:lpstr>The Victorians: Time and Space  Richard J Evans Gresham Professor of Rhetoric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www.gresham.ac.uk</vt:lpstr>
    </vt:vector>
  </TitlesOfParts>
  <Company>Faculty of History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Evans</dc:creator>
  <cp:lastModifiedBy>j.franklin</cp:lastModifiedBy>
  <cp:revision>47</cp:revision>
  <dcterms:created xsi:type="dcterms:W3CDTF">2010-09-10T10:33:44Z</dcterms:created>
  <dcterms:modified xsi:type="dcterms:W3CDTF">2010-09-13T12:39:48Z</dcterms:modified>
</cp:coreProperties>
</file>