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8" r:id="rId3"/>
    <p:sldId id="270" r:id="rId4"/>
    <p:sldId id="272" r:id="rId5"/>
    <p:sldId id="275" r:id="rId6"/>
    <p:sldId id="277" r:id="rId7"/>
    <p:sldId id="279" r:id="rId8"/>
    <p:sldId id="281" r:id="rId9"/>
    <p:sldId id="282" r:id="rId10"/>
    <p:sldId id="292" r:id="rId11"/>
    <p:sldId id="283" r:id="rId12"/>
    <p:sldId id="284" r:id="rId13"/>
    <p:sldId id="293" r:id="rId14"/>
    <p:sldId id="294" r:id="rId15"/>
    <p:sldId id="290" r:id="rId16"/>
    <p:sldId id="296" r:id="rId17"/>
    <p:sldId id="286" r:id="rId18"/>
    <p:sldId id="287" r:id="rId19"/>
    <p:sldId id="267" r:id="rId20"/>
    <p:sldId id="297" r:id="rId21"/>
    <p:sldId id="298" r:id="rId22"/>
    <p:sldId id="268" r:id="rId23"/>
    <p:sldId id="30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598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C8CFB-C470-4A35-96DD-87A3684A081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C7721-0E45-4B98-995F-F2C0061460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885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C7721-0E45-4B98-995F-F2C0061460C7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92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95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32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98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59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6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98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02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18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22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25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04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2843-9C3B-4C05-AA31-ECC335A93F5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414E-8F17-43AD-81FF-104ACD916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1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poemofquotes.com/thomasgray/thomas-gr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657"/>
            <a:ext cx="5063505" cy="675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pembroke college library cam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 descr="'Elegy Written in a Country Churchyard' by Thomas Gray, illustrations by Richard Bentley, London, England, UK, 1751. Museum no. NAL DYCE L Fol.42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7098264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32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/>
              <a:t>The curfew tolls the knell of parting day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1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/>
              <a:t>The ploughman homeward plods his weary way’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778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 smtClean="0"/>
              <a:t>The curfew tolls the knell of parting day.</a:t>
            </a:r>
          </a:p>
          <a:p>
            <a:pPr marL="0" indent="0">
              <a:buNone/>
            </a:pPr>
            <a:r>
              <a:rPr lang="en-GB" dirty="0" smtClean="0"/>
              <a:t>The ploughman homeward plods his weary way.</a:t>
            </a:r>
          </a:p>
          <a:p>
            <a:pPr marL="0" indent="0">
              <a:buNone/>
            </a:pPr>
            <a:r>
              <a:rPr lang="en-GB" dirty="0" smtClean="0"/>
              <a:t>The lowing herd wind slowly o’er the lea</a:t>
            </a:r>
          </a:p>
          <a:p>
            <a:pPr marL="0" indent="0">
              <a:buNone/>
            </a:pPr>
            <a:r>
              <a:rPr lang="en-GB" dirty="0" smtClean="0"/>
              <a:t>And leaves the world to </a:t>
            </a:r>
            <a:r>
              <a:rPr lang="en-GB" dirty="0" err="1" smtClean="0"/>
              <a:t>daRkness</a:t>
            </a:r>
            <a:r>
              <a:rPr lang="en-GB" dirty="0" smtClean="0"/>
              <a:t> </a:t>
            </a:r>
            <a:r>
              <a:rPr lang="en-GB" dirty="0" smtClean="0"/>
              <a:t>and to 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374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/>
              <a:t>The ploughman homeward plods his weary way,</a:t>
            </a:r>
          </a:p>
          <a:p>
            <a:pPr marL="0" indent="0">
              <a:buNone/>
            </a:pPr>
            <a:r>
              <a:rPr lang="en-GB" dirty="0"/>
              <a:t>The lowing herd wind slowly o’er the lea,</a:t>
            </a:r>
          </a:p>
          <a:p>
            <a:pPr marL="0" indent="0">
              <a:buNone/>
            </a:pPr>
            <a:r>
              <a:rPr lang="en-GB" dirty="0"/>
              <a:t>The curfew tolls the knell of parting day.</a:t>
            </a:r>
          </a:p>
          <a:p>
            <a:pPr marL="0" indent="0">
              <a:buNone/>
            </a:pPr>
            <a:r>
              <a:rPr lang="en-GB" dirty="0"/>
              <a:t>And leaves the world to darkness and to me.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190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/>
              <a:t>The curfew tolls the knell of parting day,</a:t>
            </a:r>
          </a:p>
          <a:p>
            <a:pPr marL="0" indent="0">
              <a:buNone/>
            </a:pPr>
            <a:r>
              <a:rPr lang="en-GB" dirty="0"/>
              <a:t>The lowing herd wind slowly o’er the lea,</a:t>
            </a:r>
          </a:p>
          <a:p>
            <a:pPr marL="0" indent="0">
              <a:buNone/>
            </a:pPr>
            <a:r>
              <a:rPr lang="en-GB" dirty="0"/>
              <a:t>The ploughman homeward plods his weary way,</a:t>
            </a:r>
          </a:p>
          <a:p>
            <a:pPr marL="0" indent="0">
              <a:buNone/>
            </a:pPr>
            <a:r>
              <a:rPr lang="en-GB" dirty="0"/>
              <a:t>And leaves the world to darkness and to me.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56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 smtClean="0"/>
              <a:t>Wind (s)lowly → wind(s) lowly</a:t>
            </a:r>
          </a:p>
          <a:p>
            <a:pPr marL="0" indent="0">
              <a:buNone/>
            </a:pPr>
            <a:r>
              <a:rPr lang="en-GB" dirty="0" smtClean="0"/>
              <a:t>Tolls knell → knoll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984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/>
              <a:t>Now fades the glimmering landscape of the sight,</a:t>
            </a:r>
          </a:p>
          <a:p>
            <a:pPr marL="0" indent="0">
              <a:buNone/>
            </a:pPr>
            <a:r>
              <a:rPr lang="en-GB" dirty="0"/>
              <a:t>And all the air a solemn stillness holds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643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/>
              <a:t>And drowsy </a:t>
            </a:r>
            <a:r>
              <a:rPr lang="en-GB" dirty="0" err="1"/>
              <a:t>tinklings</a:t>
            </a:r>
            <a:r>
              <a:rPr lang="en-GB" dirty="0"/>
              <a:t> lull the distant folds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3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 breezy call of incense-breathing morn,</a:t>
            </a:r>
          </a:p>
          <a:p>
            <a:pPr marL="0" indent="0">
              <a:buNone/>
            </a:pPr>
            <a:r>
              <a:rPr lang="en-GB" dirty="0" smtClean="0"/>
              <a:t>The swallow twittering from the straw-built shed,</a:t>
            </a:r>
          </a:p>
          <a:p>
            <a:pPr marL="0" indent="0">
              <a:buNone/>
            </a:pPr>
            <a:r>
              <a:rPr lang="en-GB" dirty="0" smtClean="0"/>
              <a:t>The cock’s shrill clarion or the echoing horn,</a:t>
            </a:r>
          </a:p>
          <a:p>
            <a:pPr marL="0" indent="0">
              <a:buNone/>
            </a:pPr>
            <a:r>
              <a:rPr lang="en-GB" dirty="0" smtClean="0"/>
              <a:t>No more shall rouse them from their lowly bed.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For them no more the blazing hearth shall burn,</a:t>
            </a:r>
          </a:p>
          <a:p>
            <a:pPr marL="0" indent="0">
              <a:buNone/>
            </a:pPr>
            <a:r>
              <a:rPr lang="en-GB" dirty="0" smtClean="0"/>
              <a:t>Or busy housewife ply her evening care:</a:t>
            </a:r>
          </a:p>
          <a:p>
            <a:pPr marL="0" indent="0">
              <a:buNone/>
            </a:pPr>
            <a:r>
              <a:rPr lang="en-GB" dirty="0" smtClean="0"/>
              <a:t>No children run to lisp their sire’s return,</a:t>
            </a:r>
          </a:p>
          <a:p>
            <a:pPr marL="0" indent="0">
              <a:buNone/>
            </a:pPr>
            <a:r>
              <a:rPr lang="en-GB" dirty="0" smtClean="0"/>
              <a:t>Or climb his knees the envied kiss to share.</a:t>
            </a:r>
          </a:p>
        </p:txBody>
      </p:sp>
    </p:spTree>
    <p:extLst>
      <p:ext uri="{BB962C8B-B14F-4D97-AF65-F5344CB8AC3E}">
        <p14:creationId xmlns:p14="http://schemas.microsoft.com/office/powerpoint/2010/main" val="260835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orace Walpole, 4th Earl of Orf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92696"/>
            <a:ext cx="4248472" cy="536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162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 smtClean="0"/>
              <a:t>Here rests his head upon the lap of earth</a:t>
            </a:r>
          </a:p>
          <a:p>
            <a:pPr marL="0" indent="0">
              <a:buNone/>
            </a:pPr>
            <a:r>
              <a:rPr lang="en-GB" dirty="0" smtClean="0"/>
              <a:t>A youth to fortune and to fame unknown.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063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 smtClean="0"/>
              <a:t>Haply some hoary-headed swain may say,</a:t>
            </a:r>
          </a:p>
          <a:p>
            <a:pPr marL="0" indent="0">
              <a:buNone/>
            </a:pPr>
            <a:r>
              <a:rPr lang="en-GB" dirty="0" smtClean="0"/>
              <a:t>‘Oft have we seen him at the peep of dawn</a:t>
            </a:r>
          </a:p>
          <a:p>
            <a:pPr marL="0" indent="0">
              <a:buNone/>
            </a:pPr>
            <a:r>
              <a:rPr lang="en-GB" dirty="0" smtClean="0"/>
              <a:t>Brushing with hasty step the dews away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15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/>
              <a:t>The curfew tolls the knell of parting day,</a:t>
            </a:r>
          </a:p>
          <a:p>
            <a:pPr marL="0" indent="0">
              <a:buNone/>
            </a:pPr>
            <a:r>
              <a:rPr lang="en-GB" dirty="0"/>
              <a:t>The lowing herd wind slowly o’er the lea,</a:t>
            </a:r>
          </a:p>
          <a:p>
            <a:pPr marL="0" indent="0">
              <a:buNone/>
            </a:pPr>
            <a:r>
              <a:rPr lang="en-GB" dirty="0"/>
              <a:t>The ploughman homeward plods his weary way,</a:t>
            </a:r>
          </a:p>
          <a:p>
            <a:pPr marL="0" indent="0">
              <a:buNone/>
            </a:pPr>
            <a:r>
              <a:rPr lang="en-GB" dirty="0"/>
              <a:t>And leaves the world to darkness and to me.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351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poemofquotes.com/thomasgray/thomas-gra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6657"/>
            <a:ext cx="5063505" cy="675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pembroke college library cam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26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2290" name="Picture 2" descr="Image result for peter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268760"/>
            <a:ext cx="5491311" cy="411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11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utoShape 2" descr="Image result for pembroke college library cam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pembroke college library cambrid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Image result for pembroke college library cambrid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Image result for pembroke college library cambrid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322" name="Picture 10" descr="http://1.bp.blogspot.com/_Yg87kz06PpQ/TGXGwhYzwqI/AAAAAAAAAMg/u-FzJTS51ac/s1600/Cambridge+Pembroke+Libr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531440"/>
            <a:ext cx="5283310" cy="7932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546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42" name="Picture 2" descr="http://www.stokepogesparishcouncil.gov.uk/wp-content/uploads/2010/08/Grays_Monument-300x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10545"/>
            <a:ext cx="5779587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82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ConstableConstable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 descr="http://media.vam.ac.uk/media/thira/collection_images/2011FA/2011FA5583_jpg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7315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25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18" name="Picture 2" descr="Muttering his wayward Fancies, would he ro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255356"/>
            <a:ext cx="5345172" cy="595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90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194" name="Picture 2" descr="Gray's Elegy by Robin T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5043115" cy="474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3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GB" dirty="0"/>
              <a:t>The lives of the humble villagers</a:t>
            </a:r>
          </a:p>
          <a:p>
            <a:pPr marL="0" indent="0">
              <a:buNone/>
            </a:pPr>
            <a:r>
              <a:rPr lang="en-GB" dirty="0"/>
              <a:t>The lives of the famous</a:t>
            </a:r>
          </a:p>
          <a:p>
            <a:pPr marL="0" indent="0">
              <a:buNone/>
            </a:pPr>
            <a:r>
              <a:rPr lang="en-GB" dirty="0"/>
              <a:t>The ways in which the villagers are prevented from becoming famous</a:t>
            </a:r>
          </a:p>
          <a:p>
            <a:pPr marL="0" indent="0">
              <a:buNone/>
            </a:pPr>
            <a:r>
              <a:rPr lang="en-GB" dirty="0"/>
              <a:t>The crimes inextricably involved in ‘success’ as the ‘thoughtless world’ understands it, from which the villagers are immune.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1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319</Words>
  <Application>Microsoft Office PowerPoint</Application>
  <PresentationFormat>On-screen Show (4:3)</PresentationFormat>
  <Paragraphs>43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ConstableConstable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bJack</dc:creator>
  <cp:lastModifiedBy>Gresham College</cp:lastModifiedBy>
  <cp:revision>16</cp:revision>
  <dcterms:created xsi:type="dcterms:W3CDTF">2015-04-10T13:10:50Z</dcterms:created>
  <dcterms:modified xsi:type="dcterms:W3CDTF">2015-04-14T08:09:53Z</dcterms:modified>
</cp:coreProperties>
</file>