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4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D6CC-86E2-2D4D-9A2F-2D5338E11C33}" type="datetimeFigureOut">
              <a:rPr lang="en-US" smtClean="0"/>
              <a:t>23/01/2015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73B33-050B-2944-8812-640CB202928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ote-war-is-the-continuation-of-politics-by-other-means-carl-von-clausewitz-382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71" y="1326259"/>
            <a:ext cx="7862536" cy="36992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q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22" y="927808"/>
            <a:ext cx="7025528" cy="52691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49932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16" y="668462"/>
            <a:ext cx="5411181" cy="57990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2_3751_c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79" y="921653"/>
            <a:ext cx="7759700" cy="4940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29337-298e30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74" y="651750"/>
            <a:ext cx="5898992" cy="55183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dw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80" y="685172"/>
            <a:ext cx="7386892" cy="49092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in_of_Friendship_carto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98438"/>
            <a:ext cx="8839200" cy="6121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_1914_empires_colon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04" y="1370347"/>
            <a:ext cx="7610475" cy="36431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209429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6" y="594901"/>
            <a:ext cx="7522296" cy="56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0742621_Franz_424540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" y="698594"/>
            <a:ext cx="787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0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a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5" y="971338"/>
            <a:ext cx="7643597" cy="50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6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ote-la-guerre-c-est-une-chose-trop-grave-pour-la-confier-a-des-militaires-georges-clemenceau-1218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3" y="1370347"/>
            <a:ext cx="7768648" cy="36550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iht-old25-ultimatum-blog4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9" y="960527"/>
            <a:ext cx="7839031" cy="51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68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hanced-buzz-wide-7470-1407148557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5" y="358162"/>
            <a:ext cx="8697672" cy="62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91616_or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2" y="490165"/>
            <a:ext cx="7442541" cy="59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5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Britain's-Declaration-of-War----Aug-6-19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7" y="251727"/>
            <a:ext cx="7626440" cy="62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75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5016_thumb_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66" y="546896"/>
            <a:ext cx="4933242" cy="55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4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Great-Power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3" y="926516"/>
            <a:ext cx="787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16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pr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18" y="772436"/>
            <a:ext cx="6876028" cy="54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_clains_in_africa_19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" y="573719"/>
            <a:ext cx="6968408" cy="58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chbi_400_2_43_vowa140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36" y="901264"/>
            <a:ext cx="7434461" cy="50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19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-Autocracy_of_the_Ts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41" y="700045"/>
            <a:ext cx="4323326" cy="542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6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G835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11" y="1338835"/>
            <a:ext cx="6554138" cy="447678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Empire_Needs_Men_W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07" y="667483"/>
            <a:ext cx="3790629" cy="55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53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egalese_troo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85" y="1592456"/>
            <a:ext cx="6350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0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-african-queen-30 x 40 Movie Poster UK - Style 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40" y="754256"/>
            <a:ext cx="745807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38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ingtao_battle_lithograph_19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5" y="368719"/>
            <a:ext cx="7988026" cy="58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9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ia-Brewery-Tsingtau-19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20" y="455842"/>
            <a:ext cx="7165098" cy="61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7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entersww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6" y="793080"/>
            <a:ext cx="7701067" cy="51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96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ssian-revolution-1917-gran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2" y="423284"/>
            <a:ext cx="7880850" cy="58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47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sin-paru-punch-mars-1919-38758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21" y="516824"/>
            <a:ext cx="5842598" cy="57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inthe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08" y="1497770"/>
            <a:ext cx="3058892" cy="4090379"/>
          </a:xfrm>
          <a:prstGeom prst="rect">
            <a:avLst/>
          </a:prstGeom>
        </p:spPr>
      </p:pic>
      <p:pic>
        <p:nvPicPr>
          <p:cNvPr id="3" name="Picture 2" descr="1915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35" y="1497770"/>
            <a:ext cx="2690560" cy="4090379"/>
          </a:xfrm>
          <a:prstGeom prst="rect">
            <a:avLst/>
          </a:prstGeom>
        </p:spPr>
      </p:pic>
      <p:pic>
        <p:nvPicPr>
          <p:cNvPr id="4" name="Picture 3" descr="XM100956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" y="1497770"/>
            <a:ext cx="2947257" cy="41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7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denburg-ludendor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54" y="1083108"/>
            <a:ext cx="60674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1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90_Bismarcks_Ruecktri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542" y="651750"/>
            <a:ext cx="3687330" cy="536700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A001164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99" y="1607628"/>
            <a:ext cx="2673618" cy="3884744"/>
          </a:xfrm>
          <a:prstGeom prst="rect">
            <a:avLst/>
          </a:prstGeom>
        </p:spPr>
      </p:pic>
      <p:pic>
        <p:nvPicPr>
          <p:cNvPr id="3" name="Picture 2" descr="leonard-raven-hill-lloyd-george-as-the-new-conductor-of-the-coalition-government-december-1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97" y="1062288"/>
            <a:ext cx="3647756" cy="4863675"/>
          </a:xfrm>
          <a:prstGeom prst="rect">
            <a:avLst/>
          </a:prstGeom>
        </p:spPr>
      </p:pic>
      <p:pic>
        <p:nvPicPr>
          <p:cNvPr id="5" name="Picture 4" descr="Theodor_Mayerhofer_Kaiser_Karl_I_von_österreich_19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6" y="1607628"/>
            <a:ext cx="2870061" cy="38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6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rman-spring-offensive-1918-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37" y="867052"/>
            <a:ext cx="6685520" cy="50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1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17-wwipropaga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5" y="472123"/>
            <a:ext cx="3742011" cy="5702112"/>
          </a:xfrm>
          <a:prstGeom prst="rect">
            <a:avLst/>
          </a:prstGeom>
        </p:spPr>
      </p:pic>
      <p:pic>
        <p:nvPicPr>
          <p:cNvPr id="4" name="Picture 3" descr="HIA_WW1PC_B033_0112a_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94" y="472124"/>
            <a:ext cx="3730811" cy="57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6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solution_of_Austria-Hung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7" y="986765"/>
            <a:ext cx="7450742" cy="46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1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sail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6" y="309321"/>
            <a:ext cx="8832149" cy="617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k0GM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0" y="814005"/>
            <a:ext cx="8514074" cy="48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5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ter+den+Feindmachten+(for+humanities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23" y="280094"/>
            <a:ext cx="4461084" cy="62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1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px-World_War_II_Casualtie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" y="670047"/>
            <a:ext cx="7971744" cy="51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1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fog_of_war_762_by_badchess-d328nz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15" y="217084"/>
            <a:ext cx="8090229" cy="63568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OfP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006" y="786303"/>
            <a:ext cx="4386108" cy="56142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66DF0F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82" y="351896"/>
            <a:ext cx="6265875" cy="6265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io-comic_war_map_for_18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243746"/>
            <a:ext cx="7981042" cy="62596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6205479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42" y="1186521"/>
            <a:ext cx="8493475" cy="40167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0</Words>
  <Application>Microsoft Macintosh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Wolfson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Evans</dc:creator>
  <cp:lastModifiedBy>Richard Evans</cp:lastModifiedBy>
  <cp:revision>47</cp:revision>
  <dcterms:created xsi:type="dcterms:W3CDTF">2015-01-20T16:55:39Z</dcterms:created>
  <dcterms:modified xsi:type="dcterms:W3CDTF">2015-01-23T12:52:15Z</dcterms:modified>
</cp:coreProperties>
</file>