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61" r:id="rId2"/>
    <p:sldId id="262" r:id="rId3"/>
    <p:sldId id="265" r:id="rId4"/>
    <p:sldId id="267" r:id="rId5"/>
    <p:sldId id="269" r:id="rId6"/>
    <p:sldId id="266" r:id="rId7"/>
    <p:sldId id="257" r:id="rId8"/>
    <p:sldId id="256" r:id="rId9"/>
    <p:sldId id="260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305" r:id="rId22"/>
    <p:sldId id="281" r:id="rId23"/>
    <p:sldId id="283" r:id="rId24"/>
    <p:sldId id="285" r:id="rId25"/>
    <p:sldId id="286" r:id="rId26"/>
    <p:sldId id="287" r:id="rId27"/>
    <p:sldId id="292" r:id="rId28"/>
    <p:sldId id="291" r:id="rId29"/>
    <p:sldId id="293" r:id="rId30"/>
    <p:sldId id="294" r:id="rId31"/>
    <p:sldId id="295" r:id="rId32"/>
    <p:sldId id="296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306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2787"/>
    <p:restoredTop sz="90929"/>
  </p:normalViewPr>
  <p:slideViewPr>
    <p:cSldViewPr>
      <p:cViewPr varScale="1">
        <p:scale>
          <a:sx n="90" d="100"/>
          <a:sy n="90" d="100"/>
        </p:scale>
        <p:origin x="-96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9E2C44-18F7-4157-BE48-A887365F64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4B29A-698D-4743-B322-5D1CAA6235CD}" type="slidenum">
              <a:rPr lang="en-US"/>
              <a:pPr/>
              <a:t>1</a:t>
            </a:fld>
            <a:endParaRPr lang="en-US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E9094-652D-4735-8F0E-1FF469529B9C}" type="slidenum">
              <a:rPr lang="en-US"/>
              <a:pPr/>
              <a:t>10</a:t>
            </a:fld>
            <a:endParaRPr lang="en-US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C5598-940B-4512-8644-451A227C1774}" type="slidenum">
              <a:rPr lang="en-US"/>
              <a:pPr/>
              <a:t>11</a:t>
            </a:fld>
            <a:endParaRPr lang="en-US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18F7D-7CC0-47EE-9170-15D84DBA2FBD}" type="slidenum">
              <a:rPr lang="en-US"/>
              <a:pPr/>
              <a:t>12</a:t>
            </a:fld>
            <a:endParaRPr lang="en-US"/>
          </a:p>
        </p:txBody>
      </p:sp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5BA00-51E0-4267-B968-2CCE743AEB42}" type="slidenum">
              <a:rPr lang="en-US"/>
              <a:pPr/>
              <a:t>13</a:t>
            </a:fld>
            <a:endParaRPr 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0802D-A7F1-494D-AA4C-FF17D89320BD}" type="slidenum">
              <a:rPr lang="en-US"/>
              <a:pPr/>
              <a:t>14</a:t>
            </a:fld>
            <a:endParaRPr lang="en-US"/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79CF1-3727-41E0-B82D-17CDE530334D}" type="slidenum">
              <a:rPr lang="en-US"/>
              <a:pPr/>
              <a:t>15</a:t>
            </a:fld>
            <a:endParaRPr lang="en-US"/>
          </a:p>
        </p:txBody>
      </p:sp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C2553-8899-40ED-A3D0-5BB96CA802B3}" type="slidenum">
              <a:rPr lang="en-US"/>
              <a:pPr/>
              <a:t>16</a:t>
            </a:fld>
            <a:endParaRPr lang="en-US"/>
          </a:p>
        </p:txBody>
      </p:sp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D13C5-6CA0-419B-98F8-E8788CD875E3}" type="slidenum">
              <a:rPr lang="en-US"/>
              <a:pPr/>
              <a:t>17</a:t>
            </a:fld>
            <a:endParaRPr lang="en-US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F4DCB-2F24-4A7F-B731-866F05FB24FE}" type="slidenum">
              <a:rPr lang="en-US"/>
              <a:pPr/>
              <a:t>18</a:t>
            </a:fld>
            <a:endParaRPr lang="en-US"/>
          </a:p>
        </p:txBody>
      </p:sp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7877B-399E-4B24-9ABB-44ACAEDFF037}" type="slidenum">
              <a:rPr lang="en-US"/>
              <a:pPr/>
              <a:t>19</a:t>
            </a:fld>
            <a:endParaRPr lang="en-US"/>
          </a:p>
        </p:txBody>
      </p:sp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EEEFF-102B-438A-BB93-048A397523AF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F481A-804A-4141-B461-09D7BB459DD4}" type="slidenum">
              <a:rPr lang="en-US"/>
              <a:pPr/>
              <a:t>20</a:t>
            </a:fld>
            <a:endParaRPr lang="en-US"/>
          </a:p>
        </p:txBody>
      </p:sp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14552-392F-4EE7-AAB7-31982968EA18}" type="slidenum">
              <a:rPr lang="en-US"/>
              <a:pPr/>
              <a:t>21</a:t>
            </a:fld>
            <a:endParaRPr lang="en-US"/>
          </a:p>
        </p:txBody>
      </p:sp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84859-437B-46F0-96DA-85840016E41B}" type="slidenum">
              <a:rPr lang="en-US"/>
              <a:pPr/>
              <a:t>22</a:t>
            </a:fld>
            <a:endParaRPr lang="en-US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1FA89-3C69-4B5C-90D7-08CB36E64A29}" type="slidenum">
              <a:rPr lang="en-US"/>
              <a:pPr/>
              <a:t>23</a:t>
            </a:fld>
            <a:endParaRPr lang="en-US"/>
          </a:p>
        </p:txBody>
      </p:sp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E9148-AA47-4099-BCAA-C1DB440F9166}" type="slidenum">
              <a:rPr lang="en-US"/>
              <a:pPr/>
              <a:t>24</a:t>
            </a:fld>
            <a:endParaRPr lang="en-US"/>
          </a:p>
        </p:txBody>
      </p:sp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407D9-3A59-4EE6-A6F8-782398D614D5}" type="slidenum">
              <a:rPr lang="en-US"/>
              <a:pPr/>
              <a:t>25</a:t>
            </a:fld>
            <a:endParaRPr lang="en-US"/>
          </a:p>
        </p:txBody>
      </p:sp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FC18B-59C4-4E23-A9D1-6042C9011AC0}" type="slidenum">
              <a:rPr lang="en-US"/>
              <a:pPr/>
              <a:t>26</a:t>
            </a:fld>
            <a:endParaRPr lang="en-US"/>
          </a:p>
        </p:txBody>
      </p:sp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8C769-5C4E-4F50-BB5D-15A76A28FB9A}" type="slidenum">
              <a:rPr lang="en-US"/>
              <a:pPr/>
              <a:t>27</a:t>
            </a:fld>
            <a:endParaRPr lang="en-US"/>
          </a:p>
        </p:txBody>
      </p:sp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A2F26-F36A-49BF-B6D2-42BF6544B54E}" type="slidenum">
              <a:rPr lang="en-US"/>
              <a:pPr/>
              <a:t>28</a:t>
            </a:fld>
            <a:endParaRPr lang="en-US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E5C01-43AA-49D1-8EA5-BFCFD8096CA1}" type="slidenum">
              <a:rPr lang="en-US"/>
              <a:pPr/>
              <a:t>29</a:t>
            </a:fld>
            <a:endParaRPr lang="en-US"/>
          </a:p>
        </p:txBody>
      </p:sp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E0030-0F04-4D95-AE99-E883832A1BE4}" type="slidenum">
              <a:rPr lang="en-US"/>
              <a:pPr/>
              <a:t>3</a:t>
            </a:fld>
            <a:endParaRPr lang="en-US"/>
          </a:p>
        </p:txBody>
      </p:sp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0D220-29BD-483B-9BAA-1C71C7C0EA86}" type="slidenum">
              <a:rPr lang="en-US"/>
              <a:pPr/>
              <a:t>30</a:t>
            </a:fld>
            <a:endParaRPr lang="en-US"/>
          </a:p>
        </p:txBody>
      </p:sp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78A11-E22F-4DE5-AD70-43C151138789}" type="slidenum">
              <a:rPr lang="en-US"/>
              <a:pPr/>
              <a:t>31</a:t>
            </a:fld>
            <a:endParaRPr lang="en-US"/>
          </a:p>
        </p:txBody>
      </p:sp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EA5F9-F668-45ED-8C3E-5C8B42F8F9A5}" type="slidenum">
              <a:rPr lang="en-US"/>
              <a:pPr/>
              <a:t>32</a:t>
            </a:fld>
            <a:endParaRPr lang="en-US"/>
          </a:p>
        </p:txBody>
      </p:sp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8288C-15C9-43FF-BABB-87DCC1B2582E}" type="slidenum">
              <a:rPr lang="en-US"/>
              <a:pPr/>
              <a:t>33</a:t>
            </a:fld>
            <a:endParaRPr lang="en-US"/>
          </a:p>
        </p:txBody>
      </p:sp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212D5-AD59-4EB0-8B25-D2079346F916}" type="slidenum">
              <a:rPr lang="en-US"/>
              <a:pPr/>
              <a:t>34</a:t>
            </a:fld>
            <a:endParaRPr 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8C19E-A38C-4AAA-9250-F9B582B1CDF0}" type="slidenum">
              <a:rPr lang="en-US"/>
              <a:pPr/>
              <a:t>35</a:t>
            </a:fld>
            <a:endParaRPr lang="en-US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76858-F2FF-4E6A-91C7-EEC2A32622CE}" type="slidenum">
              <a:rPr lang="en-US"/>
              <a:pPr/>
              <a:t>36</a:t>
            </a:fld>
            <a:endParaRPr lang="en-US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FDB59-94BE-4492-BD88-0B819FA2CBDF}" type="slidenum">
              <a:rPr lang="en-US"/>
              <a:pPr/>
              <a:t>37</a:t>
            </a:fld>
            <a:endParaRPr lang="en-U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FFB3A-4755-4699-B323-6E40F2515F18}" type="slidenum">
              <a:rPr lang="en-US"/>
              <a:pPr/>
              <a:t>38</a:t>
            </a:fld>
            <a:endParaRPr 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9D73D-CA03-4435-ADA1-674264641E64}" type="slidenum">
              <a:rPr lang="en-US"/>
              <a:pPr/>
              <a:t>39</a:t>
            </a:fld>
            <a:endParaRPr 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C8E33-20AD-4CB0-9C6D-458AB9C55840}" type="slidenum">
              <a:rPr lang="en-US"/>
              <a:pPr/>
              <a:t>4</a:t>
            </a:fld>
            <a:endParaRPr lang="en-US"/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625A2-A8EF-409D-BCA1-C47C5D4FFB31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D0FD1-7D48-443C-9F02-2181897EDBBA}" type="slidenum">
              <a:rPr lang="en-US"/>
              <a:pPr/>
              <a:t>6</a:t>
            </a:fld>
            <a:endParaRPr lang="en-US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D1F6D-BAF0-4AA4-8029-0D61E54E4447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33666-73CE-4892-9860-714016461A3F}" type="slidenum">
              <a:rPr lang="en-US"/>
              <a:pPr/>
              <a:t>8</a:t>
            </a:fld>
            <a:endParaRPr lang="en-US"/>
          </a:p>
        </p:txBody>
      </p:sp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AC2EA-CF76-46B8-B3D5-C433169E1E3E}" type="slidenum">
              <a:rPr lang="en-US"/>
              <a:pPr/>
              <a:t>9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B7B2-E790-42B9-9962-394532F5F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D0B22-497D-40A2-AA40-42E53FFDA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4A3EA-D633-4D01-8F04-29AA2DABA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24C3C-F104-4E41-8A3D-A1550FE6A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89945-4CC8-4D6F-BEF1-7397A9C15E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10E2-F4AE-4FD5-A69D-9AF06FF84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B52FD-5A5C-4631-8E9D-F130F6F75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E7E1E-B274-4901-914C-309FC78EA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0D1CD-8B85-46F7-A2F8-D6D298642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5EB39-AE65-4B6B-8D9C-5559D5A85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D601A-F69B-428E-BB25-C20512FC0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1B721E-DAA0-4F20-BF5C-E504320755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the_battle_of_trafalgar_by_william_clarkson_stan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5025"/>
            <a:ext cx="8305800" cy="476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surre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68375"/>
            <a:ext cx="7315200" cy="502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Biot487Photo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813"/>
            <a:ext cx="9144000" cy="547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50px-Bachagha_Mokra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1000"/>
            <a:ext cx="2938463" cy="603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stock-photo-algeria-famine-algiers-archbishop-gives-hospitality-to-orphans-in-episcopal-palace-created-by-768843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074738"/>
            <a:ext cx="5334000" cy="457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african-oil-palms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00150"/>
            <a:ext cx="624840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223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3345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samuel_florence_baker_01-wi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25" y="381000"/>
            <a:ext cx="391795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Samuel_Baker_Pas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350" y="228600"/>
            <a:ext cx="4395788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mo3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17588"/>
            <a:ext cx="8251825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11op-image2-blog4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550" y="895350"/>
            <a:ext cx="5422900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AR10067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34950"/>
            <a:ext cx="4638675" cy="639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M4003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9213" y="1130300"/>
            <a:ext cx="6503987" cy="459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tarzan-of-the-apes-fir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609600"/>
            <a:ext cx="359568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StanleyandLivingst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9838" y="304800"/>
            <a:ext cx="4484687" cy="610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poster_of_the_launch_ma_robert_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46225"/>
            <a:ext cx="7924800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zambia_1973_david_livingst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1825" y="304800"/>
            <a:ext cx="6153150" cy="620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apartheid_in_south_africa_great_tr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1462088"/>
            <a:ext cx="5983287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300px-Remnants_of_an_arm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00163"/>
            <a:ext cx="7315200" cy="417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b00qprnj_640_3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Kanpur_massac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613" y="1147763"/>
            <a:ext cx="6707187" cy="456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hung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9550"/>
            <a:ext cx="4168775" cy="641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la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7113" y="1143000"/>
            <a:ext cx="4395787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300px-Seizure_of_blackbirder_Daph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6525"/>
            <a:ext cx="6934200" cy="624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Second_Opium_War-guangzho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8388"/>
            <a:ext cx="6019800" cy="4548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3850-004-501E9B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89025"/>
            <a:ext cx="6858000" cy="448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250px-1860-russian-ame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0738" y="609600"/>
            <a:ext cx="4627562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Alaska_purch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765175"/>
            <a:ext cx="7602537" cy="532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russian-convicts-returning-at-night-from-the-mines-in-siberia-1880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8525" y="228600"/>
            <a:ext cx="45212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Dorset_Sturminster_Newton_Bridge_not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58863"/>
            <a:ext cx="6477000" cy="457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Black-eyed_Sue_and_Sweet_Poll_of_Plymouth_taking_leave_of_their_lovers_who_are_going_to_Botany_B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58825"/>
            <a:ext cx="6629400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BOH6520Cconvic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97013"/>
            <a:ext cx="7239000" cy="367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f274-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98563"/>
            <a:ext cx="8610600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800px-Plate_2_Retreat_of_Lt_Bra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92150"/>
            <a:ext cx="8534400" cy="557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klett_revolutions_wars_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573088"/>
            <a:ext cx="8518525" cy="571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Revoltadosma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73200"/>
            <a:ext cx="5486400" cy="380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abolition-medall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98625"/>
            <a:ext cx="3352800" cy="3352800"/>
          </a:xfrm>
          <a:prstGeom prst="rect">
            <a:avLst/>
          </a:prstGeom>
          <a:noFill/>
        </p:spPr>
      </p:pic>
      <p:pic>
        <p:nvPicPr>
          <p:cNvPr id="22534" name="Picture 6" descr="00521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505200"/>
            <a:ext cx="3441700" cy="2827338"/>
          </a:xfrm>
          <a:prstGeom prst="rect">
            <a:avLst/>
          </a:prstGeom>
          <a:noFill/>
        </p:spPr>
      </p:pic>
      <p:pic>
        <p:nvPicPr>
          <p:cNvPr id="22536" name="Picture 8" descr="v0_master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609600"/>
            <a:ext cx="3733800" cy="2687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GP27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14400"/>
            <a:ext cx="6569075" cy="510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-dey-of-algiers-hussein-ibn-el-hussein-strikes-the-french-ambassador-m-deval-giclee-print-46-x-61-5757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25" y="533400"/>
            <a:ext cx="400685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00px-La_prise_de_Constantine_1837_par_Horace_Ver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931863"/>
            <a:ext cx="4724400" cy="469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39</Words>
  <Application>Microsoft PowerPoint</Application>
  <PresentationFormat>On-screen Show (4:3)</PresentationFormat>
  <Paragraphs>39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ＭＳ Ｐゴシック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Richard Evans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Evans</dc:creator>
  <cp:lastModifiedBy>sophie norton</cp:lastModifiedBy>
  <cp:revision>49</cp:revision>
  <dcterms:created xsi:type="dcterms:W3CDTF">2011-09-12T10:43:10Z</dcterms:created>
  <dcterms:modified xsi:type="dcterms:W3CDTF">2011-10-19T14:30:32Z</dcterms:modified>
</cp:coreProperties>
</file>