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61" r:id="rId6"/>
  </p:sldMasterIdLst>
  <p:notesMasterIdLst>
    <p:notesMasterId r:id="rId114"/>
  </p:notesMasterIdLst>
  <p:sldIdLst>
    <p:sldId id="256" r:id="rId7"/>
    <p:sldId id="587" r:id="rId8"/>
    <p:sldId id="451" r:id="rId9"/>
    <p:sldId id="477" r:id="rId10"/>
    <p:sldId id="452" r:id="rId11"/>
    <p:sldId id="423" r:id="rId12"/>
    <p:sldId id="425" r:id="rId13"/>
    <p:sldId id="426" r:id="rId14"/>
    <p:sldId id="428" r:id="rId15"/>
    <p:sldId id="435" r:id="rId16"/>
    <p:sldId id="436" r:id="rId17"/>
    <p:sldId id="474" r:id="rId18"/>
    <p:sldId id="429" r:id="rId19"/>
    <p:sldId id="431" r:id="rId20"/>
    <p:sldId id="433" r:id="rId21"/>
    <p:sldId id="432" r:id="rId22"/>
    <p:sldId id="434" r:id="rId23"/>
    <p:sldId id="512" r:id="rId24"/>
    <p:sldId id="581" r:id="rId25"/>
    <p:sldId id="510" r:id="rId26"/>
    <p:sldId id="483" r:id="rId27"/>
    <p:sldId id="437" r:id="rId28"/>
    <p:sldId id="467" r:id="rId29"/>
    <p:sldId id="438" r:id="rId30"/>
    <p:sldId id="478" r:id="rId31"/>
    <p:sldId id="453" r:id="rId32"/>
    <p:sldId id="456" r:id="rId33"/>
    <p:sldId id="457" r:id="rId34"/>
    <p:sldId id="458" r:id="rId35"/>
    <p:sldId id="550" r:id="rId36"/>
    <p:sldId id="455" r:id="rId37"/>
    <p:sldId id="476" r:id="rId38"/>
    <p:sldId id="459" r:id="rId39"/>
    <p:sldId id="589" r:id="rId40"/>
    <p:sldId id="461" r:id="rId41"/>
    <p:sldId id="460" r:id="rId42"/>
    <p:sldId id="462" r:id="rId43"/>
    <p:sldId id="464" r:id="rId44"/>
    <p:sldId id="590" r:id="rId45"/>
    <p:sldId id="584" r:id="rId46"/>
    <p:sldId id="469" r:id="rId47"/>
    <p:sldId id="496" r:id="rId48"/>
    <p:sldId id="495" r:id="rId49"/>
    <p:sldId id="494" r:id="rId50"/>
    <p:sldId id="479" r:id="rId51"/>
    <p:sldId id="571" r:id="rId52"/>
    <p:sldId id="466" r:id="rId53"/>
    <p:sldId id="448" r:id="rId54"/>
    <p:sldId id="447" r:id="rId55"/>
    <p:sldId id="446" r:id="rId56"/>
    <p:sldId id="445" r:id="rId57"/>
    <p:sldId id="444" r:id="rId58"/>
    <p:sldId id="443" r:id="rId59"/>
    <p:sldId id="442" r:id="rId60"/>
    <p:sldId id="441" r:id="rId61"/>
    <p:sldId id="440" r:id="rId62"/>
    <p:sldId id="439" r:id="rId63"/>
    <p:sldId id="450" r:id="rId64"/>
    <p:sldId id="585" r:id="rId65"/>
    <p:sldId id="449" r:id="rId66"/>
    <p:sldId id="468" r:id="rId67"/>
    <p:sldId id="471" r:id="rId68"/>
    <p:sldId id="563" r:id="rId69"/>
    <p:sldId id="561" r:id="rId70"/>
    <p:sldId id="475" r:id="rId71"/>
    <p:sldId id="562" r:id="rId72"/>
    <p:sldId id="515" r:id="rId73"/>
    <p:sldId id="519" r:id="rId74"/>
    <p:sldId id="473" r:id="rId75"/>
    <p:sldId id="484" r:id="rId76"/>
    <p:sldId id="485" r:id="rId77"/>
    <p:sldId id="592" r:id="rId78"/>
    <p:sldId id="487" r:id="rId79"/>
    <p:sldId id="488" r:id="rId80"/>
    <p:sldId id="489" r:id="rId81"/>
    <p:sldId id="492" r:id="rId82"/>
    <p:sldId id="520" r:id="rId83"/>
    <p:sldId id="493" r:id="rId84"/>
    <p:sldId id="552" r:id="rId85"/>
    <p:sldId id="491" r:id="rId86"/>
    <p:sldId id="551" r:id="rId87"/>
    <p:sldId id="497" r:id="rId88"/>
    <p:sldId id="501" r:id="rId89"/>
    <p:sldId id="508" r:id="rId90"/>
    <p:sldId id="506" r:id="rId91"/>
    <p:sldId id="507" r:id="rId92"/>
    <p:sldId id="548" r:id="rId93"/>
    <p:sldId id="593" r:id="rId94"/>
    <p:sldId id="523" r:id="rId95"/>
    <p:sldId id="524" r:id="rId96"/>
    <p:sldId id="588" r:id="rId97"/>
    <p:sldId id="586" r:id="rId98"/>
    <p:sldId id="525" r:id="rId99"/>
    <p:sldId id="526" r:id="rId100"/>
    <p:sldId id="528" r:id="rId101"/>
    <p:sldId id="527" r:id="rId102"/>
    <p:sldId id="529" r:id="rId103"/>
    <p:sldId id="549" r:id="rId104"/>
    <p:sldId id="545" r:id="rId105"/>
    <p:sldId id="544" r:id="rId106"/>
    <p:sldId id="543" r:id="rId107"/>
    <p:sldId id="542" r:id="rId108"/>
    <p:sldId id="541" r:id="rId109"/>
    <p:sldId id="509" r:id="rId110"/>
    <p:sldId id="546" r:id="rId111"/>
    <p:sldId id="547" r:id="rId112"/>
    <p:sldId id="277" r:id="rId113"/>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nixon" initials="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0175" autoAdjust="0"/>
  </p:normalViewPr>
  <p:slideViewPr>
    <p:cSldViewPr>
      <p:cViewPr>
        <p:scale>
          <a:sx n="100" d="100"/>
          <a:sy n="100" d="100"/>
        </p:scale>
        <p:origin x="-576" y="17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viewProps" Target="view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FB7F3F8-A536-44C5-9371-B4D15AC3FE76}" type="datetimeFigureOut">
              <a:rPr lang="en-GB" smtClean="0"/>
              <a:t>28/10/2015</a:t>
            </a:fld>
            <a:endParaRPr lang="en-GB"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16C0ECA8-E6BE-432D-9BF0-BD1A450AD130}" type="slidenum">
              <a:rPr lang="en-GB" smtClean="0"/>
              <a:t>‹#›</a:t>
            </a:fld>
            <a:endParaRPr lang="en-GB" dirty="0"/>
          </a:p>
        </p:txBody>
      </p:sp>
    </p:spTree>
    <p:extLst>
      <p:ext uri="{BB962C8B-B14F-4D97-AF65-F5344CB8AC3E}">
        <p14:creationId xmlns:p14="http://schemas.microsoft.com/office/powerpoint/2010/main" val="152556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Standard </a:t>
            </a:r>
            <a:r>
              <a:rPr lang="en-GB" b="1" dirty="0" smtClean="0"/>
              <a:t>title</a:t>
            </a:r>
            <a:r>
              <a:rPr lang="en-GB" b="1" baseline="0" dirty="0" smtClean="0"/>
              <a:t> slide</a:t>
            </a:r>
            <a:r>
              <a:rPr lang="en-GB" b="0" baseline="0" dirty="0" smtClean="0"/>
              <a:t>.</a:t>
            </a:r>
            <a:r>
              <a:rPr lang="en-GB" b="1" baseline="0" dirty="0" smtClean="0"/>
              <a:t> </a:t>
            </a:r>
            <a:endParaRPr lang="en-GB" b="1" dirty="0"/>
          </a:p>
        </p:txBody>
      </p:sp>
      <p:sp>
        <p:nvSpPr>
          <p:cNvPr id="4" name="Slide Number Placeholder 3"/>
          <p:cNvSpPr>
            <a:spLocks noGrp="1"/>
          </p:cNvSpPr>
          <p:nvPr>
            <p:ph type="sldNum" sz="quarter" idx="10"/>
          </p:nvPr>
        </p:nvSpPr>
        <p:spPr/>
        <p:txBody>
          <a:bodyPr/>
          <a:lstStyle/>
          <a:p>
            <a:fld id="{16C0ECA8-E6BE-432D-9BF0-BD1A450AD130}" type="slidenum">
              <a:rPr lang="en-GB" smtClean="0"/>
              <a:t>1</a:t>
            </a:fld>
            <a:endParaRPr lang="en-GB" dirty="0"/>
          </a:p>
        </p:txBody>
      </p:sp>
    </p:spTree>
    <p:extLst>
      <p:ext uri="{BB962C8B-B14F-4D97-AF65-F5344CB8AC3E}">
        <p14:creationId xmlns:p14="http://schemas.microsoft.com/office/powerpoint/2010/main" val="2868873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C0ECA8-E6BE-432D-9BF0-BD1A450AD130}" type="slidenum">
              <a:rPr lang="en-GB" smtClean="0"/>
              <a:t>2</a:t>
            </a:fld>
            <a:endParaRPr lang="en-GB" dirty="0"/>
          </a:p>
        </p:txBody>
      </p:sp>
    </p:spTree>
    <p:extLst>
      <p:ext uri="{BB962C8B-B14F-4D97-AF65-F5344CB8AC3E}">
        <p14:creationId xmlns:p14="http://schemas.microsoft.com/office/powerpoint/2010/main" val="224436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C0ECA8-E6BE-432D-9BF0-BD1A450AD130}" type="slidenum">
              <a:rPr lang="en-GB" smtClean="0"/>
              <a:t>3</a:t>
            </a:fld>
            <a:endParaRPr lang="en-GB" dirty="0"/>
          </a:p>
        </p:txBody>
      </p:sp>
    </p:spTree>
    <p:extLst>
      <p:ext uri="{BB962C8B-B14F-4D97-AF65-F5344CB8AC3E}">
        <p14:creationId xmlns:p14="http://schemas.microsoft.com/office/powerpoint/2010/main" val="2244369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C0ECA8-E6BE-432D-9BF0-BD1A450AD130}" type="slidenum">
              <a:rPr lang="en-GB" smtClean="0"/>
              <a:t>5</a:t>
            </a:fld>
            <a:endParaRPr lang="en-GB" dirty="0"/>
          </a:p>
        </p:txBody>
      </p:sp>
    </p:spTree>
    <p:extLst>
      <p:ext uri="{BB962C8B-B14F-4D97-AF65-F5344CB8AC3E}">
        <p14:creationId xmlns:p14="http://schemas.microsoft.com/office/powerpoint/2010/main" val="224436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C0ECA8-E6BE-432D-9BF0-BD1A450AD130}" type="slidenum">
              <a:rPr lang="en-GB" smtClean="0"/>
              <a:t>6</a:t>
            </a:fld>
            <a:endParaRPr lang="en-GB" dirty="0"/>
          </a:p>
        </p:txBody>
      </p:sp>
    </p:spTree>
    <p:extLst>
      <p:ext uri="{BB962C8B-B14F-4D97-AF65-F5344CB8AC3E}">
        <p14:creationId xmlns:p14="http://schemas.microsoft.com/office/powerpoint/2010/main" val="224436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C0ECA8-E6BE-432D-9BF0-BD1A450AD130}" type="slidenum">
              <a:rPr lang="en-GB" smtClean="0"/>
              <a:t>7</a:t>
            </a:fld>
            <a:endParaRPr lang="en-GB" dirty="0"/>
          </a:p>
        </p:txBody>
      </p:sp>
    </p:spTree>
    <p:extLst>
      <p:ext uri="{BB962C8B-B14F-4D97-AF65-F5344CB8AC3E}">
        <p14:creationId xmlns:p14="http://schemas.microsoft.com/office/powerpoint/2010/main" val="2244369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C0ECA8-E6BE-432D-9BF0-BD1A450AD130}" type="slidenum">
              <a:rPr lang="en-GB" smtClean="0"/>
              <a:t>8</a:t>
            </a:fld>
            <a:endParaRPr lang="en-GB" dirty="0"/>
          </a:p>
        </p:txBody>
      </p:sp>
    </p:spTree>
    <p:extLst>
      <p:ext uri="{BB962C8B-B14F-4D97-AF65-F5344CB8AC3E}">
        <p14:creationId xmlns:p14="http://schemas.microsoft.com/office/powerpoint/2010/main" val="224436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C0ECA8-E6BE-432D-9BF0-BD1A450AD130}" type="slidenum">
              <a:rPr lang="en-GB" smtClean="0"/>
              <a:t>9</a:t>
            </a:fld>
            <a:endParaRPr lang="en-GB" dirty="0"/>
          </a:p>
        </p:txBody>
      </p:sp>
    </p:spTree>
    <p:extLst>
      <p:ext uri="{BB962C8B-B14F-4D97-AF65-F5344CB8AC3E}">
        <p14:creationId xmlns:p14="http://schemas.microsoft.com/office/powerpoint/2010/main" val="2244369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End Slide</a:t>
            </a:r>
            <a:r>
              <a:rPr lang="en-GB" b="0" dirty="0" smtClean="0"/>
              <a:t>. Please add</a:t>
            </a:r>
            <a:r>
              <a:rPr lang="en-GB" b="0" baseline="0" dirty="0" smtClean="0"/>
              <a:t> this slide at the end of all presentations.</a:t>
            </a:r>
            <a:endParaRPr lang="en-GB" b="0" dirty="0"/>
          </a:p>
        </p:txBody>
      </p:sp>
      <p:sp>
        <p:nvSpPr>
          <p:cNvPr id="4" name="Slide Number Placeholder 3"/>
          <p:cNvSpPr>
            <a:spLocks noGrp="1"/>
          </p:cNvSpPr>
          <p:nvPr>
            <p:ph type="sldNum" sz="quarter" idx="10"/>
          </p:nvPr>
        </p:nvSpPr>
        <p:spPr/>
        <p:txBody>
          <a:bodyPr/>
          <a:lstStyle/>
          <a:p>
            <a:fld id="{16C0ECA8-E6BE-432D-9BF0-BD1A450AD130}" type="slidenum">
              <a:rPr lang="en-GB" smtClean="0"/>
              <a:t>107</a:t>
            </a:fld>
            <a:endParaRPr lang="en-GB" dirty="0"/>
          </a:p>
        </p:txBody>
      </p:sp>
    </p:spTree>
    <p:extLst>
      <p:ext uri="{BB962C8B-B14F-4D97-AF65-F5344CB8AC3E}">
        <p14:creationId xmlns:p14="http://schemas.microsoft.com/office/powerpoint/2010/main" val="175532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21910630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368266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223986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2187612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2856567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2121107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77126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3542862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132415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384891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158188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252366368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1188343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1276525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1764895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77905B-6462-4921-86F9-80C4E9927129}"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FD2D1A6-8FD6-4CB9-A909-819699B4678B}" type="slidenum">
              <a:rPr lang="en-GB" smtClean="0"/>
              <a:t>‹#›</a:t>
            </a:fld>
            <a:endParaRPr lang="en-GB" dirty="0"/>
          </a:p>
        </p:txBody>
      </p:sp>
    </p:spTree>
    <p:extLst>
      <p:ext uri="{BB962C8B-B14F-4D97-AF65-F5344CB8AC3E}">
        <p14:creationId xmlns:p14="http://schemas.microsoft.com/office/powerpoint/2010/main" val="1394756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4E3EFB-D6D1-411C-AA39-60AB05C5ABC7}"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30A6F5E-97EC-4B8C-911B-5635F9C7FBE6}" type="slidenum">
              <a:rPr lang="en-GB" smtClean="0"/>
              <a:t>‹#›</a:t>
            </a:fld>
            <a:endParaRPr lang="en-GB" dirty="0"/>
          </a:p>
        </p:txBody>
      </p:sp>
    </p:spTree>
    <p:extLst>
      <p:ext uri="{BB962C8B-B14F-4D97-AF65-F5344CB8AC3E}">
        <p14:creationId xmlns:p14="http://schemas.microsoft.com/office/powerpoint/2010/main" val="374534002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lum/>
            <a:extLst>
              <a:ext uri="{28A0092B-C50C-407E-A947-70E740481C1C}">
                <a14:useLocalDpi xmlns:a14="http://schemas.microsoft.com/office/drawing/2010/main"/>
              </a:ext>
            </a:extLst>
          </a:blip>
          <a:srcRect/>
          <a:stretch>
            <a:fillRect l="30000" t="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260648"/>
            <a:ext cx="8229600" cy="1858218"/>
          </a:xfrm>
        </p:spPr>
        <p:txBody>
          <a:bodyPr>
            <a:normAutofit/>
          </a:bodyPr>
          <a:lstStyle>
            <a:lvl1pPr algn="l">
              <a:defRPr sz="4000" baseline="0"/>
            </a:lvl1pPr>
          </a:lstStyle>
          <a:p>
            <a:r>
              <a:rPr lang="en-GB" sz="4400" dirty="0" smtClean="0">
                <a:latin typeface="Arial" pitchFamily="34" charset="0"/>
                <a:cs typeface="Arial" pitchFamily="34" charset="0"/>
              </a:rPr>
              <a:t>PowerPoint Presentation </a:t>
            </a:r>
            <a:r>
              <a:rPr lang="en-GB" sz="4400" dirty="0" err="1" smtClean="0">
                <a:latin typeface="Arial" pitchFamily="34" charset="0"/>
                <a:cs typeface="Arial" pitchFamily="34" charset="0"/>
              </a:rPr>
              <a:t>guid</a:t>
            </a:r>
            <a:endParaRPr lang="en-GB" dirty="0"/>
          </a:p>
        </p:txBody>
      </p:sp>
      <p:sp>
        <p:nvSpPr>
          <p:cNvPr id="3" name="Content Placeholder 2"/>
          <p:cNvSpPr>
            <a:spLocks noGrp="1"/>
          </p:cNvSpPr>
          <p:nvPr>
            <p:ph idx="1" hasCustomPrompt="1"/>
          </p:nvPr>
        </p:nvSpPr>
        <p:spPr>
          <a:xfrm>
            <a:off x="395536" y="2420889"/>
            <a:ext cx="6120680" cy="1296143"/>
          </a:xfrm>
        </p:spPr>
        <p:txBody>
          <a:bodyPr>
            <a:normAutofit/>
          </a:bodyPr>
          <a:lstStyle>
            <a:lvl1pPr marL="0" indent="0">
              <a:buNone/>
              <a:defRPr sz="2600" baseline="0"/>
            </a:lvl1pPr>
          </a:lstStyle>
          <a:p>
            <a:pPr lvl="0"/>
            <a:r>
              <a:rPr lang="en-US" dirty="0" smtClean="0"/>
              <a:t>By Nicola Kalimeris</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30A6F5E-97EC-4B8C-911B-5635F9C7FBE6}" type="slidenum">
              <a:rPr lang="en-GB" smtClean="0"/>
              <a:t>‹#›</a:t>
            </a:fld>
            <a:endParaRPr lang="en-GB" dirty="0"/>
          </a:p>
        </p:txBody>
      </p:sp>
    </p:spTree>
    <p:extLst>
      <p:ext uri="{BB962C8B-B14F-4D97-AF65-F5344CB8AC3E}">
        <p14:creationId xmlns:p14="http://schemas.microsoft.com/office/powerpoint/2010/main" val="423086749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4E3EFB-D6D1-411C-AA39-60AB05C5ABC7}" type="datetimeFigureOut">
              <a:rPr lang="en-GB" smtClean="0"/>
              <a:t>28/10/2015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30A6F5E-97EC-4B8C-911B-5635F9C7FBE6}" type="slidenum">
              <a:rPr lang="en-GB" smtClean="0"/>
              <a:t>‹#›</a:t>
            </a:fld>
            <a:endParaRPr lang="en-GB" dirty="0"/>
          </a:p>
        </p:txBody>
      </p:sp>
    </p:spTree>
    <p:extLst>
      <p:ext uri="{BB962C8B-B14F-4D97-AF65-F5344CB8AC3E}">
        <p14:creationId xmlns:p14="http://schemas.microsoft.com/office/powerpoint/2010/main" val="334167844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54E3EFB-D6D1-411C-AA39-60AB05C5ABC7}" type="datetimeFigureOut">
              <a:rPr lang="en-GB" smtClean="0"/>
              <a:t>28/10/2015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30A6F5E-97EC-4B8C-911B-5635F9C7FBE6}" type="slidenum">
              <a:rPr lang="en-GB" smtClean="0"/>
              <a:t>‹#›</a:t>
            </a:fld>
            <a:endParaRPr lang="en-GB" dirty="0"/>
          </a:p>
        </p:txBody>
      </p:sp>
    </p:spTree>
    <p:extLst>
      <p:ext uri="{BB962C8B-B14F-4D97-AF65-F5344CB8AC3E}">
        <p14:creationId xmlns:p14="http://schemas.microsoft.com/office/powerpoint/2010/main" val="256686758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E3EFB-D6D1-411C-AA39-60AB05C5ABC7}" type="datetimeFigureOut">
              <a:rPr lang="en-GB" smtClean="0"/>
              <a:t>28/10/2015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30A6F5E-97EC-4B8C-911B-5635F9C7FBE6}" type="slidenum">
              <a:rPr lang="en-GB" smtClean="0"/>
              <a:t>‹#›</a:t>
            </a:fld>
            <a:endParaRPr lang="en-GB" dirty="0"/>
          </a:p>
        </p:txBody>
      </p:sp>
    </p:spTree>
    <p:extLst>
      <p:ext uri="{BB962C8B-B14F-4D97-AF65-F5344CB8AC3E}">
        <p14:creationId xmlns:p14="http://schemas.microsoft.com/office/powerpoint/2010/main" val="1062854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E3EFB-D6D1-411C-AA39-60AB05C5ABC7}" type="datetimeFigureOut">
              <a:rPr lang="en-GB" smtClean="0"/>
              <a:t>28/10/2015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30A6F5E-97EC-4B8C-911B-5635F9C7FBE6}" type="slidenum">
              <a:rPr lang="en-GB" smtClean="0"/>
              <a:t>‹#›</a:t>
            </a:fld>
            <a:endParaRPr lang="en-GB" dirty="0"/>
          </a:p>
        </p:txBody>
      </p:sp>
    </p:spTree>
    <p:extLst>
      <p:ext uri="{BB962C8B-B14F-4D97-AF65-F5344CB8AC3E}">
        <p14:creationId xmlns:p14="http://schemas.microsoft.com/office/powerpoint/2010/main" val="4118705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OLA title slide 2014">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1560" y="836712"/>
            <a:ext cx="3960440" cy="2232248"/>
          </a:xfrm>
        </p:spPr>
        <p:txBody>
          <a:bodyPr anchor="b"/>
          <a:lstStyle>
            <a:lvl1pPr marL="0" indent="0">
              <a:buNone/>
              <a:defRPr sz="4400" baseline="0">
                <a:solidFill>
                  <a:schemeClr val="tx1"/>
                </a:solidFill>
                <a:latin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Title </a:t>
            </a:r>
          </a:p>
          <a:p>
            <a:pPr lvl="0"/>
            <a:endParaRPr lang="en-US" dirty="0" smtClean="0"/>
          </a:p>
        </p:txBody>
      </p:sp>
      <p:sp>
        <p:nvSpPr>
          <p:cNvPr id="6" name="Slide Number Placeholder 5"/>
          <p:cNvSpPr>
            <a:spLocks noGrp="1"/>
          </p:cNvSpPr>
          <p:nvPr>
            <p:ph type="sldNum" sz="quarter" idx="12"/>
          </p:nvPr>
        </p:nvSpPr>
        <p:spPr/>
        <p:txBody>
          <a:bodyPr/>
          <a:lstStyle/>
          <a:p>
            <a:fld id="{FD1DAEBD-B7BE-45EB-A52E-DBCAE4B23220}" type="slidenum">
              <a:rPr lang="en-GB" smtClean="0"/>
              <a:t>‹#›</a:t>
            </a:fld>
            <a:endParaRPr lang="en-GB" dirty="0"/>
          </a:p>
        </p:txBody>
      </p:sp>
      <p:pic>
        <p:nvPicPr>
          <p:cNvPr id="102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465458" y="3717032"/>
            <a:ext cx="5678542"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611560" y="3068960"/>
            <a:ext cx="2520280" cy="1296144"/>
          </a:xfrm>
        </p:spPr>
        <p:txBody>
          <a:bodyPr>
            <a:normAutofit/>
          </a:bodyPr>
          <a:lstStyle>
            <a:lvl1pPr marL="0" indent="0">
              <a:buNone/>
              <a:defRPr sz="2600" baseline="0"/>
            </a:lvl1pPr>
          </a:lstStyle>
          <a:p>
            <a:pPr lvl="0"/>
            <a:r>
              <a:rPr lang="en-US" dirty="0" smtClean="0"/>
              <a:t>Name</a:t>
            </a:r>
          </a:p>
        </p:txBody>
      </p:sp>
    </p:spTree>
    <p:extLst>
      <p:ext uri="{BB962C8B-B14F-4D97-AF65-F5344CB8AC3E}">
        <p14:creationId xmlns:p14="http://schemas.microsoft.com/office/powerpoint/2010/main" val="30826270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E3EFB-D6D1-411C-AA39-60AB05C5ABC7}" type="datetimeFigureOut">
              <a:rPr lang="en-GB" smtClean="0"/>
              <a:t>28/10/2015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30A6F5E-97EC-4B8C-911B-5635F9C7FBE6}" type="slidenum">
              <a:rPr lang="en-GB" smtClean="0"/>
              <a:t>‹#›</a:t>
            </a:fld>
            <a:endParaRPr lang="en-GB" dirty="0"/>
          </a:p>
        </p:txBody>
      </p:sp>
    </p:spTree>
    <p:extLst>
      <p:ext uri="{BB962C8B-B14F-4D97-AF65-F5344CB8AC3E}">
        <p14:creationId xmlns:p14="http://schemas.microsoft.com/office/powerpoint/2010/main" val="933846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4E3EFB-D6D1-411C-AA39-60AB05C5ABC7}"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30A6F5E-97EC-4B8C-911B-5635F9C7FBE6}" type="slidenum">
              <a:rPr lang="en-GB" smtClean="0"/>
              <a:t>‹#›</a:t>
            </a:fld>
            <a:endParaRPr lang="en-GB" dirty="0"/>
          </a:p>
        </p:txBody>
      </p:sp>
    </p:spTree>
    <p:extLst>
      <p:ext uri="{BB962C8B-B14F-4D97-AF65-F5344CB8AC3E}">
        <p14:creationId xmlns:p14="http://schemas.microsoft.com/office/powerpoint/2010/main" val="577372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4E3EFB-D6D1-411C-AA39-60AB05C5ABC7}" type="datetimeFigureOut">
              <a:rPr lang="en-GB" smtClean="0"/>
              <a:t>28/10/2015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30A6F5E-97EC-4B8C-911B-5635F9C7FBE6}" type="slidenum">
              <a:rPr lang="en-GB" smtClean="0"/>
              <a:t>‹#›</a:t>
            </a:fld>
            <a:endParaRPr lang="en-GB" dirty="0"/>
          </a:p>
        </p:txBody>
      </p:sp>
    </p:spTree>
    <p:extLst>
      <p:ext uri="{BB962C8B-B14F-4D97-AF65-F5344CB8AC3E}">
        <p14:creationId xmlns:p14="http://schemas.microsoft.com/office/powerpoint/2010/main" val="11201371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11928169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307814552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39098533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4176149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3308249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B1E7D-FB36-47D7-BFEC-7BE4A19B7E39}" type="datetimeFigureOut">
              <a:rPr lang="en-GB" smtClean="0"/>
              <a:t>28/10/2015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1DAEBD-B7BE-45EB-A52E-DBCAE4B23220}" type="slidenum">
              <a:rPr lang="en-GB" smtClean="0"/>
              <a:t>‹#›</a:t>
            </a:fld>
            <a:endParaRPr lang="en-GB" dirty="0"/>
          </a:p>
        </p:txBody>
      </p:sp>
    </p:spTree>
    <p:extLst>
      <p:ext uri="{BB962C8B-B14F-4D97-AF65-F5344CB8AC3E}">
        <p14:creationId xmlns:p14="http://schemas.microsoft.com/office/powerpoint/2010/main" val="97268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B1E7D-FB36-47D7-BFEC-7BE4A19B7E39}" type="datetimeFigureOut">
              <a:rPr lang="en-GB" smtClean="0"/>
              <a:t>28/10/2015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DAEBD-B7BE-45EB-A52E-DBCAE4B23220}" type="slidenum">
              <a:rPr lang="en-GB" smtClean="0"/>
              <a:t>‹#›</a:t>
            </a:fld>
            <a:endParaRPr lang="en-GB" dirty="0"/>
          </a:p>
        </p:txBody>
      </p:sp>
    </p:spTree>
    <p:extLst>
      <p:ext uri="{BB962C8B-B14F-4D97-AF65-F5344CB8AC3E}">
        <p14:creationId xmlns:p14="http://schemas.microsoft.com/office/powerpoint/2010/main" val="110910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77905B-6462-4921-86F9-80C4E9927129}" type="datetimeFigureOut">
              <a:rPr lang="en-GB" smtClean="0"/>
              <a:t>28/10/2015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2D1A6-8FD6-4CB9-A909-819699B4678B}" type="slidenum">
              <a:rPr lang="en-GB" smtClean="0"/>
              <a:t>‹#›</a:t>
            </a:fld>
            <a:endParaRPr lang="en-GB" dirty="0"/>
          </a:p>
        </p:txBody>
      </p:sp>
    </p:spTree>
    <p:extLst>
      <p:ext uri="{BB962C8B-B14F-4D97-AF65-F5344CB8AC3E}">
        <p14:creationId xmlns:p14="http://schemas.microsoft.com/office/powerpoint/2010/main" val="41763392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E3EFB-D6D1-411C-AA39-60AB05C5ABC7}" type="datetimeFigureOut">
              <a:rPr lang="en-GB" smtClean="0"/>
              <a:t>28/10/2015</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A6F5E-97EC-4B8C-911B-5635F9C7FBE6}" type="slidenum">
              <a:rPr lang="en-GB" smtClean="0"/>
              <a:t>‹#›</a:t>
            </a:fld>
            <a:endParaRPr lang="en-GB" dirty="0"/>
          </a:p>
        </p:txBody>
      </p:sp>
    </p:spTree>
    <p:extLst>
      <p:ext uri="{BB962C8B-B14F-4D97-AF65-F5344CB8AC3E}">
        <p14:creationId xmlns:p14="http://schemas.microsoft.com/office/powerpoint/2010/main" val="3348725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7" r:id="rId4"/>
    <p:sldLayoutId id="2147483668" r:id="rId5"/>
    <p:sldLayoutId id="2147483669" r:id="rId6"/>
    <p:sldLayoutId id="2147483670" r:id="rId7"/>
    <p:sldLayoutId id="2147483671" r:id="rId8"/>
    <p:sldLayoutId id="214748367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6.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6.jpeg"/><Relationship Id="rId1" Type="http://schemas.openxmlformats.org/officeDocument/2006/relationships/slideLayout" Target="../slideLayouts/slideLayout8.xml"/><Relationship Id="rId4" Type="http://schemas.openxmlformats.org/officeDocument/2006/relationships/image" Target="../media/image12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6.jpeg"/><Relationship Id="rId1" Type="http://schemas.openxmlformats.org/officeDocument/2006/relationships/slideLayout" Target="../slideLayouts/slideLayout8.xml"/><Relationship Id="rId5" Type="http://schemas.openxmlformats.org/officeDocument/2006/relationships/image" Target="../media/image128.jpeg"/><Relationship Id="rId4" Type="http://schemas.openxmlformats.org/officeDocument/2006/relationships/image" Target="../media/image127.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6.jpeg"/><Relationship Id="rId1" Type="http://schemas.openxmlformats.org/officeDocument/2006/relationships/slideLayout" Target="../slideLayouts/slideLayout8.xml"/><Relationship Id="rId6" Type="http://schemas.openxmlformats.org/officeDocument/2006/relationships/image" Target="../media/image128.jpeg"/><Relationship Id="rId5" Type="http://schemas.openxmlformats.org/officeDocument/2006/relationships/image" Target="../media/image129.jpeg"/><Relationship Id="rId4" Type="http://schemas.openxmlformats.org/officeDocument/2006/relationships/image" Target="../media/image12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6.jpeg"/><Relationship Id="rId1" Type="http://schemas.openxmlformats.org/officeDocument/2006/relationships/slideLayout" Target="../slideLayouts/slideLayout8.xml"/><Relationship Id="rId6" Type="http://schemas.openxmlformats.org/officeDocument/2006/relationships/image" Target="../media/image128.jpeg"/><Relationship Id="rId5" Type="http://schemas.openxmlformats.org/officeDocument/2006/relationships/image" Target="../media/image129.jpeg"/><Relationship Id="rId4" Type="http://schemas.openxmlformats.org/officeDocument/2006/relationships/image" Target="../media/image127.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6.jpeg"/><Relationship Id="rId1" Type="http://schemas.openxmlformats.org/officeDocument/2006/relationships/slideLayout" Target="../slideLayouts/slideLayout8.xml"/><Relationship Id="rId6" Type="http://schemas.openxmlformats.org/officeDocument/2006/relationships/image" Target="../media/image128.jpeg"/><Relationship Id="rId5" Type="http://schemas.openxmlformats.org/officeDocument/2006/relationships/image" Target="../media/image129.jpeg"/><Relationship Id="rId4" Type="http://schemas.openxmlformats.org/officeDocument/2006/relationships/image" Target="../media/image127.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5.jpeg"/><Relationship Id="rId1" Type="http://schemas.openxmlformats.org/officeDocument/2006/relationships/slideLayout" Target="../slideLayouts/slideLayout8.xml"/><Relationship Id="rId6" Type="http://schemas.openxmlformats.org/officeDocument/2006/relationships/image" Target="../media/image115.gif"/><Relationship Id="rId5" Type="http://schemas.openxmlformats.org/officeDocument/2006/relationships/image" Target="../media/image128.jpeg"/><Relationship Id="rId4" Type="http://schemas.openxmlformats.org/officeDocument/2006/relationships/image" Target="../media/image12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jpeg"/><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 Id="rId5" Type="http://schemas.openxmlformats.org/officeDocument/2006/relationships/image" Target="../media/image67.jpe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8.xml"/><Relationship Id="rId6" Type="http://schemas.openxmlformats.org/officeDocument/2006/relationships/image" Target="../media/image71.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0.jpeg"/></Relationships>
</file>

<file path=ppt/slides/_rels/slide5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8.xml"/><Relationship Id="rId6" Type="http://schemas.openxmlformats.org/officeDocument/2006/relationships/image" Target="../media/image71.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0.jpeg"/></Relationships>
</file>

<file path=ppt/slides/_rels/slide5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8.xml"/><Relationship Id="rId6" Type="http://schemas.openxmlformats.org/officeDocument/2006/relationships/image" Target="../media/image71.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0.jpeg"/></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xml"/><Relationship Id="rId5" Type="http://schemas.openxmlformats.org/officeDocument/2006/relationships/image" Target="../media/image78.jpeg"/><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8.xml"/><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 Id="rId5" Type="http://schemas.openxmlformats.org/officeDocument/2006/relationships/image" Target="../media/image91.jpe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8.xml"/><Relationship Id="rId5" Type="http://schemas.openxmlformats.org/officeDocument/2006/relationships/image" Target="../media/image97.jpeg"/><Relationship Id="rId4" Type="http://schemas.openxmlformats.org/officeDocument/2006/relationships/image" Target="../media/image96.jpeg"/></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hyperlink" Target="http://www.nationaltrust.org.uk/" TargetMode="External"/><Relationship Id="rId2" Type="http://schemas.openxmlformats.org/officeDocument/2006/relationships/image" Target="../media/image106.jpeg"/><Relationship Id="rId1" Type="http://schemas.openxmlformats.org/officeDocument/2006/relationships/slideLayout" Target="../slideLayouts/slideLayout8.xml"/><Relationship Id="rId4" Type="http://schemas.openxmlformats.org/officeDocument/2006/relationships/image" Target="../media/image107.gif"/></Relationships>
</file>

<file path=ppt/slides/_rels/slide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8.xml"/><Relationship Id="rId5" Type="http://schemas.openxmlformats.org/officeDocument/2006/relationships/image" Target="../media/image111.jpeg"/><Relationship Id="rId4" Type="http://schemas.openxmlformats.org/officeDocument/2006/relationships/image" Target="../media/image110.gif"/></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8.xml"/><Relationship Id="rId4" Type="http://schemas.openxmlformats.org/officeDocument/2006/relationships/image" Target="../media/image114.jpeg"/></Relationships>
</file>

<file path=ppt/slides/_rels/slide8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gif"/><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 Id="rId4" Type="http://schemas.openxmlformats.org/officeDocument/2006/relationships/image" Target="../media/image119.jpeg"/></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8.xml"/><Relationship Id="rId6" Type="http://schemas.openxmlformats.org/officeDocument/2006/relationships/image" Target="../media/image71.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0.jpeg"/></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xml"/><Relationship Id="rId5" Type="http://schemas.openxmlformats.org/officeDocument/2006/relationships/image" Target="../media/image78.jpeg"/><Relationship Id="rId4" Type="http://schemas.openxmlformats.org/officeDocument/2006/relationships/image" Target="../media/image77.jpeg"/></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123.jpeg"/></Relationships>
</file>

<file path=ppt/slides/_rels/slide9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85.jpeg"/><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9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l="30000" t="5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476672"/>
            <a:ext cx="8748464" cy="3528392"/>
          </a:xfrm>
        </p:spPr>
        <p:txBody>
          <a:bodyPr>
            <a:noAutofit/>
          </a:bodyPr>
          <a:lstStyle/>
          <a:p>
            <a:r>
              <a:rPr lang="en-GB" sz="2400" b="1" dirty="0">
                <a:latin typeface="Arial" panose="020B0604020202020204" pitchFamily="34" charset="0"/>
                <a:cs typeface="Arial" panose="020B0604020202020204" pitchFamily="34" charset="0"/>
              </a:rPr>
              <a:t>“The instruments of darkness tell us truths” </a:t>
            </a:r>
            <a:r>
              <a:rPr lang="en-GB" sz="1200" b="1" dirty="0" smtClean="0">
                <a:latin typeface="Arial" panose="020B0604020202020204" pitchFamily="34" charset="0"/>
                <a:cs typeface="Arial" panose="020B0604020202020204" pitchFamily="34" charset="0"/>
              </a:rPr>
              <a:t/>
            </a:r>
            <a:br>
              <a:rPr lang="en-GB" sz="1200" b="1" dirty="0" smtClean="0">
                <a:latin typeface="Arial" panose="020B0604020202020204" pitchFamily="34" charset="0"/>
                <a:cs typeface="Arial" panose="020B0604020202020204" pitchFamily="34" charset="0"/>
              </a:rPr>
            </a:br>
            <a:r>
              <a:rPr lang="en-GB" sz="1200" b="1" dirty="0" smtClean="0">
                <a:latin typeface="Arial" panose="020B0604020202020204" pitchFamily="34" charset="0"/>
                <a:cs typeface="Arial" panose="020B0604020202020204" pitchFamily="34" charset="0"/>
              </a:rPr>
              <a:t/>
            </a:r>
            <a:br>
              <a:rPr lang="en-GB" sz="1200" b="1" dirty="0" smtClean="0">
                <a:latin typeface="Arial" panose="020B0604020202020204" pitchFamily="34" charset="0"/>
                <a:cs typeface="Arial" panose="020B0604020202020204" pitchFamily="34" charset="0"/>
              </a:rPr>
            </a:br>
            <a:r>
              <a:rPr lang="en-GB" b="1" dirty="0" smtClean="0">
                <a:latin typeface="Arial" panose="020B0604020202020204" pitchFamily="34" charset="0"/>
                <a:cs typeface="Arial" panose="020B0604020202020204" pitchFamily="34" charset="0"/>
              </a:rPr>
              <a:t>Recent </a:t>
            </a:r>
            <a:r>
              <a:rPr lang="en-GB" b="1" dirty="0">
                <a:latin typeface="Arial" panose="020B0604020202020204" pitchFamily="34" charset="0"/>
                <a:cs typeface="Arial" panose="020B0604020202020204" pitchFamily="34" charset="0"/>
              </a:rPr>
              <a:t>discoveries of ritual protection marks at </a:t>
            </a:r>
            <a:r>
              <a:rPr lang="en-GB" b="1" dirty="0" err="1">
                <a:latin typeface="Arial" panose="020B0604020202020204" pitchFamily="34" charset="0"/>
                <a:cs typeface="Arial" panose="020B0604020202020204" pitchFamily="34" charset="0"/>
              </a:rPr>
              <a:t>Knole</a:t>
            </a:r>
            <a:endParaRPr lang="en-GB"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827584" y="3861048"/>
            <a:ext cx="6400800" cy="1752600"/>
          </a:xfrm>
        </p:spPr>
        <p:txBody>
          <a:bodyPr>
            <a:normAutofit/>
          </a:bodyPr>
          <a:lstStyle/>
          <a:p>
            <a:pPr algn="l"/>
            <a:r>
              <a:rPr lang="en-GB" sz="2800" dirty="0" smtClean="0">
                <a:solidFill>
                  <a:schemeClr val="tx1"/>
                </a:solidFill>
                <a:latin typeface="Arial" pitchFamily="34" charset="0"/>
                <a:cs typeface="Arial" pitchFamily="34" charset="0"/>
              </a:rPr>
              <a:t>James Wright</a:t>
            </a:r>
          </a:p>
          <a:p>
            <a:pPr algn="l"/>
            <a:r>
              <a:rPr lang="en-GB" sz="2800" dirty="0" smtClean="0">
                <a:solidFill>
                  <a:schemeClr val="tx1"/>
                </a:solidFill>
                <a:latin typeface="Arial" pitchFamily="34" charset="0"/>
                <a:cs typeface="Arial" pitchFamily="34" charset="0"/>
              </a:rPr>
              <a:t>Senior Archaeologist</a:t>
            </a:r>
            <a:endParaRPr lang="en-GB"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258337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328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Thomas Sackville</a:t>
            </a:r>
          </a:p>
          <a:p>
            <a:pPr marL="0" indent="0" algn="l"/>
            <a:r>
              <a:rPr lang="en-GB" altLang="en-US" sz="3200" b="1" dirty="0" smtClean="0">
                <a:solidFill>
                  <a:srgbClr val="C00000"/>
                </a:solidFill>
                <a:latin typeface="Arial" pitchFamily="34" charset="0"/>
                <a:cs typeface="Arial" pitchFamily="34" charset="0"/>
              </a:rPr>
              <a:t>1</a:t>
            </a:r>
            <a:r>
              <a:rPr lang="en-GB" altLang="en-US" sz="3200" b="1" baseline="30000" dirty="0" smtClean="0">
                <a:solidFill>
                  <a:srgbClr val="C00000"/>
                </a:solidFill>
                <a:latin typeface="Arial" pitchFamily="34" charset="0"/>
                <a:cs typeface="Arial" pitchFamily="34" charset="0"/>
              </a:rPr>
              <a:t>st</a:t>
            </a:r>
            <a:r>
              <a:rPr lang="en-GB" altLang="en-US" sz="3200" b="1" dirty="0" smtClean="0">
                <a:solidFill>
                  <a:srgbClr val="C00000"/>
                </a:solidFill>
                <a:latin typeface="Arial" pitchFamily="34" charset="0"/>
                <a:cs typeface="Arial" pitchFamily="34" charset="0"/>
              </a:rPr>
              <a:t> Earl of Dorset</a:t>
            </a:r>
          </a:p>
          <a:p>
            <a:pPr marL="0" indent="0" algn="l"/>
            <a:endParaRPr lang="en-GB" altLang="en-US" sz="2200" dirty="0">
              <a:latin typeface="Arial" pitchFamily="34" charset="0"/>
              <a:cs typeface="Arial" pitchFamily="34" charset="0"/>
            </a:endParaRPr>
          </a:p>
          <a:p>
            <a:pPr marL="0" indent="0">
              <a:lnSpc>
                <a:spcPct val="120000"/>
              </a:lnSpc>
            </a:pP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2" name="Rectangle 1"/>
          <p:cNvSpPr/>
          <p:nvPr/>
        </p:nvSpPr>
        <p:spPr>
          <a:xfrm>
            <a:off x="-803497" y="6105490"/>
            <a:ext cx="4572000" cy="707886"/>
          </a:xfrm>
          <a:prstGeom prst="rect">
            <a:avLst/>
          </a:prstGeom>
        </p:spPr>
        <p:txBody>
          <a:bodyPr>
            <a:spAutoFit/>
          </a:bodyPr>
          <a:lstStyle/>
          <a:p>
            <a:pPr algn="r"/>
            <a:r>
              <a:rPr lang="en-GB" sz="1000" b="1" dirty="0">
                <a:latin typeface="Arial" panose="020B0604020202020204" pitchFamily="34" charset="0"/>
                <a:cs typeface="Arial" panose="020B0604020202020204" pitchFamily="34" charset="0"/>
              </a:rPr>
              <a:t>Thomas Sackville, 1st Earl of Dorset</a:t>
            </a:r>
          </a:p>
          <a:p>
            <a:pPr algn="r"/>
            <a:r>
              <a:rPr lang="en-GB" sz="1000" dirty="0">
                <a:latin typeface="Arial" panose="020B0604020202020204" pitchFamily="34" charset="0"/>
                <a:cs typeface="Arial" panose="020B0604020202020204" pitchFamily="34" charset="0"/>
              </a:rPr>
              <a:t>by Unknown artist</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oil on panel, 1601</a:t>
            </a:r>
          </a:p>
          <a:p>
            <a:pPr algn="r"/>
            <a:r>
              <a:rPr lang="en-GB" sz="1000" dirty="0" smtClean="0">
                <a:latin typeface="Arial" panose="020B0604020202020204" pitchFamily="34" charset="0"/>
                <a:cs typeface="Arial" panose="020B0604020202020204" pitchFamily="34" charset="0"/>
              </a:rPr>
              <a:t>National Portrait Gallery</a:t>
            </a:r>
            <a:endParaRPr lang="en-GB" sz="1000" dirty="0">
              <a:latin typeface="Arial" panose="020B0604020202020204" pitchFamily="34" charset="0"/>
              <a:cs typeface="Arial" panose="020B0604020202020204" pitchFamily="34" charset="0"/>
            </a:endParaRPr>
          </a:p>
        </p:txBody>
      </p:sp>
      <p:pic>
        <p:nvPicPr>
          <p:cNvPr id="10242" name="Picture 2" descr="http://upload.wikimedia.org/wikipedia/commons/d/d9/Thomas_Sackville,_1st_Earl_of_Dorset_by_John_De_Critz_the_Eld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79913" y="1956"/>
            <a:ext cx="5364088" cy="69554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422" y="1052736"/>
            <a:ext cx="2340962" cy="461665"/>
          </a:xfrm>
          <a:prstGeom prst="rect">
            <a:avLst/>
          </a:prstGeom>
        </p:spPr>
        <p:txBody>
          <a:bodyPr wrap="none">
            <a:spAutoFit/>
          </a:bodyPr>
          <a:lstStyle/>
          <a:p>
            <a:pPr marL="342900" indent="-342900">
              <a:lnSpc>
                <a:spcPct val="120000"/>
              </a:lnSpc>
              <a:buFont typeface="Arial" pitchFamily="34" charset="0"/>
              <a:buChar char="•"/>
            </a:pPr>
            <a:r>
              <a:rPr lang="en-GB" altLang="en-US" sz="2000" b="1" dirty="0" smtClean="0">
                <a:latin typeface="Arial" pitchFamily="34" charset="0"/>
                <a:cs typeface="Arial" pitchFamily="34" charset="0"/>
              </a:rPr>
              <a:t>Lord Treasurer</a:t>
            </a:r>
            <a:endParaRPr lang="en-GB" altLang="en-US" sz="2000" b="1" dirty="0">
              <a:latin typeface="Arial" pitchFamily="34" charset="0"/>
              <a:cs typeface="Arial" pitchFamily="34" charset="0"/>
            </a:endParaRPr>
          </a:p>
        </p:txBody>
      </p:sp>
    </p:spTree>
    <p:extLst>
      <p:ext uri="{BB962C8B-B14F-4D97-AF65-F5344CB8AC3E}">
        <p14:creationId xmlns:p14="http://schemas.microsoft.com/office/powerpoint/2010/main" val="32164679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content-b-lhr.xx.fbcdn.net/hphotos-xpf1/t31.0-8/10553681_485869354882932_1031167825584679482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537937"/>
            <a:ext cx="4499992" cy="33200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wright\Dropbox\Maun Cottage\DSCN197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29"/>
            <a:ext cx="4499992" cy="337499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1691680" y="4437112"/>
            <a:ext cx="432048" cy="1656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07704" y="4437112"/>
            <a:ext cx="0" cy="10801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1908810" y="4427577"/>
            <a:ext cx="196877" cy="1579305"/>
          </a:xfrm>
          <a:custGeom>
            <a:avLst/>
            <a:gdLst>
              <a:gd name="connsiteX0" fmla="*/ 0 w 196877"/>
              <a:gd name="connsiteY0" fmla="*/ 1104543 h 1579305"/>
              <a:gd name="connsiteX1" fmla="*/ 34290 w 196877"/>
              <a:gd name="connsiteY1" fmla="*/ 1367433 h 1579305"/>
              <a:gd name="connsiteX2" fmla="*/ 34290 w 196877"/>
              <a:gd name="connsiteY2" fmla="*/ 1367433 h 1579305"/>
              <a:gd name="connsiteX3" fmla="*/ 64770 w 196877"/>
              <a:gd name="connsiteY3" fmla="*/ 1576983 h 1579305"/>
              <a:gd name="connsiteX4" fmla="*/ 118110 w 196877"/>
              <a:gd name="connsiteY4" fmla="*/ 1211223 h 1579305"/>
              <a:gd name="connsiteX5" fmla="*/ 137160 w 196877"/>
              <a:gd name="connsiteY5" fmla="*/ 1016913 h 1579305"/>
              <a:gd name="connsiteX6" fmla="*/ 163830 w 196877"/>
              <a:gd name="connsiteY6" fmla="*/ 704493 h 1579305"/>
              <a:gd name="connsiteX7" fmla="*/ 194310 w 196877"/>
              <a:gd name="connsiteY7" fmla="*/ 491133 h 1579305"/>
              <a:gd name="connsiteX8" fmla="*/ 194310 w 196877"/>
              <a:gd name="connsiteY8" fmla="*/ 213003 h 1579305"/>
              <a:gd name="connsiteX9" fmla="*/ 186690 w 196877"/>
              <a:gd name="connsiteY9" fmla="*/ 22503 h 1579305"/>
              <a:gd name="connsiteX10" fmla="*/ 186690 w 196877"/>
              <a:gd name="connsiteY10" fmla="*/ 11073 h 157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877" h="1579305">
                <a:moveTo>
                  <a:pt x="0" y="1104543"/>
                </a:moveTo>
                <a:lnTo>
                  <a:pt x="34290" y="1367433"/>
                </a:lnTo>
                <a:lnTo>
                  <a:pt x="34290" y="1367433"/>
                </a:lnTo>
                <a:cubicBezTo>
                  <a:pt x="39370" y="1402358"/>
                  <a:pt x="50800" y="1603018"/>
                  <a:pt x="64770" y="1576983"/>
                </a:cubicBezTo>
                <a:cubicBezTo>
                  <a:pt x="78740" y="1550948"/>
                  <a:pt x="106045" y="1304568"/>
                  <a:pt x="118110" y="1211223"/>
                </a:cubicBezTo>
                <a:cubicBezTo>
                  <a:pt x="130175" y="1117878"/>
                  <a:pt x="129540" y="1101368"/>
                  <a:pt x="137160" y="1016913"/>
                </a:cubicBezTo>
                <a:cubicBezTo>
                  <a:pt x="144780" y="932458"/>
                  <a:pt x="154305" y="792123"/>
                  <a:pt x="163830" y="704493"/>
                </a:cubicBezTo>
                <a:cubicBezTo>
                  <a:pt x="173355" y="616863"/>
                  <a:pt x="189230" y="573048"/>
                  <a:pt x="194310" y="491133"/>
                </a:cubicBezTo>
                <a:cubicBezTo>
                  <a:pt x="199390" y="409218"/>
                  <a:pt x="195580" y="291108"/>
                  <a:pt x="194310" y="213003"/>
                </a:cubicBezTo>
                <a:cubicBezTo>
                  <a:pt x="193040" y="134898"/>
                  <a:pt x="187960" y="56158"/>
                  <a:pt x="186690" y="22503"/>
                </a:cubicBezTo>
                <a:cubicBezTo>
                  <a:pt x="185420" y="-11152"/>
                  <a:pt x="186055" y="-40"/>
                  <a:pt x="186690" y="11073"/>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2015490" y="4419600"/>
            <a:ext cx="392430" cy="1470660"/>
          </a:xfrm>
          <a:custGeom>
            <a:avLst/>
            <a:gdLst>
              <a:gd name="connsiteX0" fmla="*/ 392430 w 392430"/>
              <a:gd name="connsiteY0" fmla="*/ 0 h 1470660"/>
              <a:gd name="connsiteX1" fmla="*/ 373380 w 392430"/>
              <a:gd name="connsiteY1" fmla="*/ 182880 h 1470660"/>
              <a:gd name="connsiteX2" fmla="*/ 339090 w 392430"/>
              <a:gd name="connsiteY2" fmla="*/ 312420 h 1470660"/>
              <a:gd name="connsiteX3" fmla="*/ 297180 w 392430"/>
              <a:gd name="connsiteY3" fmla="*/ 476250 h 1470660"/>
              <a:gd name="connsiteX4" fmla="*/ 224790 w 392430"/>
              <a:gd name="connsiteY4" fmla="*/ 704850 h 1470660"/>
              <a:gd name="connsiteX5" fmla="*/ 144780 w 392430"/>
              <a:gd name="connsiteY5" fmla="*/ 902970 h 1470660"/>
              <a:gd name="connsiteX6" fmla="*/ 110490 w 392430"/>
              <a:gd name="connsiteY6" fmla="*/ 1059180 h 1470660"/>
              <a:gd name="connsiteX7" fmla="*/ 68580 w 392430"/>
              <a:gd name="connsiteY7" fmla="*/ 1219200 h 1470660"/>
              <a:gd name="connsiteX8" fmla="*/ 45720 w 392430"/>
              <a:gd name="connsiteY8" fmla="*/ 1325880 h 1470660"/>
              <a:gd name="connsiteX9" fmla="*/ 0 w 392430"/>
              <a:gd name="connsiteY9" fmla="*/ 1470660 h 1470660"/>
              <a:gd name="connsiteX10" fmla="*/ 0 w 392430"/>
              <a:gd name="connsiteY10" fmla="*/ 147066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430" h="1470660">
                <a:moveTo>
                  <a:pt x="392430" y="0"/>
                </a:moveTo>
                <a:cubicBezTo>
                  <a:pt x="387350" y="65405"/>
                  <a:pt x="382270" y="130810"/>
                  <a:pt x="373380" y="182880"/>
                </a:cubicBezTo>
                <a:cubicBezTo>
                  <a:pt x="364490" y="234950"/>
                  <a:pt x="351790" y="263525"/>
                  <a:pt x="339090" y="312420"/>
                </a:cubicBezTo>
                <a:cubicBezTo>
                  <a:pt x="326390" y="361315"/>
                  <a:pt x="316230" y="410845"/>
                  <a:pt x="297180" y="476250"/>
                </a:cubicBezTo>
                <a:cubicBezTo>
                  <a:pt x="278130" y="541655"/>
                  <a:pt x="250190" y="633730"/>
                  <a:pt x="224790" y="704850"/>
                </a:cubicBezTo>
                <a:cubicBezTo>
                  <a:pt x="199390" y="775970"/>
                  <a:pt x="163830" y="843915"/>
                  <a:pt x="144780" y="902970"/>
                </a:cubicBezTo>
                <a:cubicBezTo>
                  <a:pt x="125730" y="962025"/>
                  <a:pt x="123190" y="1006475"/>
                  <a:pt x="110490" y="1059180"/>
                </a:cubicBezTo>
                <a:cubicBezTo>
                  <a:pt x="97790" y="1111885"/>
                  <a:pt x="79375" y="1174750"/>
                  <a:pt x="68580" y="1219200"/>
                </a:cubicBezTo>
                <a:cubicBezTo>
                  <a:pt x="57785" y="1263650"/>
                  <a:pt x="57150" y="1283970"/>
                  <a:pt x="45720" y="1325880"/>
                </a:cubicBezTo>
                <a:cubicBezTo>
                  <a:pt x="34290" y="1367790"/>
                  <a:pt x="0" y="1470660"/>
                  <a:pt x="0" y="1470660"/>
                </a:cubicBezTo>
                <a:lnTo>
                  <a:pt x="0" y="147066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H="1">
            <a:off x="1907704" y="620688"/>
            <a:ext cx="1106" cy="36004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4376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content-b-lhr.xx.fbcdn.net/hphotos-xpf1/t31.0-8/10553681_485869354882932_1031167825584679482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537937"/>
            <a:ext cx="4499992" cy="33200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wright\Dropbox\Maun Cottage\DSCN197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29"/>
            <a:ext cx="4499992" cy="337499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wright\Dropbox\Maun Cottage\DSCN198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409" b="4472"/>
          <a:stretch/>
        </p:blipFill>
        <p:spPr bwMode="auto">
          <a:xfrm>
            <a:off x="7510890" y="0"/>
            <a:ext cx="1648687" cy="263842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2249996" y="1196752"/>
            <a:ext cx="5490356" cy="2482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91680" y="4437112"/>
            <a:ext cx="432048" cy="1656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7704" y="4437112"/>
            <a:ext cx="0" cy="10801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908810" y="4427577"/>
            <a:ext cx="196877" cy="1579305"/>
          </a:xfrm>
          <a:custGeom>
            <a:avLst/>
            <a:gdLst>
              <a:gd name="connsiteX0" fmla="*/ 0 w 196877"/>
              <a:gd name="connsiteY0" fmla="*/ 1104543 h 1579305"/>
              <a:gd name="connsiteX1" fmla="*/ 34290 w 196877"/>
              <a:gd name="connsiteY1" fmla="*/ 1367433 h 1579305"/>
              <a:gd name="connsiteX2" fmla="*/ 34290 w 196877"/>
              <a:gd name="connsiteY2" fmla="*/ 1367433 h 1579305"/>
              <a:gd name="connsiteX3" fmla="*/ 64770 w 196877"/>
              <a:gd name="connsiteY3" fmla="*/ 1576983 h 1579305"/>
              <a:gd name="connsiteX4" fmla="*/ 118110 w 196877"/>
              <a:gd name="connsiteY4" fmla="*/ 1211223 h 1579305"/>
              <a:gd name="connsiteX5" fmla="*/ 137160 w 196877"/>
              <a:gd name="connsiteY5" fmla="*/ 1016913 h 1579305"/>
              <a:gd name="connsiteX6" fmla="*/ 163830 w 196877"/>
              <a:gd name="connsiteY6" fmla="*/ 704493 h 1579305"/>
              <a:gd name="connsiteX7" fmla="*/ 194310 w 196877"/>
              <a:gd name="connsiteY7" fmla="*/ 491133 h 1579305"/>
              <a:gd name="connsiteX8" fmla="*/ 194310 w 196877"/>
              <a:gd name="connsiteY8" fmla="*/ 213003 h 1579305"/>
              <a:gd name="connsiteX9" fmla="*/ 186690 w 196877"/>
              <a:gd name="connsiteY9" fmla="*/ 22503 h 1579305"/>
              <a:gd name="connsiteX10" fmla="*/ 186690 w 196877"/>
              <a:gd name="connsiteY10" fmla="*/ 11073 h 157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877" h="1579305">
                <a:moveTo>
                  <a:pt x="0" y="1104543"/>
                </a:moveTo>
                <a:lnTo>
                  <a:pt x="34290" y="1367433"/>
                </a:lnTo>
                <a:lnTo>
                  <a:pt x="34290" y="1367433"/>
                </a:lnTo>
                <a:cubicBezTo>
                  <a:pt x="39370" y="1402358"/>
                  <a:pt x="50800" y="1603018"/>
                  <a:pt x="64770" y="1576983"/>
                </a:cubicBezTo>
                <a:cubicBezTo>
                  <a:pt x="78740" y="1550948"/>
                  <a:pt x="106045" y="1304568"/>
                  <a:pt x="118110" y="1211223"/>
                </a:cubicBezTo>
                <a:cubicBezTo>
                  <a:pt x="130175" y="1117878"/>
                  <a:pt x="129540" y="1101368"/>
                  <a:pt x="137160" y="1016913"/>
                </a:cubicBezTo>
                <a:cubicBezTo>
                  <a:pt x="144780" y="932458"/>
                  <a:pt x="154305" y="792123"/>
                  <a:pt x="163830" y="704493"/>
                </a:cubicBezTo>
                <a:cubicBezTo>
                  <a:pt x="173355" y="616863"/>
                  <a:pt x="189230" y="573048"/>
                  <a:pt x="194310" y="491133"/>
                </a:cubicBezTo>
                <a:cubicBezTo>
                  <a:pt x="199390" y="409218"/>
                  <a:pt x="195580" y="291108"/>
                  <a:pt x="194310" y="213003"/>
                </a:cubicBezTo>
                <a:cubicBezTo>
                  <a:pt x="193040" y="134898"/>
                  <a:pt x="187960" y="56158"/>
                  <a:pt x="186690" y="22503"/>
                </a:cubicBezTo>
                <a:cubicBezTo>
                  <a:pt x="185420" y="-11152"/>
                  <a:pt x="186055" y="-40"/>
                  <a:pt x="186690" y="11073"/>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2015490" y="4419600"/>
            <a:ext cx="392430" cy="1470660"/>
          </a:xfrm>
          <a:custGeom>
            <a:avLst/>
            <a:gdLst>
              <a:gd name="connsiteX0" fmla="*/ 392430 w 392430"/>
              <a:gd name="connsiteY0" fmla="*/ 0 h 1470660"/>
              <a:gd name="connsiteX1" fmla="*/ 373380 w 392430"/>
              <a:gd name="connsiteY1" fmla="*/ 182880 h 1470660"/>
              <a:gd name="connsiteX2" fmla="*/ 339090 w 392430"/>
              <a:gd name="connsiteY2" fmla="*/ 312420 h 1470660"/>
              <a:gd name="connsiteX3" fmla="*/ 297180 w 392430"/>
              <a:gd name="connsiteY3" fmla="*/ 476250 h 1470660"/>
              <a:gd name="connsiteX4" fmla="*/ 224790 w 392430"/>
              <a:gd name="connsiteY4" fmla="*/ 704850 h 1470660"/>
              <a:gd name="connsiteX5" fmla="*/ 144780 w 392430"/>
              <a:gd name="connsiteY5" fmla="*/ 902970 h 1470660"/>
              <a:gd name="connsiteX6" fmla="*/ 110490 w 392430"/>
              <a:gd name="connsiteY6" fmla="*/ 1059180 h 1470660"/>
              <a:gd name="connsiteX7" fmla="*/ 68580 w 392430"/>
              <a:gd name="connsiteY7" fmla="*/ 1219200 h 1470660"/>
              <a:gd name="connsiteX8" fmla="*/ 45720 w 392430"/>
              <a:gd name="connsiteY8" fmla="*/ 1325880 h 1470660"/>
              <a:gd name="connsiteX9" fmla="*/ 0 w 392430"/>
              <a:gd name="connsiteY9" fmla="*/ 1470660 h 1470660"/>
              <a:gd name="connsiteX10" fmla="*/ 0 w 392430"/>
              <a:gd name="connsiteY10" fmla="*/ 147066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430" h="1470660">
                <a:moveTo>
                  <a:pt x="392430" y="0"/>
                </a:moveTo>
                <a:cubicBezTo>
                  <a:pt x="387350" y="65405"/>
                  <a:pt x="382270" y="130810"/>
                  <a:pt x="373380" y="182880"/>
                </a:cubicBezTo>
                <a:cubicBezTo>
                  <a:pt x="364490" y="234950"/>
                  <a:pt x="351790" y="263525"/>
                  <a:pt x="339090" y="312420"/>
                </a:cubicBezTo>
                <a:cubicBezTo>
                  <a:pt x="326390" y="361315"/>
                  <a:pt x="316230" y="410845"/>
                  <a:pt x="297180" y="476250"/>
                </a:cubicBezTo>
                <a:cubicBezTo>
                  <a:pt x="278130" y="541655"/>
                  <a:pt x="250190" y="633730"/>
                  <a:pt x="224790" y="704850"/>
                </a:cubicBezTo>
                <a:cubicBezTo>
                  <a:pt x="199390" y="775970"/>
                  <a:pt x="163830" y="843915"/>
                  <a:pt x="144780" y="902970"/>
                </a:cubicBezTo>
                <a:cubicBezTo>
                  <a:pt x="125730" y="962025"/>
                  <a:pt x="123190" y="1006475"/>
                  <a:pt x="110490" y="1059180"/>
                </a:cubicBezTo>
                <a:cubicBezTo>
                  <a:pt x="97790" y="1111885"/>
                  <a:pt x="79375" y="1174750"/>
                  <a:pt x="68580" y="1219200"/>
                </a:cubicBezTo>
                <a:cubicBezTo>
                  <a:pt x="57785" y="1263650"/>
                  <a:pt x="57150" y="1283970"/>
                  <a:pt x="45720" y="1325880"/>
                </a:cubicBezTo>
                <a:cubicBezTo>
                  <a:pt x="34290" y="1367790"/>
                  <a:pt x="0" y="1470660"/>
                  <a:pt x="0" y="1470660"/>
                </a:cubicBezTo>
                <a:lnTo>
                  <a:pt x="0" y="147066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28277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content-b-lhr.xx.fbcdn.net/hphotos-xpf1/t31.0-8/10553681_485869354882932_1031167825584679482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537937"/>
            <a:ext cx="4499992" cy="33200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wright\Dropbox\Maun Cottage\DSCN197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29"/>
            <a:ext cx="4499992" cy="337499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wright\Dropbox\Maun Cottage\DSCN198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409" b="4472"/>
          <a:stretch/>
        </p:blipFill>
        <p:spPr bwMode="auto">
          <a:xfrm>
            <a:off x="7510890" y="0"/>
            <a:ext cx="1648687" cy="263842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2249996" y="1196752"/>
            <a:ext cx="5490356" cy="2482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descr="C:\Users\jwright\Dropbox\Maun Cottage\DSCN198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64478" t="52974" r="18916" b="26508"/>
          <a:stretch/>
        </p:blipFill>
        <p:spPr bwMode="auto">
          <a:xfrm>
            <a:off x="7689279" y="2708920"/>
            <a:ext cx="1419225" cy="13151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249996" y="1772816"/>
            <a:ext cx="5994412" cy="15121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91680" y="4437112"/>
            <a:ext cx="432048" cy="1656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07704" y="4437112"/>
            <a:ext cx="0" cy="10801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908810" y="4427577"/>
            <a:ext cx="196877" cy="1579305"/>
          </a:xfrm>
          <a:custGeom>
            <a:avLst/>
            <a:gdLst>
              <a:gd name="connsiteX0" fmla="*/ 0 w 196877"/>
              <a:gd name="connsiteY0" fmla="*/ 1104543 h 1579305"/>
              <a:gd name="connsiteX1" fmla="*/ 34290 w 196877"/>
              <a:gd name="connsiteY1" fmla="*/ 1367433 h 1579305"/>
              <a:gd name="connsiteX2" fmla="*/ 34290 w 196877"/>
              <a:gd name="connsiteY2" fmla="*/ 1367433 h 1579305"/>
              <a:gd name="connsiteX3" fmla="*/ 64770 w 196877"/>
              <a:gd name="connsiteY3" fmla="*/ 1576983 h 1579305"/>
              <a:gd name="connsiteX4" fmla="*/ 118110 w 196877"/>
              <a:gd name="connsiteY4" fmla="*/ 1211223 h 1579305"/>
              <a:gd name="connsiteX5" fmla="*/ 137160 w 196877"/>
              <a:gd name="connsiteY5" fmla="*/ 1016913 h 1579305"/>
              <a:gd name="connsiteX6" fmla="*/ 163830 w 196877"/>
              <a:gd name="connsiteY6" fmla="*/ 704493 h 1579305"/>
              <a:gd name="connsiteX7" fmla="*/ 194310 w 196877"/>
              <a:gd name="connsiteY7" fmla="*/ 491133 h 1579305"/>
              <a:gd name="connsiteX8" fmla="*/ 194310 w 196877"/>
              <a:gd name="connsiteY8" fmla="*/ 213003 h 1579305"/>
              <a:gd name="connsiteX9" fmla="*/ 186690 w 196877"/>
              <a:gd name="connsiteY9" fmla="*/ 22503 h 1579305"/>
              <a:gd name="connsiteX10" fmla="*/ 186690 w 196877"/>
              <a:gd name="connsiteY10" fmla="*/ 11073 h 157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877" h="1579305">
                <a:moveTo>
                  <a:pt x="0" y="1104543"/>
                </a:moveTo>
                <a:lnTo>
                  <a:pt x="34290" y="1367433"/>
                </a:lnTo>
                <a:lnTo>
                  <a:pt x="34290" y="1367433"/>
                </a:lnTo>
                <a:cubicBezTo>
                  <a:pt x="39370" y="1402358"/>
                  <a:pt x="50800" y="1603018"/>
                  <a:pt x="64770" y="1576983"/>
                </a:cubicBezTo>
                <a:cubicBezTo>
                  <a:pt x="78740" y="1550948"/>
                  <a:pt x="106045" y="1304568"/>
                  <a:pt x="118110" y="1211223"/>
                </a:cubicBezTo>
                <a:cubicBezTo>
                  <a:pt x="130175" y="1117878"/>
                  <a:pt x="129540" y="1101368"/>
                  <a:pt x="137160" y="1016913"/>
                </a:cubicBezTo>
                <a:cubicBezTo>
                  <a:pt x="144780" y="932458"/>
                  <a:pt x="154305" y="792123"/>
                  <a:pt x="163830" y="704493"/>
                </a:cubicBezTo>
                <a:cubicBezTo>
                  <a:pt x="173355" y="616863"/>
                  <a:pt x="189230" y="573048"/>
                  <a:pt x="194310" y="491133"/>
                </a:cubicBezTo>
                <a:cubicBezTo>
                  <a:pt x="199390" y="409218"/>
                  <a:pt x="195580" y="291108"/>
                  <a:pt x="194310" y="213003"/>
                </a:cubicBezTo>
                <a:cubicBezTo>
                  <a:pt x="193040" y="134898"/>
                  <a:pt x="187960" y="56158"/>
                  <a:pt x="186690" y="22503"/>
                </a:cubicBezTo>
                <a:cubicBezTo>
                  <a:pt x="185420" y="-11152"/>
                  <a:pt x="186055" y="-40"/>
                  <a:pt x="186690" y="11073"/>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2015490" y="4419600"/>
            <a:ext cx="392430" cy="1470660"/>
          </a:xfrm>
          <a:custGeom>
            <a:avLst/>
            <a:gdLst>
              <a:gd name="connsiteX0" fmla="*/ 392430 w 392430"/>
              <a:gd name="connsiteY0" fmla="*/ 0 h 1470660"/>
              <a:gd name="connsiteX1" fmla="*/ 373380 w 392430"/>
              <a:gd name="connsiteY1" fmla="*/ 182880 h 1470660"/>
              <a:gd name="connsiteX2" fmla="*/ 339090 w 392430"/>
              <a:gd name="connsiteY2" fmla="*/ 312420 h 1470660"/>
              <a:gd name="connsiteX3" fmla="*/ 297180 w 392430"/>
              <a:gd name="connsiteY3" fmla="*/ 476250 h 1470660"/>
              <a:gd name="connsiteX4" fmla="*/ 224790 w 392430"/>
              <a:gd name="connsiteY4" fmla="*/ 704850 h 1470660"/>
              <a:gd name="connsiteX5" fmla="*/ 144780 w 392430"/>
              <a:gd name="connsiteY5" fmla="*/ 902970 h 1470660"/>
              <a:gd name="connsiteX6" fmla="*/ 110490 w 392430"/>
              <a:gd name="connsiteY6" fmla="*/ 1059180 h 1470660"/>
              <a:gd name="connsiteX7" fmla="*/ 68580 w 392430"/>
              <a:gd name="connsiteY7" fmla="*/ 1219200 h 1470660"/>
              <a:gd name="connsiteX8" fmla="*/ 45720 w 392430"/>
              <a:gd name="connsiteY8" fmla="*/ 1325880 h 1470660"/>
              <a:gd name="connsiteX9" fmla="*/ 0 w 392430"/>
              <a:gd name="connsiteY9" fmla="*/ 1470660 h 1470660"/>
              <a:gd name="connsiteX10" fmla="*/ 0 w 392430"/>
              <a:gd name="connsiteY10" fmla="*/ 147066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430" h="1470660">
                <a:moveTo>
                  <a:pt x="392430" y="0"/>
                </a:moveTo>
                <a:cubicBezTo>
                  <a:pt x="387350" y="65405"/>
                  <a:pt x="382270" y="130810"/>
                  <a:pt x="373380" y="182880"/>
                </a:cubicBezTo>
                <a:cubicBezTo>
                  <a:pt x="364490" y="234950"/>
                  <a:pt x="351790" y="263525"/>
                  <a:pt x="339090" y="312420"/>
                </a:cubicBezTo>
                <a:cubicBezTo>
                  <a:pt x="326390" y="361315"/>
                  <a:pt x="316230" y="410845"/>
                  <a:pt x="297180" y="476250"/>
                </a:cubicBezTo>
                <a:cubicBezTo>
                  <a:pt x="278130" y="541655"/>
                  <a:pt x="250190" y="633730"/>
                  <a:pt x="224790" y="704850"/>
                </a:cubicBezTo>
                <a:cubicBezTo>
                  <a:pt x="199390" y="775970"/>
                  <a:pt x="163830" y="843915"/>
                  <a:pt x="144780" y="902970"/>
                </a:cubicBezTo>
                <a:cubicBezTo>
                  <a:pt x="125730" y="962025"/>
                  <a:pt x="123190" y="1006475"/>
                  <a:pt x="110490" y="1059180"/>
                </a:cubicBezTo>
                <a:cubicBezTo>
                  <a:pt x="97790" y="1111885"/>
                  <a:pt x="79375" y="1174750"/>
                  <a:pt x="68580" y="1219200"/>
                </a:cubicBezTo>
                <a:cubicBezTo>
                  <a:pt x="57785" y="1263650"/>
                  <a:pt x="57150" y="1283970"/>
                  <a:pt x="45720" y="1325880"/>
                </a:cubicBezTo>
                <a:cubicBezTo>
                  <a:pt x="34290" y="1367790"/>
                  <a:pt x="0" y="1470660"/>
                  <a:pt x="0" y="1470660"/>
                </a:cubicBezTo>
                <a:lnTo>
                  <a:pt x="0" y="147066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95087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content-b-lhr.xx.fbcdn.net/hphotos-xpf1/t31.0-8/10553681_485869354882932_1031167825584679482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537937"/>
            <a:ext cx="4499992" cy="33200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wright\Dropbox\Maun Cottage\DSCN197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29"/>
            <a:ext cx="4499992" cy="337499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wright\Dropbox\Maun Cottage\DSCN198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409" b="4472"/>
          <a:stretch/>
        </p:blipFill>
        <p:spPr bwMode="auto">
          <a:xfrm>
            <a:off x="7510890" y="0"/>
            <a:ext cx="1648687" cy="2638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wright\Dropbox\Maun Cottage\DSCN1984.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8992" t="15978" r="33995"/>
          <a:stretch/>
        </p:blipFill>
        <p:spPr bwMode="auto">
          <a:xfrm>
            <a:off x="7510615" y="4077071"/>
            <a:ext cx="1633385" cy="278092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115616" y="1412776"/>
            <a:ext cx="7219617" cy="3600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249996" y="1196752"/>
            <a:ext cx="5490356" cy="2482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descr="C:\Users\jwright\Dropbox\Maun Cottage\DSCN1986.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64478" t="52974" r="18916" b="26508"/>
          <a:stretch/>
        </p:blipFill>
        <p:spPr bwMode="auto">
          <a:xfrm>
            <a:off x="7689279" y="2708920"/>
            <a:ext cx="1419225" cy="13151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249996" y="1772816"/>
            <a:ext cx="5994412" cy="15121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91680" y="4437112"/>
            <a:ext cx="432048" cy="1656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07704" y="4437112"/>
            <a:ext cx="0" cy="10801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1908810" y="4427577"/>
            <a:ext cx="196877" cy="1579305"/>
          </a:xfrm>
          <a:custGeom>
            <a:avLst/>
            <a:gdLst>
              <a:gd name="connsiteX0" fmla="*/ 0 w 196877"/>
              <a:gd name="connsiteY0" fmla="*/ 1104543 h 1579305"/>
              <a:gd name="connsiteX1" fmla="*/ 34290 w 196877"/>
              <a:gd name="connsiteY1" fmla="*/ 1367433 h 1579305"/>
              <a:gd name="connsiteX2" fmla="*/ 34290 w 196877"/>
              <a:gd name="connsiteY2" fmla="*/ 1367433 h 1579305"/>
              <a:gd name="connsiteX3" fmla="*/ 64770 w 196877"/>
              <a:gd name="connsiteY3" fmla="*/ 1576983 h 1579305"/>
              <a:gd name="connsiteX4" fmla="*/ 118110 w 196877"/>
              <a:gd name="connsiteY4" fmla="*/ 1211223 h 1579305"/>
              <a:gd name="connsiteX5" fmla="*/ 137160 w 196877"/>
              <a:gd name="connsiteY5" fmla="*/ 1016913 h 1579305"/>
              <a:gd name="connsiteX6" fmla="*/ 163830 w 196877"/>
              <a:gd name="connsiteY6" fmla="*/ 704493 h 1579305"/>
              <a:gd name="connsiteX7" fmla="*/ 194310 w 196877"/>
              <a:gd name="connsiteY7" fmla="*/ 491133 h 1579305"/>
              <a:gd name="connsiteX8" fmla="*/ 194310 w 196877"/>
              <a:gd name="connsiteY8" fmla="*/ 213003 h 1579305"/>
              <a:gd name="connsiteX9" fmla="*/ 186690 w 196877"/>
              <a:gd name="connsiteY9" fmla="*/ 22503 h 1579305"/>
              <a:gd name="connsiteX10" fmla="*/ 186690 w 196877"/>
              <a:gd name="connsiteY10" fmla="*/ 11073 h 157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877" h="1579305">
                <a:moveTo>
                  <a:pt x="0" y="1104543"/>
                </a:moveTo>
                <a:lnTo>
                  <a:pt x="34290" y="1367433"/>
                </a:lnTo>
                <a:lnTo>
                  <a:pt x="34290" y="1367433"/>
                </a:lnTo>
                <a:cubicBezTo>
                  <a:pt x="39370" y="1402358"/>
                  <a:pt x="50800" y="1603018"/>
                  <a:pt x="64770" y="1576983"/>
                </a:cubicBezTo>
                <a:cubicBezTo>
                  <a:pt x="78740" y="1550948"/>
                  <a:pt x="106045" y="1304568"/>
                  <a:pt x="118110" y="1211223"/>
                </a:cubicBezTo>
                <a:cubicBezTo>
                  <a:pt x="130175" y="1117878"/>
                  <a:pt x="129540" y="1101368"/>
                  <a:pt x="137160" y="1016913"/>
                </a:cubicBezTo>
                <a:cubicBezTo>
                  <a:pt x="144780" y="932458"/>
                  <a:pt x="154305" y="792123"/>
                  <a:pt x="163830" y="704493"/>
                </a:cubicBezTo>
                <a:cubicBezTo>
                  <a:pt x="173355" y="616863"/>
                  <a:pt x="189230" y="573048"/>
                  <a:pt x="194310" y="491133"/>
                </a:cubicBezTo>
                <a:cubicBezTo>
                  <a:pt x="199390" y="409218"/>
                  <a:pt x="195580" y="291108"/>
                  <a:pt x="194310" y="213003"/>
                </a:cubicBezTo>
                <a:cubicBezTo>
                  <a:pt x="193040" y="134898"/>
                  <a:pt x="187960" y="56158"/>
                  <a:pt x="186690" y="22503"/>
                </a:cubicBezTo>
                <a:cubicBezTo>
                  <a:pt x="185420" y="-11152"/>
                  <a:pt x="186055" y="-40"/>
                  <a:pt x="186690" y="11073"/>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2015490" y="4419600"/>
            <a:ext cx="392430" cy="1470660"/>
          </a:xfrm>
          <a:custGeom>
            <a:avLst/>
            <a:gdLst>
              <a:gd name="connsiteX0" fmla="*/ 392430 w 392430"/>
              <a:gd name="connsiteY0" fmla="*/ 0 h 1470660"/>
              <a:gd name="connsiteX1" fmla="*/ 373380 w 392430"/>
              <a:gd name="connsiteY1" fmla="*/ 182880 h 1470660"/>
              <a:gd name="connsiteX2" fmla="*/ 339090 w 392430"/>
              <a:gd name="connsiteY2" fmla="*/ 312420 h 1470660"/>
              <a:gd name="connsiteX3" fmla="*/ 297180 w 392430"/>
              <a:gd name="connsiteY3" fmla="*/ 476250 h 1470660"/>
              <a:gd name="connsiteX4" fmla="*/ 224790 w 392430"/>
              <a:gd name="connsiteY4" fmla="*/ 704850 h 1470660"/>
              <a:gd name="connsiteX5" fmla="*/ 144780 w 392430"/>
              <a:gd name="connsiteY5" fmla="*/ 902970 h 1470660"/>
              <a:gd name="connsiteX6" fmla="*/ 110490 w 392430"/>
              <a:gd name="connsiteY6" fmla="*/ 1059180 h 1470660"/>
              <a:gd name="connsiteX7" fmla="*/ 68580 w 392430"/>
              <a:gd name="connsiteY7" fmla="*/ 1219200 h 1470660"/>
              <a:gd name="connsiteX8" fmla="*/ 45720 w 392430"/>
              <a:gd name="connsiteY8" fmla="*/ 1325880 h 1470660"/>
              <a:gd name="connsiteX9" fmla="*/ 0 w 392430"/>
              <a:gd name="connsiteY9" fmla="*/ 1470660 h 1470660"/>
              <a:gd name="connsiteX10" fmla="*/ 0 w 392430"/>
              <a:gd name="connsiteY10" fmla="*/ 147066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430" h="1470660">
                <a:moveTo>
                  <a:pt x="392430" y="0"/>
                </a:moveTo>
                <a:cubicBezTo>
                  <a:pt x="387350" y="65405"/>
                  <a:pt x="382270" y="130810"/>
                  <a:pt x="373380" y="182880"/>
                </a:cubicBezTo>
                <a:cubicBezTo>
                  <a:pt x="364490" y="234950"/>
                  <a:pt x="351790" y="263525"/>
                  <a:pt x="339090" y="312420"/>
                </a:cubicBezTo>
                <a:cubicBezTo>
                  <a:pt x="326390" y="361315"/>
                  <a:pt x="316230" y="410845"/>
                  <a:pt x="297180" y="476250"/>
                </a:cubicBezTo>
                <a:cubicBezTo>
                  <a:pt x="278130" y="541655"/>
                  <a:pt x="250190" y="633730"/>
                  <a:pt x="224790" y="704850"/>
                </a:cubicBezTo>
                <a:cubicBezTo>
                  <a:pt x="199390" y="775970"/>
                  <a:pt x="163830" y="843915"/>
                  <a:pt x="144780" y="902970"/>
                </a:cubicBezTo>
                <a:cubicBezTo>
                  <a:pt x="125730" y="962025"/>
                  <a:pt x="123190" y="1006475"/>
                  <a:pt x="110490" y="1059180"/>
                </a:cubicBezTo>
                <a:cubicBezTo>
                  <a:pt x="97790" y="1111885"/>
                  <a:pt x="79375" y="1174750"/>
                  <a:pt x="68580" y="1219200"/>
                </a:cubicBezTo>
                <a:cubicBezTo>
                  <a:pt x="57785" y="1263650"/>
                  <a:pt x="57150" y="1283970"/>
                  <a:pt x="45720" y="1325880"/>
                </a:cubicBezTo>
                <a:cubicBezTo>
                  <a:pt x="34290" y="1367790"/>
                  <a:pt x="0" y="1470660"/>
                  <a:pt x="0" y="1470660"/>
                </a:cubicBezTo>
                <a:lnTo>
                  <a:pt x="0" y="147066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97163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content-b-lhr.xx.fbcdn.net/hphotos-xpf1/t31.0-8/10553681_485869354882932_1031167825584679482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537937"/>
            <a:ext cx="4499992" cy="33200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wright\Dropbox\Maun Cottage\DSCN197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29"/>
            <a:ext cx="4499992" cy="337499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wright\Dropbox\Maun Cottage\DSCN198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409" b="4472"/>
          <a:stretch/>
        </p:blipFill>
        <p:spPr bwMode="auto">
          <a:xfrm>
            <a:off x="7510890" y="0"/>
            <a:ext cx="1648687" cy="2638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wright\Dropbox\Maun Cottage\DSCN1984.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8992" t="15978" r="33995"/>
          <a:stretch/>
        </p:blipFill>
        <p:spPr bwMode="auto">
          <a:xfrm>
            <a:off x="7510615" y="4077071"/>
            <a:ext cx="1633385" cy="278092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115616" y="1412776"/>
            <a:ext cx="7219617" cy="3600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043608" y="1693225"/>
            <a:ext cx="6984776" cy="42560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249996" y="1196752"/>
            <a:ext cx="5490356" cy="2482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descr="C:\Users\jwright\Dropbox\Maun Cottage\DSCN1986.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64478" t="52974" r="18916" b="26508"/>
          <a:stretch/>
        </p:blipFill>
        <p:spPr bwMode="auto">
          <a:xfrm>
            <a:off x="7689279" y="2708920"/>
            <a:ext cx="1419225" cy="13151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249996" y="1772816"/>
            <a:ext cx="5994412" cy="15121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91680" y="4437112"/>
            <a:ext cx="432048" cy="1656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07704" y="4437112"/>
            <a:ext cx="0" cy="10801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1908810" y="4427577"/>
            <a:ext cx="196877" cy="1579305"/>
          </a:xfrm>
          <a:custGeom>
            <a:avLst/>
            <a:gdLst>
              <a:gd name="connsiteX0" fmla="*/ 0 w 196877"/>
              <a:gd name="connsiteY0" fmla="*/ 1104543 h 1579305"/>
              <a:gd name="connsiteX1" fmla="*/ 34290 w 196877"/>
              <a:gd name="connsiteY1" fmla="*/ 1367433 h 1579305"/>
              <a:gd name="connsiteX2" fmla="*/ 34290 w 196877"/>
              <a:gd name="connsiteY2" fmla="*/ 1367433 h 1579305"/>
              <a:gd name="connsiteX3" fmla="*/ 64770 w 196877"/>
              <a:gd name="connsiteY3" fmla="*/ 1576983 h 1579305"/>
              <a:gd name="connsiteX4" fmla="*/ 118110 w 196877"/>
              <a:gd name="connsiteY4" fmla="*/ 1211223 h 1579305"/>
              <a:gd name="connsiteX5" fmla="*/ 137160 w 196877"/>
              <a:gd name="connsiteY5" fmla="*/ 1016913 h 1579305"/>
              <a:gd name="connsiteX6" fmla="*/ 163830 w 196877"/>
              <a:gd name="connsiteY6" fmla="*/ 704493 h 1579305"/>
              <a:gd name="connsiteX7" fmla="*/ 194310 w 196877"/>
              <a:gd name="connsiteY7" fmla="*/ 491133 h 1579305"/>
              <a:gd name="connsiteX8" fmla="*/ 194310 w 196877"/>
              <a:gd name="connsiteY8" fmla="*/ 213003 h 1579305"/>
              <a:gd name="connsiteX9" fmla="*/ 186690 w 196877"/>
              <a:gd name="connsiteY9" fmla="*/ 22503 h 1579305"/>
              <a:gd name="connsiteX10" fmla="*/ 186690 w 196877"/>
              <a:gd name="connsiteY10" fmla="*/ 11073 h 157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877" h="1579305">
                <a:moveTo>
                  <a:pt x="0" y="1104543"/>
                </a:moveTo>
                <a:lnTo>
                  <a:pt x="34290" y="1367433"/>
                </a:lnTo>
                <a:lnTo>
                  <a:pt x="34290" y="1367433"/>
                </a:lnTo>
                <a:cubicBezTo>
                  <a:pt x="39370" y="1402358"/>
                  <a:pt x="50800" y="1603018"/>
                  <a:pt x="64770" y="1576983"/>
                </a:cubicBezTo>
                <a:cubicBezTo>
                  <a:pt x="78740" y="1550948"/>
                  <a:pt x="106045" y="1304568"/>
                  <a:pt x="118110" y="1211223"/>
                </a:cubicBezTo>
                <a:cubicBezTo>
                  <a:pt x="130175" y="1117878"/>
                  <a:pt x="129540" y="1101368"/>
                  <a:pt x="137160" y="1016913"/>
                </a:cubicBezTo>
                <a:cubicBezTo>
                  <a:pt x="144780" y="932458"/>
                  <a:pt x="154305" y="792123"/>
                  <a:pt x="163830" y="704493"/>
                </a:cubicBezTo>
                <a:cubicBezTo>
                  <a:pt x="173355" y="616863"/>
                  <a:pt x="189230" y="573048"/>
                  <a:pt x="194310" y="491133"/>
                </a:cubicBezTo>
                <a:cubicBezTo>
                  <a:pt x="199390" y="409218"/>
                  <a:pt x="195580" y="291108"/>
                  <a:pt x="194310" y="213003"/>
                </a:cubicBezTo>
                <a:cubicBezTo>
                  <a:pt x="193040" y="134898"/>
                  <a:pt x="187960" y="56158"/>
                  <a:pt x="186690" y="22503"/>
                </a:cubicBezTo>
                <a:cubicBezTo>
                  <a:pt x="185420" y="-11152"/>
                  <a:pt x="186055" y="-40"/>
                  <a:pt x="186690" y="11073"/>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2015490" y="4419600"/>
            <a:ext cx="392430" cy="1470660"/>
          </a:xfrm>
          <a:custGeom>
            <a:avLst/>
            <a:gdLst>
              <a:gd name="connsiteX0" fmla="*/ 392430 w 392430"/>
              <a:gd name="connsiteY0" fmla="*/ 0 h 1470660"/>
              <a:gd name="connsiteX1" fmla="*/ 373380 w 392430"/>
              <a:gd name="connsiteY1" fmla="*/ 182880 h 1470660"/>
              <a:gd name="connsiteX2" fmla="*/ 339090 w 392430"/>
              <a:gd name="connsiteY2" fmla="*/ 312420 h 1470660"/>
              <a:gd name="connsiteX3" fmla="*/ 297180 w 392430"/>
              <a:gd name="connsiteY3" fmla="*/ 476250 h 1470660"/>
              <a:gd name="connsiteX4" fmla="*/ 224790 w 392430"/>
              <a:gd name="connsiteY4" fmla="*/ 704850 h 1470660"/>
              <a:gd name="connsiteX5" fmla="*/ 144780 w 392430"/>
              <a:gd name="connsiteY5" fmla="*/ 902970 h 1470660"/>
              <a:gd name="connsiteX6" fmla="*/ 110490 w 392430"/>
              <a:gd name="connsiteY6" fmla="*/ 1059180 h 1470660"/>
              <a:gd name="connsiteX7" fmla="*/ 68580 w 392430"/>
              <a:gd name="connsiteY7" fmla="*/ 1219200 h 1470660"/>
              <a:gd name="connsiteX8" fmla="*/ 45720 w 392430"/>
              <a:gd name="connsiteY8" fmla="*/ 1325880 h 1470660"/>
              <a:gd name="connsiteX9" fmla="*/ 0 w 392430"/>
              <a:gd name="connsiteY9" fmla="*/ 1470660 h 1470660"/>
              <a:gd name="connsiteX10" fmla="*/ 0 w 392430"/>
              <a:gd name="connsiteY10" fmla="*/ 147066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430" h="1470660">
                <a:moveTo>
                  <a:pt x="392430" y="0"/>
                </a:moveTo>
                <a:cubicBezTo>
                  <a:pt x="387350" y="65405"/>
                  <a:pt x="382270" y="130810"/>
                  <a:pt x="373380" y="182880"/>
                </a:cubicBezTo>
                <a:cubicBezTo>
                  <a:pt x="364490" y="234950"/>
                  <a:pt x="351790" y="263525"/>
                  <a:pt x="339090" y="312420"/>
                </a:cubicBezTo>
                <a:cubicBezTo>
                  <a:pt x="326390" y="361315"/>
                  <a:pt x="316230" y="410845"/>
                  <a:pt x="297180" y="476250"/>
                </a:cubicBezTo>
                <a:cubicBezTo>
                  <a:pt x="278130" y="541655"/>
                  <a:pt x="250190" y="633730"/>
                  <a:pt x="224790" y="704850"/>
                </a:cubicBezTo>
                <a:cubicBezTo>
                  <a:pt x="199390" y="775970"/>
                  <a:pt x="163830" y="843915"/>
                  <a:pt x="144780" y="902970"/>
                </a:cubicBezTo>
                <a:cubicBezTo>
                  <a:pt x="125730" y="962025"/>
                  <a:pt x="123190" y="1006475"/>
                  <a:pt x="110490" y="1059180"/>
                </a:cubicBezTo>
                <a:cubicBezTo>
                  <a:pt x="97790" y="1111885"/>
                  <a:pt x="79375" y="1174750"/>
                  <a:pt x="68580" y="1219200"/>
                </a:cubicBezTo>
                <a:cubicBezTo>
                  <a:pt x="57785" y="1263650"/>
                  <a:pt x="57150" y="1283970"/>
                  <a:pt x="45720" y="1325880"/>
                </a:cubicBezTo>
                <a:cubicBezTo>
                  <a:pt x="34290" y="1367790"/>
                  <a:pt x="0" y="1470660"/>
                  <a:pt x="0" y="1470660"/>
                </a:cubicBezTo>
                <a:lnTo>
                  <a:pt x="0" y="147066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61038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scontent-b-lhr.xx.fbcdn.net/hphotos-xpf1/t31.0-8/10553681_485869354882932_1031167825584679482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537937"/>
            <a:ext cx="4499992" cy="33200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wright\Dropbox\Maun Cottage\DSCN197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29"/>
            <a:ext cx="4499992" cy="337499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wright\Dropbox\Maun Cottage\DSCN198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409" b="4472"/>
          <a:stretch/>
        </p:blipFill>
        <p:spPr bwMode="auto">
          <a:xfrm>
            <a:off x="7510890" y="0"/>
            <a:ext cx="1648687" cy="2638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wright\Dropbox\Maun Cottage\DSCN1984.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8992" t="15978" r="33995"/>
          <a:stretch/>
        </p:blipFill>
        <p:spPr bwMode="auto">
          <a:xfrm>
            <a:off x="7510615" y="4077071"/>
            <a:ext cx="1633385" cy="278092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115616" y="1412776"/>
            <a:ext cx="7219617" cy="3600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043608" y="1693225"/>
            <a:ext cx="6984776" cy="42560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249996" y="1196752"/>
            <a:ext cx="5490356" cy="2482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descr="C:\Users\jwright\Dropbox\Maun Cottage\DSCN1986.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64478" t="52974" r="18916" b="26508"/>
          <a:stretch/>
        </p:blipFill>
        <p:spPr bwMode="auto">
          <a:xfrm>
            <a:off x="7689279" y="2708920"/>
            <a:ext cx="1419225" cy="13151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249996" y="1772816"/>
            <a:ext cx="5994412" cy="15121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7854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wright\Dropbox\Maun Cottage\DSCN197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729"/>
            <a:ext cx="4499992" cy="337499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wright\Dropbox\Maun Cottage\DSCN198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0409" b="4472"/>
          <a:stretch/>
        </p:blipFill>
        <p:spPr bwMode="auto">
          <a:xfrm>
            <a:off x="7510890" y="0"/>
            <a:ext cx="1648687" cy="2638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wright\Dropbox\Maun Cottage\DSCN198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8992" t="15978" r="33995"/>
          <a:stretch/>
        </p:blipFill>
        <p:spPr bwMode="auto">
          <a:xfrm>
            <a:off x="7510615" y="4077071"/>
            <a:ext cx="1633385" cy="278092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115616" y="1412776"/>
            <a:ext cx="7219617" cy="3600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043608" y="1693225"/>
            <a:ext cx="6984776" cy="42560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249996" y="1196752"/>
            <a:ext cx="5490356" cy="2482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descr="C:\Users\jwright\Dropbox\Maun Cottage\DSCN198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64478" t="52974" r="18916" b="26508"/>
          <a:stretch/>
        </p:blipFill>
        <p:spPr bwMode="auto">
          <a:xfrm>
            <a:off x="7689279" y="2708920"/>
            <a:ext cx="1419225" cy="131513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2249996" y="1772816"/>
            <a:ext cx="5994412" cy="15121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descr="http://upload.wikimedia.org/wikipedia/commons/8/84/Macbeth_and_Banquo_encountering_the_witches_-_Holinshed_Chronicles.g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47" y="4135726"/>
            <a:ext cx="4504039" cy="270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7038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67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328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Thomas Sackville</a:t>
            </a:r>
          </a:p>
          <a:p>
            <a:pPr marL="0" indent="0" algn="l"/>
            <a:r>
              <a:rPr lang="en-GB" altLang="en-US" sz="3200" b="1" dirty="0" smtClean="0">
                <a:solidFill>
                  <a:srgbClr val="C00000"/>
                </a:solidFill>
                <a:latin typeface="Arial" pitchFamily="34" charset="0"/>
                <a:cs typeface="Arial" pitchFamily="34" charset="0"/>
              </a:rPr>
              <a:t>1</a:t>
            </a:r>
            <a:r>
              <a:rPr lang="en-GB" altLang="en-US" sz="3200" b="1" baseline="30000" dirty="0" smtClean="0">
                <a:solidFill>
                  <a:srgbClr val="C00000"/>
                </a:solidFill>
                <a:latin typeface="Arial" pitchFamily="34" charset="0"/>
                <a:cs typeface="Arial" pitchFamily="34" charset="0"/>
              </a:rPr>
              <a:t>st</a:t>
            </a:r>
            <a:r>
              <a:rPr lang="en-GB" altLang="en-US" sz="3200" b="1" dirty="0" smtClean="0">
                <a:solidFill>
                  <a:srgbClr val="C00000"/>
                </a:solidFill>
                <a:latin typeface="Arial" pitchFamily="34" charset="0"/>
                <a:cs typeface="Arial" pitchFamily="34" charset="0"/>
              </a:rPr>
              <a:t> Earl of Dorset</a:t>
            </a:r>
          </a:p>
          <a:p>
            <a:pPr marL="0" indent="0" algn="l"/>
            <a:endParaRPr lang="en-GB" altLang="en-US" sz="2200" dirty="0">
              <a:latin typeface="Arial" pitchFamily="34" charset="0"/>
              <a:cs typeface="Arial" pitchFamily="34" charset="0"/>
            </a:endParaRPr>
          </a:p>
          <a:p>
            <a:pPr marL="0" indent="0">
              <a:lnSpc>
                <a:spcPct val="120000"/>
              </a:lnSpc>
            </a:pP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4" name="Rectangle 3"/>
          <p:cNvSpPr/>
          <p:nvPr/>
        </p:nvSpPr>
        <p:spPr>
          <a:xfrm>
            <a:off x="-19422" y="1052736"/>
            <a:ext cx="4035079" cy="427746"/>
          </a:xfrm>
          <a:prstGeom prst="rect">
            <a:avLst/>
          </a:prstGeom>
        </p:spPr>
        <p:txBody>
          <a:bodyPr wrap="none">
            <a:spAutoFit/>
          </a:bodyPr>
          <a:lstStyle/>
          <a:p>
            <a:pPr marL="342900" indent="-342900">
              <a:lnSpc>
                <a:spcPct val="120000"/>
              </a:lnSpc>
              <a:buFont typeface="Arial" pitchFamily="34" charset="0"/>
              <a:buChar char="•"/>
            </a:pPr>
            <a:r>
              <a:rPr lang="en-GB" altLang="en-US" sz="2000" b="1" dirty="0" smtClean="0">
                <a:latin typeface="Arial" pitchFamily="34" charset="0"/>
                <a:cs typeface="Arial" pitchFamily="34" charset="0"/>
              </a:rPr>
              <a:t>Remodelling of </a:t>
            </a:r>
            <a:r>
              <a:rPr lang="en-GB" altLang="en-US" sz="2000" b="1" dirty="0" err="1" smtClean="0">
                <a:latin typeface="Arial" pitchFamily="34" charset="0"/>
                <a:cs typeface="Arial" pitchFamily="34" charset="0"/>
              </a:rPr>
              <a:t>Knole</a:t>
            </a:r>
            <a:r>
              <a:rPr lang="en-GB" altLang="en-US" sz="2000" b="1" dirty="0" smtClean="0">
                <a:latin typeface="Arial" pitchFamily="34" charset="0"/>
                <a:cs typeface="Arial" pitchFamily="34" charset="0"/>
              </a:rPr>
              <a:t> 1605-8</a:t>
            </a:r>
            <a:endParaRPr lang="en-GB" altLang="en-US" sz="2000" b="1" dirty="0">
              <a:latin typeface="Arial" pitchFamily="34" charset="0"/>
              <a:cs typeface="Arial" pitchFamily="34" charset="0"/>
            </a:endParaRPr>
          </a:p>
        </p:txBody>
      </p:sp>
      <p:pic>
        <p:nvPicPr>
          <p:cNvPr id="11266" name="Picture 2" descr="17th ce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32854"/>
            <a:ext cx="9144000" cy="276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926638"/>
            <a:ext cx="2239716" cy="246221"/>
          </a:xfrm>
          <a:prstGeom prst="rect">
            <a:avLst/>
          </a:prstGeom>
        </p:spPr>
        <p:txBody>
          <a:bodyPr wrap="none">
            <a:spAutoFit/>
          </a:bodyPr>
          <a:lstStyle/>
          <a:p>
            <a:pPr lvl="0" eaLnBrk="0" fontAlgn="base" hangingPunct="0">
              <a:spcBef>
                <a:spcPct val="0"/>
              </a:spcBef>
              <a:spcAft>
                <a:spcPct val="0"/>
              </a:spcAft>
            </a:pPr>
            <a:r>
              <a:rPr lang="en-US" altLang="en-US" sz="1000" dirty="0" smtClean="0">
                <a:latin typeface="Arial" pitchFamily="34" charset="0"/>
                <a:cs typeface="Arial" pitchFamily="34" charset="0"/>
              </a:rPr>
              <a:t>Image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163551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P:\KENT\1303\na\Field\SBR\Apotropaic Marks Lecture\122 - first floor Model (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239" y="3346350"/>
            <a:ext cx="4363877" cy="30863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KENT\1303\na\Field\SBR\Apotropaic Marks Lecture\123 - second floor Model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8231" y="3356992"/>
            <a:ext cx="4338265" cy="306821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Floor plans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2" name="Rectangle 1"/>
          <p:cNvSpPr/>
          <p:nvPr/>
        </p:nvSpPr>
        <p:spPr>
          <a:xfrm>
            <a:off x="1" y="3161684"/>
            <a:ext cx="9540552" cy="400110"/>
          </a:xfrm>
          <a:prstGeom prst="rect">
            <a:avLst/>
          </a:prstGeom>
        </p:spPr>
        <p:txBody>
          <a:bodyPr wrap="square">
            <a:spAutoFit/>
          </a:bodyPr>
          <a:lstStyle/>
          <a:p>
            <a:r>
              <a:rPr lang="en-GB" altLang="en-US" b="1" dirty="0" smtClean="0">
                <a:latin typeface="Arial" pitchFamily="34" charset="0"/>
                <a:cs typeface="Arial" pitchFamily="34" charset="0"/>
              </a:rPr>
              <a:t>       </a:t>
            </a:r>
            <a:r>
              <a:rPr lang="en-GB" altLang="en-US" sz="2000" b="1" dirty="0" smtClean="0">
                <a:latin typeface="Arial" pitchFamily="34" charset="0"/>
                <a:cs typeface="Arial" pitchFamily="34" charset="0"/>
              </a:rPr>
              <a:t>Cartoon Gallery               Retainer’s Gallery	   South Barracks</a:t>
            </a:r>
            <a:endParaRPr lang="en-GB" altLang="en-US" sz="2000" b="1" dirty="0">
              <a:latin typeface="Arial" pitchFamily="34" charset="0"/>
              <a:cs typeface="Arial" pitchFamily="34" charset="0"/>
            </a:endParaRPr>
          </a:p>
        </p:txBody>
      </p:sp>
      <p:sp>
        <p:nvSpPr>
          <p:cNvPr id="7" name="Rectangle 6"/>
          <p:cNvSpPr/>
          <p:nvPr/>
        </p:nvSpPr>
        <p:spPr>
          <a:xfrm>
            <a:off x="1332021" y="6055874"/>
            <a:ext cx="1378904" cy="400110"/>
          </a:xfrm>
          <a:prstGeom prst="rect">
            <a:avLst/>
          </a:prstGeom>
        </p:spPr>
        <p:txBody>
          <a:bodyPr wrap="none">
            <a:spAutoFit/>
          </a:bodyPr>
          <a:lstStyle/>
          <a:p>
            <a:pPr algn="r"/>
            <a:r>
              <a:rPr lang="en-GB" altLang="en-US" sz="2000" b="1" dirty="0" smtClean="0">
                <a:latin typeface="Arial" pitchFamily="34" charset="0"/>
                <a:cs typeface="Arial" pitchFamily="34" charset="0"/>
              </a:rPr>
              <a:t>First floor</a:t>
            </a:r>
            <a:endParaRPr lang="en-GB" altLang="en-US" sz="2000" b="1" dirty="0">
              <a:latin typeface="Arial" pitchFamily="34" charset="0"/>
              <a:cs typeface="Arial" pitchFamily="34" charset="0"/>
            </a:endParaRPr>
          </a:p>
        </p:txBody>
      </p:sp>
      <p:sp>
        <p:nvSpPr>
          <p:cNvPr id="8" name="Rectangle 7"/>
          <p:cNvSpPr/>
          <p:nvPr/>
        </p:nvSpPr>
        <p:spPr>
          <a:xfrm>
            <a:off x="5745902" y="6055874"/>
            <a:ext cx="1752403" cy="400110"/>
          </a:xfrm>
          <a:prstGeom prst="rect">
            <a:avLst/>
          </a:prstGeom>
        </p:spPr>
        <p:txBody>
          <a:bodyPr wrap="none">
            <a:spAutoFit/>
          </a:bodyPr>
          <a:lstStyle/>
          <a:p>
            <a:pPr algn="r"/>
            <a:r>
              <a:rPr lang="en-GB" altLang="en-US" sz="2000" b="1" dirty="0" smtClean="0">
                <a:latin typeface="Arial" pitchFamily="34" charset="0"/>
                <a:cs typeface="Arial" pitchFamily="34" charset="0"/>
              </a:rPr>
              <a:t>Second floor</a:t>
            </a:r>
            <a:endParaRPr lang="en-GB" altLang="en-US" sz="2000" b="1" dirty="0">
              <a:latin typeface="Arial" pitchFamily="34" charset="0"/>
              <a:cs typeface="Arial" pitchFamily="34" charset="0"/>
            </a:endParaRPr>
          </a:p>
        </p:txBody>
      </p:sp>
      <p:cxnSp>
        <p:nvCxnSpPr>
          <p:cNvPr id="4" name="Straight Arrow Connector 3"/>
          <p:cNvCxnSpPr/>
          <p:nvPr/>
        </p:nvCxnSpPr>
        <p:spPr>
          <a:xfrm flipV="1">
            <a:off x="683568" y="5013176"/>
            <a:ext cx="0" cy="64807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55576" y="5013176"/>
            <a:ext cx="208481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164288" y="4725144"/>
            <a:ext cx="334017" cy="1659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292080" y="4889514"/>
            <a:ext cx="1872208" cy="15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292080" y="5016388"/>
            <a:ext cx="0" cy="5760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descr="P:\KENT\1303\na\Field\SBR\Winter.enabling.works.2013.2014\Floorboard.Panel Survey\Cartoon Gallery\DOC200614-20062014141127.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16979" y="908720"/>
            <a:ext cx="3174141" cy="2160240"/>
          </a:xfrm>
          <a:prstGeom prst="rect">
            <a:avLst/>
          </a:prstGeom>
          <a:noFill/>
          <a:ln>
            <a:noFill/>
          </a:ln>
        </p:spPr>
      </p:pic>
      <p:pic>
        <p:nvPicPr>
          <p:cNvPr id="21" name="Picture 20" descr="P:\KENT\1303\na\Field\SBR\Site Photos\Scoping visit 03.07.12\DSCN2337.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5906991" y="891409"/>
            <a:ext cx="3240357" cy="2160240"/>
          </a:xfrm>
          <a:prstGeom prst="rect">
            <a:avLst/>
          </a:prstGeom>
          <a:noFill/>
          <a:ln>
            <a:noFill/>
          </a:ln>
        </p:spPr>
      </p:pic>
      <p:pic>
        <p:nvPicPr>
          <p:cNvPr id="22" name="Picture 21" descr="P:\KENT\1303\na\Field\SBR\Winter.enabling.works.2013.2014\Floorboard.Panel Survey\Retainers Gallery\DSCN8634edit.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3266252" y="905694"/>
            <a:ext cx="2590085" cy="2154195"/>
          </a:xfrm>
          <a:prstGeom prst="rect">
            <a:avLst/>
          </a:prstGeom>
          <a:noFill/>
          <a:ln>
            <a:noFill/>
          </a:ln>
        </p:spPr>
      </p:pic>
      <p:sp>
        <p:nvSpPr>
          <p:cNvPr id="17" name="Rectangle 16"/>
          <p:cNvSpPr/>
          <p:nvPr/>
        </p:nvSpPr>
        <p:spPr>
          <a:xfrm>
            <a:off x="0" y="6625124"/>
            <a:ext cx="2303836" cy="246221"/>
          </a:xfrm>
          <a:prstGeom prst="rect">
            <a:avLst/>
          </a:prstGeom>
        </p:spPr>
        <p:txBody>
          <a:bodyPr wrap="none">
            <a:spAutoFit/>
          </a:bodyPr>
          <a:lstStyle/>
          <a:p>
            <a:pPr lvl="0" eaLnBrk="0" fontAlgn="base" hangingPunct="0">
              <a:spcBef>
                <a:spcPct val="0"/>
              </a:spcBef>
              <a:spcAft>
                <a:spcPct val="0"/>
              </a:spcAft>
            </a:pPr>
            <a:r>
              <a:rPr lang="en-US" altLang="en-US" sz="1000" dirty="0" smtClean="0">
                <a:latin typeface="Arial" pitchFamily="34" charset="0"/>
                <a:cs typeface="Arial" pitchFamily="34" charset="0"/>
              </a:rPr>
              <a:t>Images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46785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ing James I of England and VI of Scotland, after John De Critz the Elder, early 17th century (circa 1606) - NPG 548 - © National Portrait Gallery, Lond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80522" y="0"/>
            <a:ext cx="496347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36512" y="21003"/>
            <a:ext cx="435295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James VI of Scotland </a:t>
            </a:r>
          </a:p>
          <a:p>
            <a:pPr marL="0" indent="0" algn="l"/>
            <a:r>
              <a:rPr lang="en-GB" altLang="en-US" sz="3200" b="1" dirty="0" smtClean="0">
                <a:solidFill>
                  <a:srgbClr val="C00000"/>
                </a:solidFill>
                <a:latin typeface="Arial" pitchFamily="34" charset="0"/>
                <a:cs typeface="Arial" pitchFamily="34" charset="0"/>
              </a:rPr>
              <a:t>&amp; I of England</a:t>
            </a:r>
            <a:endParaRPr lang="en-GB" altLang="en-US" sz="2200" dirty="0">
              <a:latin typeface="Arial" pitchFamily="34" charset="0"/>
              <a:cs typeface="Arial" pitchFamily="34" charset="0"/>
            </a:endParaRPr>
          </a:p>
          <a:p>
            <a:pPr marL="0" indent="0">
              <a:lnSpc>
                <a:spcPct val="120000"/>
              </a:lnSpc>
            </a:pP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2" name="Rectangle 1"/>
          <p:cNvSpPr/>
          <p:nvPr/>
        </p:nvSpPr>
        <p:spPr>
          <a:xfrm>
            <a:off x="-391478" y="6150114"/>
            <a:ext cx="4572000" cy="707886"/>
          </a:xfrm>
          <a:prstGeom prst="rect">
            <a:avLst/>
          </a:prstGeom>
        </p:spPr>
        <p:txBody>
          <a:bodyPr>
            <a:spAutoFit/>
          </a:bodyPr>
          <a:lstStyle/>
          <a:p>
            <a:pPr algn="r"/>
            <a:r>
              <a:rPr lang="en-GB" sz="1000" b="1" dirty="0">
                <a:latin typeface="Arial" panose="020B0604020202020204" pitchFamily="34" charset="0"/>
                <a:cs typeface="Arial" panose="020B0604020202020204" pitchFamily="34" charset="0"/>
              </a:rPr>
              <a:t>King James I of England and VI of Scotland</a:t>
            </a:r>
          </a:p>
          <a:p>
            <a:pPr algn="r"/>
            <a:r>
              <a:rPr lang="en-GB" sz="1000" dirty="0">
                <a:latin typeface="Arial" panose="020B0604020202020204" pitchFamily="34" charset="0"/>
                <a:cs typeface="Arial" panose="020B0604020202020204" pitchFamily="34" charset="0"/>
              </a:rPr>
              <a:t>after John De </a:t>
            </a:r>
            <a:r>
              <a:rPr lang="en-GB" sz="1000" dirty="0" err="1">
                <a:latin typeface="Arial" panose="020B0604020202020204" pitchFamily="34" charset="0"/>
                <a:cs typeface="Arial" panose="020B0604020202020204" pitchFamily="34" charset="0"/>
              </a:rPr>
              <a:t>Critz</a:t>
            </a:r>
            <a:r>
              <a:rPr lang="en-GB" sz="1000" dirty="0">
                <a:latin typeface="Arial" panose="020B0604020202020204" pitchFamily="34" charset="0"/>
                <a:cs typeface="Arial" panose="020B0604020202020204" pitchFamily="34" charset="0"/>
              </a:rPr>
              <a:t> the Elder</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oil on panel, early 17th century (circa 1606)</a:t>
            </a:r>
            <a:br>
              <a:rPr lang="en-GB" sz="1000" dirty="0">
                <a:latin typeface="Arial" panose="020B0604020202020204" pitchFamily="34" charset="0"/>
                <a:cs typeface="Arial" panose="020B0604020202020204" pitchFamily="34" charset="0"/>
              </a:rPr>
            </a:br>
            <a:r>
              <a:rPr lang="en-GB" sz="1000" dirty="0" smtClean="0">
                <a:latin typeface="Arial" panose="020B0604020202020204" pitchFamily="34" charset="0"/>
                <a:cs typeface="Arial" panose="020B0604020202020204" pitchFamily="34" charset="0"/>
              </a:rPr>
              <a:t>National Portrait Gallery</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138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5688632" cy="294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James VI of Scotland </a:t>
            </a:r>
          </a:p>
          <a:p>
            <a:pPr marL="0" indent="0" algn="l"/>
            <a:r>
              <a:rPr lang="en-GB" altLang="en-US" sz="3200" b="1" dirty="0" smtClean="0">
                <a:solidFill>
                  <a:srgbClr val="C00000"/>
                </a:solidFill>
                <a:latin typeface="Arial" pitchFamily="34" charset="0"/>
                <a:cs typeface="Arial" pitchFamily="34" charset="0"/>
              </a:rPr>
              <a:t>&amp; I of England</a:t>
            </a:r>
            <a:endParaRPr lang="en-GB" altLang="en-US" sz="2200" dirty="0">
              <a:latin typeface="Arial" pitchFamily="34" charset="0"/>
              <a:cs typeface="Arial" pitchFamily="34" charset="0"/>
            </a:endParaRPr>
          </a:p>
          <a:p>
            <a:pPr marL="342900" indent="-342900">
              <a:lnSpc>
                <a:spcPct val="120000"/>
              </a:lnSpc>
              <a:buFont typeface="Arial" pitchFamily="34" charset="0"/>
              <a:buChar char="•"/>
            </a:pPr>
            <a:r>
              <a:rPr lang="en-GB" altLang="en-US" sz="2000" b="1" dirty="0" smtClean="0">
                <a:latin typeface="Arial" pitchFamily="34" charset="0"/>
                <a:cs typeface="Arial" pitchFamily="34" charset="0"/>
              </a:rPr>
              <a:t>North Berwick witch trials 1590-2</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146" name="Picture 2" descr="http://upload.wikimedia.org/wikipedia/commons/0/0e/North_Berwick_witch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69393" y="1555565"/>
            <a:ext cx="6467103" cy="51858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4544" y="6093296"/>
            <a:ext cx="2893937" cy="707886"/>
          </a:xfrm>
          <a:prstGeom prst="rect">
            <a:avLst/>
          </a:prstGeom>
        </p:spPr>
        <p:txBody>
          <a:bodyPr wrap="square">
            <a:spAutoFit/>
          </a:bodyPr>
          <a:lstStyle/>
          <a:p>
            <a:pPr algn="r"/>
            <a:r>
              <a:rPr lang="en-GB" sz="1000" b="1" dirty="0" err="1">
                <a:latin typeface="Arial" panose="020B0604020202020204" pitchFamily="34" charset="0"/>
                <a:cs typeface="Arial" panose="020B0604020202020204" pitchFamily="34" charset="0"/>
              </a:rPr>
              <a:t>Newes</a:t>
            </a:r>
            <a:r>
              <a:rPr lang="en-GB" sz="1000" b="1" dirty="0">
                <a:latin typeface="Arial" panose="020B0604020202020204" pitchFamily="34" charset="0"/>
                <a:cs typeface="Arial" panose="020B0604020202020204" pitchFamily="34" charset="0"/>
              </a:rPr>
              <a:t> from Scotland - </a:t>
            </a:r>
            <a:r>
              <a:rPr lang="en-GB" sz="1000" b="1" i="1" dirty="0">
                <a:latin typeface="Arial" panose="020B0604020202020204" pitchFamily="34" charset="0"/>
                <a:cs typeface="Arial" panose="020B0604020202020204" pitchFamily="34" charset="0"/>
              </a:rPr>
              <a:t>declaring the damnable life and death of </a:t>
            </a:r>
            <a:r>
              <a:rPr lang="en-GB" sz="1000" b="1" i="1" dirty="0" err="1">
                <a:latin typeface="Arial" panose="020B0604020202020204" pitchFamily="34" charset="0"/>
                <a:cs typeface="Arial" panose="020B0604020202020204" pitchFamily="34" charset="0"/>
              </a:rPr>
              <a:t>Dr.</a:t>
            </a:r>
            <a:r>
              <a:rPr lang="en-GB" sz="1000" b="1" i="1" dirty="0">
                <a:latin typeface="Arial" panose="020B0604020202020204" pitchFamily="34" charset="0"/>
                <a:cs typeface="Arial" panose="020B0604020202020204" pitchFamily="34" charset="0"/>
              </a:rPr>
              <a:t> John </a:t>
            </a:r>
            <a:r>
              <a:rPr lang="en-GB" sz="1000" b="1" i="1" dirty="0" err="1" smtClean="0">
                <a:latin typeface="Arial" panose="020B0604020202020204" pitchFamily="34" charset="0"/>
                <a:cs typeface="Arial" panose="020B0604020202020204" pitchFamily="34" charset="0"/>
              </a:rPr>
              <a:t>Fian</a:t>
            </a:r>
            <a:endParaRPr lang="en-GB" sz="1000" b="1" i="1" dirty="0" smtClean="0">
              <a:latin typeface="Arial" panose="020B0604020202020204" pitchFamily="34" charset="0"/>
              <a:cs typeface="Arial" panose="020B0604020202020204" pitchFamily="34" charset="0"/>
            </a:endParaRPr>
          </a:p>
          <a:p>
            <a:pPr algn="r"/>
            <a:r>
              <a:rPr lang="en-GB" sz="1000" dirty="0" smtClean="0">
                <a:latin typeface="Arial" panose="020B0604020202020204" pitchFamily="34" charset="0"/>
                <a:cs typeface="Arial" panose="020B0604020202020204" pitchFamily="34" charset="0"/>
              </a:rPr>
              <a:t>Pamphlet by James VI of Scotland</a:t>
            </a:r>
          </a:p>
          <a:p>
            <a:pPr algn="r"/>
            <a:r>
              <a:rPr lang="en-GB" sz="1000" dirty="0" smtClean="0">
                <a:latin typeface="Arial" panose="020B0604020202020204" pitchFamily="34" charset="0"/>
                <a:cs typeface="Arial" panose="020B0604020202020204" pitchFamily="34" charset="0"/>
              </a:rPr>
              <a:t>Printed </a:t>
            </a:r>
            <a:r>
              <a:rPr lang="en-GB" sz="1000" dirty="0">
                <a:latin typeface="Arial" panose="020B0604020202020204" pitchFamily="34" charset="0"/>
                <a:cs typeface="Arial" panose="020B0604020202020204" pitchFamily="34" charset="0"/>
              </a:rPr>
              <a:t>in </a:t>
            </a:r>
            <a:r>
              <a:rPr lang="en-GB" sz="1000" dirty="0" smtClean="0">
                <a:latin typeface="Arial" panose="020B0604020202020204" pitchFamily="34" charset="0"/>
                <a:cs typeface="Arial" panose="020B0604020202020204" pitchFamily="34" charset="0"/>
              </a:rPr>
              <a:t>London, 1591</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6550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upload.wikimedia.org/wikipedia/commons/0/0e/North_Berwick_witch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31703" y="116632"/>
            <a:ext cx="2804793" cy="224909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upload.wikimedia.org/wikipedia/commons/2/20/Crichton_Castle_20080420_-_monogra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5948" y="2482658"/>
            <a:ext cx="1402396" cy="20264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upload.wikimedia.org/wikipedia/commons/thumb/4/4c/The_Gowrie_Conspiracy.jpg/1280px-The_Gowrie_Conspirac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90092" y="4626805"/>
            <a:ext cx="2746404" cy="21091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5812" y="1257970"/>
            <a:ext cx="5410455" cy="5373779"/>
          </a:xfrm>
          <a:prstGeom prst="rect">
            <a:avLst/>
          </a:prstGeom>
        </p:spPr>
        <p:txBody>
          <a:bodyPr wrap="none">
            <a:spAutoFit/>
          </a:bodyPr>
          <a:lstStyle/>
          <a:p>
            <a:pPr marL="342900" indent="-342900" algn="r">
              <a:lnSpc>
                <a:spcPct val="120000"/>
              </a:lnSpc>
              <a:buFont typeface="Arial" pitchFamily="34" charset="0"/>
              <a:buChar char="•"/>
            </a:pPr>
            <a:endParaRPr lang="en-GB" altLang="en-US" sz="2000" b="1" dirty="0" smtClean="0">
              <a:latin typeface="Arial" pitchFamily="34" charset="0"/>
              <a:cs typeface="Arial" pitchFamily="34" charset="0"/>
            </a:endParaRPr>
          </a:p>
          <a:p>
            <a:pPr marL="342900" indent="-342900" algn="r">
              <a:lnSpc>
                <a:spcPct val="120000"/>
              </a:lnSpc>
              <a:buFont typeface="Arial" pitchFamily="34" charset="0"/>
              <a:buChar char="•"/>
            </a:pPr>
            <a:r>
              <a:rPr lang="en-GB" altLang="en-US" sz="2000" b="1" dirty="0" smtClean="0">
                <a:latin typeface="Arial" pitchFamily="34" charset="0"/>
                <a:cs typeface="Arial" pitchFamily="34" charset="0"/>
              </a:rPr>
              <a:t>North </a:t>
            </a:r>
            <a:r>
              <a:rPr lang="en-GB" altLang="en-US" sz="2000" b="1" dirty="0">
                <a:latin typeface="Arial" pitchFamily="34" charset="0"/>
                <a:cs typeface="Arial" pitchFamily="34" charset="0"/>
              </a:rPr>
              <a:t>Berwick witch </a:t>
            </a:r>
            <a:r>
              <a:rPr lang="en-GB" altLang="en-US" sz="2000" b="1" dirty="0" smtClean="0">
                <a:latin typeface="Arial" pitchFamily="34" charset="0"/>
                <a:cs typeface="Arial" pitchFamily="34" charset="0"/>
              </a:rPr>
              <a:t>trials, 1590-2</a:t>
            </a:r>
          </a:p>
          <a:p>
            <a:pPr algn="r">
              <a:lnSpc>
                <a:spcPct val="120000"/>
              </a:lnSpc>
            </a:pPr>
            <a:r>
              <a:rPr lang="en-GB" altLang="en-US" sz="2000" dirty="0" smtClean="0">
                <a:latin typeface="Arial" pitchFamily="34" charset="0"/>
                <a:cs typeface="Arial" pitchFamily="34" charset="0"/>
              </a:rPr>
              <a:t>Coven of witches admit trying to drown James</a:t>
            </a:r>
          </a:p>
          <a:p>
            <a:pPr marL="342900" indent="-342900" algn="r">
              <a:lnSpc>
                <a:spcPct val="120000"/>
              </a:lnSpc>
              <a:buFont typeface="Arial" pitchFamily="34" charset="0"/>
              <a:buChar char="•"/>
            </a:pPr>
            <a:endParaRPr lang="en-GB" altLang="en-US" b="1" dirty="0">
              <a:latin typeface="Arial" pitchFamily="34" charset="0"/>
              <a:cs typeface="Arial" pitchFamily="34" charset="0"/>
            </a:endParaRPr>
          </a:p>
          <a:p>
            <a:pPr marL="342900" indent="-342900" algn="r">
              <a:lnSpc>
                <a:spcPct val="120000"/>
              </a:lnSpc>
              <a:buFont typeface="Arial" pitchFamily="34" charset="0"/>
              <a:buChar char="•"/>
            </a:pPr>
            <a:endParaRPr lang="en-GB" altLang="en-US" b="1" dirty="0" smtClean="0">
              <a:latin typeface="Arial" pitchFamily="34" charset="0"/>
              <a:cs typeface="Arial" pitchFamily="34" charset="0"/>
            </a:endParaRPr>
          </a:p>
          <a:p>
            <a:pPr marL="285750" indent="-285750" algn="r">
              <a:lnSpc>
                <a:spcPct val="120000"/>
              </a:lnSpc>
              <a:buFont typeface="Arial" panose="020B0604020202020204" pitchFamily="34" charset="0"/>
              <a:buChar char="•"/>
            </a:pPr>
            <a:endParaRPr lang="en-GB" altLang="en-US" b="1" dirty="0" smtClean="0">
              <a:latin typeface="Arial" pitchFamily="34" charset="0"/>
              <a:cs typeface="Arial" pitchFamily="34" charset="0"/>
            </a:endParaRPr>
          </a:p>
          <a:p>
            <a:pPr marL="285750" indent="-285750" algn="r">
              <a:lnSpc>
                <a:spcPct val="120000"/>
              </a:lnSpc>
              <a:buFont typeface="Arial" panose="020B0604020202020204" pitchFamily="34" charset="0"/>
              <a:buChar char="•"/>
            </a:pPr>
            <a:r>
              <a:rPr lang="en-GB" altLang="en-US" sz="2000" b="1" dirty="0" err="1" smtClean="0">
                <a:latin typeface="Arial" pitchFamily="34" charset="0"/>
                <a:cs typeface="Arial" pitchFamily="34" charset="0"/>
              </a:rPr>
              <a:t>Bothwell</a:t>
            </a:r>
            <a:r>
              <a:rPr lang="en-GB" altLang="en-US" sz="2000" b="1" dirty="0" smtClean="0">
                <a:latin typeface="Arial" pitchFamily="34" charset="0"/>
                <a:cs typeface="Arial" pitchFamily="34" charset="0"/>
              </a:rPr>
              <a:t> Plot, 1593</a:t>
            </a:r>
          </a:p>
          <a:p>
            <a:pPr algn="r">
              <a:lnSpc>
                <a:spcPct val="120000"/>
              </a:lnSpc>
            </a:pPr>
            <a:r>
              <a:rPr lang="en-GB" altLang="en-US" sz="2000" dirty="0" smtClean="0">
                <a:latin typeface="Arial" pitchFamily="34" charset="0"/>
                <a:cs typeface="Arial" pitchFamily="34" charset="0"/>
              </a:rPr>
              <a:t>Accused of involvement in 1590, </a:t>
            </a:r>
          </a:p>
          <a:p>
            <a:pPr algn="r">
              <a:lnSpc>
                <a:spcPct val="120000"/>
              </a:lnSpc>
            </a:pPr>
            <a:r>
              <a:rPr lang="en-GB" altLang="en-US" sz="2000" dirty="0" smtClean="0">
                <a:latin typeface="Arial" pitchFamily="34" charset="0"/>
                <a:cs typeface="Arial" pitchFamily="34" charset="0"/>
              </a:rPr>
              <a:t>repeated accusations of witchcraft in 1593</a:t>
            </a:r>
          </a:p>
          <a:p>
            <a:pPr marL="342900" indent="-342900" algn="r">
              <a:lnSpc>
                <a:spcPct val="120000"/>
              </a:lnSpc>
              <a:buFont typeface="Arial" pitchFamily="34" charset="0"/>
              <a:buChar char="•"/>
            </a:pPr>
            <a:endParaRPr lang="en-GB" altLang="en-US" b="1" dirty="0">
              <a:latin typeface="Arial" pitchFamily="34" charset="0"/>
              <a:cs typeface="Arial" pitchFamily="34" charset="0"/>
            </a:endParaRPr>
          </a:p>
          <a:p>
            <a:pPr marL="342900" indent="-342900" algn="r">
              <a:lnSpc>
                <a:spcPct val="120000"/>
              </a:lnSpc>
              <a:buFont typeface="Arial" pitchFamily="34" charset="0"/>
              <a:buChar char="•"/>
            </a:pPr>
            <a:endParaRPr lang="en-GB" altLang="en-US" b="1" dirty="0" smtClean="0">
              <a:latin typeface="Arial" pitchFamily="34" charset="0"/>
              <a:cs typeface="Arial" pitchFamily="34" charset="0"/>
            </a:endParaRPr>
          </a:p>
          <a:p>
            <a:pPr marL="342900" indent="-342900" algn="r">
              <a:lnSpc>
                <a:spcPct val="120000"/>
              </a:lnSpc>
              <a:buFont typeface="Arial" pitchFamily="34" charset="0"/>
              <a:buChar char="•"/>
            </a:pPr>
            <a:endParaRPr lang="en-GB" altLang="en-US" b="1" dirty="0" smtClean="0">
              <a:latin typeface="Arial" pitchFamily="34" charset="0"/>
              <a:cs typeface="Arial" pitchFamily="34" charset="0"/>
            </a:endParaRPr>
          </a:p>
          <a:p>
            <a:pPr marL="342900" indent="-342900" algn="r">
              <a:lnSpc>
                <a:spcPct val="120000"/>
              </a:lnSpc>
              <a:buFont typeface="Arial" pitchFamily="34" charset="0"/>
              <a:buChar char="•"/>
            </a:pPr>
            <a:endParaRPr lang="en-GB" altLang="en-US" b="1" dirty="0">
              <a:latin typeface="Arial" pitchFamily="34" charset="0"/>
              <a:cs typeface="Arial" pitchFamily="34" charset="0"/>
            </a:endParaRPr>
          </a:p>
          <a:p>
            <a:pPr marL="342900" indent="-342900" algn="r">
              <a:lnSpc>
                <a:spcPct val="120000"/>
              </a:lnSpc>
              <a:buFont typeface="Arial" pitchFamily="34" charset="0"/>
              <a:buChar char="•"/>
            </a:pPr>
            <a:r>
              <a:rPr lang="en-GB" altLang="en-US" sz="2000" b="1" dirty="0" smtClean="0">
                <a:latin typeface="Arial" pitchFamily="34" charset="0"/>
                <a:cs typeface="Arial" pitchFamily="34" charset="0"/>
              </a:rPr>
              <a:t>Gowrie Plot, 1600</a:t>
            </a:r>
          </a:p>
          <a:p>
            <a:pPr algn="r">
              <a:lnSpc>
                <a:spcPct val="120000"/>
              </a:lnSpc>
            </a:pPr>
            <a:r>
              <a:rPr lang="en-GB" altLang="en-US" sz="2000" dirty="0" smtClean="0">
                <a:latin typeface="Arial" pitchFamily="34" charset="0"/>
                <a:cs typeface="Arial" pitchFamily="34" charset="0"/>
              </a:rPr>
              <a:t>Magic formulas found on body of assassin</a:t>
            </a:r>
            <a:endParaRPr lang="en-GB" altLang="en-US" sz="2000" dirty="0">
              <a:latin typeface="Arial" pitchFamily="34" charset="0"/>
              <a:cs typeface="Arial" pitchFamily="34" charset="0"/>
            </a:endParaRPr>
          </a:p>
        </p:txBody>
      </p:sp>
      <p:sp>
        <p:nvSpPr>
          <p:cNvPr id="8" name="Text Box 5"/>
          <p:cNvSpPr txBox="1">
            <a:spLocks noChangeArrowheads="1"/>
          </p:cNvSpPr>
          <p:nvPr/>
        </p:nvSpPr>
        <p:spPr bwMode="auto">
          <a:xfrm>
            <a:off x="-36512" y="21003"/>
            <a:ext cx="4352950" cy="294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James VI of Scotland </a:t>
            </a:r>
          </a:p>
          <a:p>
            <a:pPr marL="0" indent="0" algn="l"/>
            <a:r>
              <a:rPr lang="en-GB" altLang="en-US" sz="3200" b="1" dirty="0" smtClean="0">
                <a:solidFill>
                  <a:srgbClr val="C00000"/>
                </a:solidFill>
                <a:latin typeface="Arial" pitchFamily="34" charset="0"/>
                <a:cs typeface="Arial" pitchFamily="34" charset="0"/>
              </a:rPr>
              <a:t>&amp; I of England</a:t>
            </a:r>
            <a:endParaRPr lang="en-GB" altLang="en-US" sz="2200" dirty="0">
              <a:latin typeface="Arial" pitchFamily="34" charset="0"/>
              <a:cs typeface="Arial" pitchFamily="34" charset="0"/>
            </a:endParaRPr>
          </a:p>
          <a:p>
            <a:pPr marL="342900" indent="-342900">
              <a:lnSpc>
                <a:spcPct val="120000"/>
              </a:lnSpc>
              <a:buFont typeface="Arial" pitchFamily="34" charset="0"/>
              <a:buChar char="•"/>
            </a:pPr>
            <a:r>
              <a:rPr lang="en-GB" altLang="en-US" sz="2000" b="1" dirty="0" smtClean="0">
                <a:latin typeface="Arial" pitchFamily="34" charset="0"/>
                <a:cs typeface="Arial" pitchFamily="34" charset="0"/>
              </a:rPr>
              <a:t>Plots with occult connections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Tree>
    <p:extLst>
      <p:ext uri="{BB962C8B-B14F-4D97-AF65-F5344CB8AC3E}">
        <p14:creationId xmlns:p14="http://schemas.microsoft.com/office/powerpoint/2010/main" val="2300007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5112569" cy="294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James VI of Scotland </a:t>
            </a:r>
          </a:p>
          <a:p>
            <a:pPr marL="0" indent="0" algn="l"/>
            <a:r>
              <a:rPr lang="en-GB" altLang="en-US" sz="3200" b="1" dirty="0" smtClean="0">
                <a:solidFill>
                  <a:srgbClr val="C00000"/>
                </a:solidFill>
                <a:latin typeface="Arial" pitchFamily="34" charset="0"/>
                <a:cs typeface="Arial" pitchFamily="34" charset="0"/>
              </a:rPr>
              <a:t>&amp; I of England</a:t>
            </a:r>
            <a:endParaRPr lang="en-GB" altLang="en-US" sz="2200" dirty="0">
              <a:latin typeface="Arial" pitchFamily="34" charset="0"/>
              <a:cs typeface="Arial" pitchFamily="34" charset="0"/>
            </a:endParaRPr>
          </a:p>
          <a:p>
            <a:pPr marL="342900" indent="-342900">
              <a:lnSpc>
                <a:spcPct val="120000"/>
              </a:lnSpc>
              <a:buFont typeface="Arial" pitchFamily="34" charset="0"/>
              <a:buChar char="•"/>
            </a:pPr>
            <a:r>
              <a:rPr lang="en-GB" altLang="en-US" sz="2000" b="1" dirty="0" err="1" smtClean="0">
                <a:latin typeface="Arial" pitchFamily="34" charset="0"/>
                <a:cs typeface="Arial" pitchFamily="34" charset="0"/>
              </a:rPr>
              <a:t>Daemonologie</a:t>
            </a:r>
            <a:r>
              <a:rPr lang="en-GB" altLang="en-US" sz="2000" b="1" dirty="0" smtClean="0">
                <a:latin typeface="Arial" pitchFamily="34" charset="0"/>
                <a:cs typeface="Arial" pitchFamily="34" charset="0"/>
              </a:rPr>
              <a:t> - 1597, reprinted 1603</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4" name="Picture 3" descr="http://www.weirdisland.co.uk/files/photos/daemonologie_1356163726.jpg"/>
          <p:cNvPicPr/>
          <p:nvPr/>
        </p:nvPicPr>
        <p:blipFill>
          <a:blip r:embed="rId2">
            <a:extLst>
              <a:ext uri="{28A0092B-C50C-407E-A947-70E740481C1C}">
                <a14:useLocalDpi xmlns:a14="http://schemas.microsoft.com/office/drawing/2010/main"/>
              </a:ext>
            </a:extLst>
          </a:blip>
          <a:srcRect/>
          <a:stretch>
            <a:fillRect/>
          </a:stretch>
        </p:blipFill>
        <p:spPr bwMode="auto">
          <a:xfrm>
            <a:off x="5076057" y="-1"/>
            <a:ext cx="4067944" cy="6848709"/>
          </a:xfrm>
          <a:prstGeom prst="rect">
            <a:avLst/>
          </a:prstGeom>
          <a:noFill/>
          <a:ln>
            <a:noFill/>
          </a:ln>
        </p:spPr>
      </p:pic>
    </p:spTree>
    <p:extLst>
      <p:ext uri="{BB962C8B-B14F-4D97-AF65-F5344CB8AC3E}">
        <p14:creationId xmlns:p14="http://schemas.microsoft.com/office/powerpoint/2010/main" val="823760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327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James VI of Scotland </a:t>
            </a:r>
          </a:p>
          <a:p>
            <a:pPr marL="0" indent="0" algn="l"/>
            <a:r>
              <a:rPr lang="en-GB" altLang="en-US" sz="3200" b="1" dirty="0" smtClean="0">
                <a:solidFill>
                  <a:srgbClr val="C00000"/>
                </a:solidFill>
                <a:latin typeface="Arial" pitchFamily="34" charset="0"/>
                <a:cs typeface="Arial" pitchFamily="34" charset="0"/>
              </a:rPr>
              <a:t>&amp; I of England</a:t>
            </a:r>
            <a:endParaRPr lang="en-GB" altLang="en-US" sz="2200" dirty="0">
              <a:latin typeface="Arial" pitchFamily="34" charset="0"/>
              <a:cs typeface="Arial" pitchFamily="34" charset="0"/>
            </a:endParaRPr>
          </a:p>
          <a:p>
            <a:pPr marL="342900" indent="-342900">
              <a:lnSpc>
                <a:spcPct val="120000"/>
              </a:lnSpc>
              <a:buFont typeface="Arial" pitchFamily="34" charset="0"/>
              <a:buChar char="•"/>
            </a:pPr>
            <a:r>
              <a:rPr lang="en-GB" sz="2000" b="1" dirty="0"/>
              <a:t>An Act against Conjuration, Witchcraft and dealing with evil and wicked </a:t>
            </a:r>
            <a:r>
              <a:rPr lang="en-GB" sz="2000" b="1" dirty="0" smtClean="0"/>
              <a:t>spirits, 1604</a:t>
            </a:r>
            <a:endParaRPr lang="en-GB" altLang="en-US" sz="2000" b="1"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9218" name="Picture 2" descr="http://3.bp.blogspot.com/-Y68DWgjhyh4/UDFqFKiXR-I/AAAAAAAAGMk/CxToMkihzQU/s1600/The%2BLancashire%2BWitch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16438" y="21003"/>
            <a:ext cx="4739213" cy="48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782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c2.staticflickr.com/6/5160/6924358410_c9b09be4d6_z.jpg"/>
          <p:cNvPicPr>
            <a:picLocks noChangeAspect="1" noChangeArrowheads="1"/>
          </p:cNvPicPr>
          <p:nvPr/>
        </p:nvPicPr>
        <p:blipFill rotWithShape="1">
          <a:blip r:embed="rId2">
            <a:extLst>
              <a:ext uri="{28A0092B-C50C-407E-A947-70E740481C1C}">
                <a14:useLocalDpi xmlns:a14="http://schemas.microsoft.com/office/drawing/2010/main"/>
              </a:ext>
            </a:extLst>
          </a:blip>
          <a:srcRect r="11508"/>
          <a:stretch/>
        </p:blipFill>
        <p:spPr bwMode="auto">
          <a:xfrm>
            <a:off x="3174" y="-33693"/>
            <a:ext cx="9140826" cy="6891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36512" y="21003"/>
            <a:ext cx="4352950" cy="253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James VI of Scotland </a:t>
            </a:r>
          </a:p>
          <a:p>
            <a:pPr marL="0" indent="0" algn="l"/>
            <a:r>
              <a:rPr lang="en-GB" altLang="en-US" sz="3200" b="1" dirty="0" smtClean="0">
                <a:solidFill>
                  <a:srgbClr val="C00000"/>
                </a:solidFill>
                <a:latin typeface="Arial" pitchFamily="34" charset="0"/>
                <a:cs typeface="Arial" pitchFamily="34" charset="0"/>
              </a:rPr>
              <a:t>&amp; I of England</a:t>
            </a:r>
            <a:endParaRPr lang="en-GB" altLang="en-US" sz="2200" dirty="0">
              <a:latin typeface="Arial" pitchFamily="34" charset="0"/>
              <a:cs typeface="Arial" pitchFamily="34" charset="0"/>
            </a:endParaRPr>
          </a:p>
          <a:p>
            <a:pPr marL="342900" indent="-342900">
              <a:lnSpc>
                <a:spcPct val="120000"/>
              </a:lnSpc>
              <a:buFont typeface="Arial" pitchFamily="34" charset="0"/>
              <a:buChar char="•"/>
            </a:pPr>
            <a:r>
              <a:rPr lang="en-GB" sz="2000" b="1" dirty="0" smtClean="0">
                <a:solidFill>
                  <a:schemeClr val="bg1"/>
                </a:solidFill>
              </a:rPr>
              <a:t>Pendle witch trials, 1612</a:t>
            </a:r>
            <a:endParaRPr lang="en-GB" altLang="en-US" sz="2000" b="1" dirty="0" smtClean="0">
              <a:solidFill>
                <a:schemeClr val="bg1"/>
              </a:solidFill>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4" name="Rectangle 3"/>
          <p:cNvSpPr/>
          <p:nvPr/>
        </p:nvSpPr>
        <p:spPr>
          <a:xfrm>
            <a:off x="4572000" y="6611779"/>
            <a:ext cx="4572000" cy="246221"/>
          </a:xfrm>
          <a:prstGeom prst="rect">
            <a:avLst/>
          </a:prstGeom>
        </p:spPr>
        <p:txBody>
          <a:bodyPr>
            <a:spAutoFit/>
          </a:bodyPr>
          <a:lstStyle/>
          <a:p>
            <a:pPr algn="r"/>
            <a:r>
              <a:rPr lang="en-GB" sz="1000" b="1" dirty="0" smtClean="0">
                <a:solidFill>
                  <a:schemeClr val="bg1"/>
                </a:solidFill>
                <a:latin typeface="Arial" panose="020B0604020202020204" pitchFamily="34" charset="0"/>
                <a:cs typeface="Arial" panose="020B0604020202020204" pitchFamily="34" charset="0"/>
              </a:rPr>
              <a:t>Picture Source: Dave Spellman via flickr.com</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953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6512" y="21003"/>
            <a:ext cx="4680520" cy="810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Witchcraft</a:t>
            </a:r>
          </a:p>
          <a:p>
            <a:pPr marL="0" indent="0" algn="l"/>
            <a:endParaRPr lang="en-GB" altLang="en-US" sz="1200" dirty="0">
              <a:latin typeface="Arial" pitchFamily="34" charset="0"/>
              <a:cs typeface="Arial" pitchFamily="34" charset="0"/>
            </a:endParaRPr>
          </a:p>
          <a:p>
            <a:pPr marL="342900" indent="-342900">
              <a:lnSpc>
                <a:spcPct val="120000"/>
              </a:lnSpc>
              <a:buFont typeface="Arial" pitchFamily="34" charset="0"/>
              <a:buChar char="•"/>
            </a:pPr>
            <a:r>
              <a:rPr lang="en-GB" sz="1400" b="1" dirty="0" smtClean="0"/>
              <a:t>“There’s little evidence that the lives of early modern men and women resembled our own.”</a:t>
            </a:r>
            <a:endParaRPr lang="en-GB" altLang="en-US" sz="1400" b="1" dirty="0">
              <a:latin typeface="Arial" pitchFamily="34" charset="0"/>
              <a:cs typeface="Arial" pitchFamily="34" charset="0"/>
            </a:endParaRPr>
          </a:p>
          <a:p>
            <a:pPr marL="342900" indent="-342900">
              <a:lnSpc>
                <a:spcPct val="120000"/>
              </a:lnSpc>
              <a:buFont typeface="Arial" pitchFamily="34" charset="0"/>
              <a:buChar char="•"/>
            </a:pPr>
            <a:endParaRPr lang="en-GB" altLang="en-US" sz="1200" b="1" dirty="0">
              <a:latin typeface="Arial" pitchFamily="34" charset="0"/>
              <a:cs typeface="Arial" pitchFamily="34" charset="0"/>
            </a:endParaRPr>
          </a:p>
          <a:p>
            <a:pPr marL="342900" indent="-342900">
              <a:lnSpc>
                <a:spcPct val="120000"/>
              </a:lnSpc>
              <a:buFont typeface="Arial" pitchFamily="34" charset="0"/>
              <a:buChar char="•"/>
            </a:pPr>
            <a:r>
              <a:rPr lang="en-GB" altLang="en-US" sz="1200" b="1" dirty="0" smtClean="0">
                <a:latin typeface="Arial" pitchFamily="34" charset="0"/>
                <a:cs typeface="Arial" pitchFamily="34" charset="0"/>
              </a:rPr>
              <a:t>Childhood brief, adolescence spent away from family</a:t>
            </a:r>
          </a:p>
          <a:p>
            <a:pPr marL="342900" indent="-342900">
              <a:lnSpc>
                <a:spcPct val="120000"/>
              </a:lnSpc>
              <a:buFont typeface="Arial" pitchFamily="34" charset="0"/>
              <a:buChar char="•"/>
            </a:pPr>
            <a:endParaRPr lang="en-GB" altLang="en-US" sz="1200" b="1" dirty="0" smtClean="0">
              <a:latin typeface="Arial" pitchFamily="34" charset="0"/>
              <a:cs typeface="Arial" pitchFamily="34" charset="0"/>
            </a:endParaRPr>
          </a:p>
          <a:p>
            <a:pPr marL="342900" indent="-342900">
              <a:lnSpc>
                <a:spcPct val="120000"/>
              </a:lnSpc>
              <a:buFont typeface="Arial" pitchFamily="34" charset="0"/>
              <a:buChar char="•"/>
            </a:pPr>
            <a:r>
              <a:rPr lang="en-GB" altLang="en-US" sz="1200" b="1" dirty="0" smtClean="0">
                <a:latin typeface="Arial" pitchFamily="34" charset="0"/>
                <a:cs typeface="Arial" pitchFamily="34" charset="0"/>
              </a:rPr>
              <a:t>Households, rather than families the basic social unit</a:t>
            </a:r>
          </a:p>
          <a:p>
            <a:pPr marL="342900" indent="-342900">
              <a:lnSpc>
                <a:spcPct val="120000"/>
              </a:lnSpc>
              <a:buFont typeface="Arial" pitchFamily="34" charset="0"/>
              <a:buChar char="•"/>
            </a:pPr>
            <a:endParaRPr lang="en-GB" altLang="en-US" sz="1200" b="1" dirty="0">
              <a:latin typeface="Arial" pitchFamily="34" charset="0"/>
              <a:cs typeface="Arial" pitchFamily="34" charset="0"/>
            </a:endParaRPr>
          </a:p>
          <a:p>
            <a:pPr marL="342900" indent="-342900">
              <a:lnSpc>
                <a:spcPct val="120000"/>
              </a:lnSpc>
              <a:buFont typeface="Arial" pitchFamily="34" charset="0"/>
              <a:buChar char="•"/>
            </a:pPr>
            <a:r>
              <a:rPr lang="en-GB" altLang="en-US" sz="1200" b="1" dirty="0" smtClean="0">
                <a:latin typeface="Arial" pitchFamily="34" charset="0"/>
                <a:cs typeface="Arial" pitchFamily="34" charset="0"/>
              </a:rPr>
              <a:t>Privacy a modern construct</a:t>
            </a:r>
          </a:p>
          <a:p>
            <a:pPr marL="342900" indent="-342900">
              <a:lnSpc>
                <a:spcPct val="120000"/>
              </a:lnSpc>
              <a:buFont typeface="Arial" pitchFamily="34" charset="0"/>
              <a:buChar char="•"/>
            </a:pPr>
            <a:endParaRPr lang="en-GB" altLang="en-US" sz="1200" b="1" dirty="0">
              <a:latin typeface="Arial" pitchFamily="34" charset="0"/>
              <a:cs typeface="Arial" pitchFamily="34" charset="0"/>
            </a:endParaRPr>
          </a:p>
          <a:p>
            <a:pPr marL="342900" indent="-342900">
              <a:lnSpc>
                <a:spcPct val="120000"/>
              </a:lnSpc>
              <a:buFont typeface="Arial" pitchFamily="34" charset="0"/>
              <a:buChar char="•"/>
            </a:pPr>
            <a:r>
              <a:rPr lang="en-GB" altLang="en-US" sz="1200" b="1" dirty="0" smtClean="0">
                <a:latin typeface="Arial" pitchFamily="34" charset="0"/>
                <a:cs typeface="Arial" pitchFamily="34" charset="0"/>
              </a:rPr>
              <a:t>Average marriage at 25, one in five remained unmarried</a:t>
            </a:r>
          </a:p>
          <a:p>
            <a:pPr marL="342900" indent="-342900">
              <a:lnSpc>
                <a:spcPct val="120000"/>
              </a:lnSpc>
              <a:buFont typeface="Arial" pitchFamily="34" charset="0"/>
              <a:buChar char="•"/>
            </a:pPr>
            <a:endParaRPr lang="en-GB" altLang="en-US" sz="1200" b="1" dirty="0">
              <a:latin typeface="Arial" pitchFamily="34" charset="0"/>
              <a:cs typeface="Arial" pitchFamily="34" charset="0"/>
            </a:endParaRPr>
          </a:p>
          <a:p>
            <a:pPr marL="342900" indent="-342900">
              <a:lnSpc>
                <a:spcPct val="120000"/>
              </a:lnSpc>
              <a:buFont typeface="Arial" pitchFamily="34" charset="0"/>
              <a:buChar char="•"/>
            </a:pPr>
            <a:r>
              <a:rPr lang="en-GB" altLang="en-US" sz="1200" b="1" dirty="0" smtClean="0">
                <a:latin typeface="Arial" pitchFamily="34" charset="0"/>
                <a:cs typeface="Arial" pitchFamily="34" charset="0"/>
              </a:rPr>
              <a:t>Women often managed property and possessions </a:t>
            </a:r>
            <a:endParaRPr lang="en-GB" altLang="en-US" sz="1200" b="1" dirty="0">
              <a:latin typeface="Arial" pitchFamily="34" charset="0"/>
              <a:cs typeface="Arial" pitchFamily="34" charset="0"/>
            </a:endParaRPr>
          </a:p>
          <a:p>
            <a:pPr marL="342900" indent="-342900">
              <a:lnSpc>
                <a:spcPct val="120000"/>
              </a:lnSpc>
              <a:buFont typeface="Arial" pitchFamily="34" charset="0"/>
              <a:buChar char="•"/>
            </a:pPr>
            <a:endParaRPr lang="en-GB" altLang="en-US" sz="1200" b="1" dirty="0" smtClean="0">
              <a:latin typeface="Arial" pitchFamily="34" charset="0"/>
              <a:cs typeface="Arial" pitchFamily="34" charset="0"/>
            </a:endParaRPr>
          </a:p>
          <a:p>
            <a:pPr marL="342900" indent="-342900">
              <a:lnSpc>
                <a:spcPct val="120000"/>
              </a:lnSpc>
              <a:buFont typeface="Arial" pitchFamily="34" charset="0"/>
              <a:buChar char="•"/>
            </a:pPr>
            <a:r>
              <a:rPr lang="en-GB" altLang="en-US" sz="1200" b="1" dirty="0" smtClean="0">
                <a:latin typeface="Arial" pitchFamily="34" charset="0"/>
                <a:cs typeface="Arial" pitchFamily="34" charset="0"/>
              </a:rPr>
              <a:t>Recurrent outbreaks of plague</a:t>
            </a:r>
          </a:p>
          <a:p>
            <a:pPr marL="342900" indent="-342900">
              <a:lnSpc>
                <a:spcPct val="120000"/>
              </a:lnSpc>
              <a:buFont typeface="Arial" pitchFamily="34" charset="0"/>
              <a:buChar char="•"/>
            </a:pPr>
            <a:endParaRPr lang="en-GB" altLang="en-US" sz="1200" b="1" dirty="0">
              <a:latin typeface="Arial" pitchFamily="34" charset="0"/>
              <a:cs typeface="Arial" pitchFamily="34" charset="0"/>
            </a:endParaRPr>
          </a:p>
          <a:p>
            <a:pPr marL="342900" indent="-342900">
              <a:lnSpc>
                <a:spcPct val="120000"/>
              </a:lnSpc>
              <a:buFont typeface="Arial" pitchFamily="34" charset="0"/>
              <a:buChar char="•"/>
            </a:pPr>
            <a:r>
              <a:rPr lang="en-GB" altLang="en-US" sz="1200" b="1" dirty="0" smtClean="0">
                <a:latin typeface="Arial" pitchFamily="34" charset="0"/>
                <a:cs typeface="Arial" pitchFamily="34" charset="0"/>
              </a:rPr>
              <a:t>Death in childbirth, harvest failure, infant mortality</a:t>
            </a:r>
          </a:p>
          <a:p>
            <a:pPr marL="342900" indent="-342900">
              <a:lnSpc>
                <a:spcPct val="120000"/>
              </a:lnSpc>
              <a:buFont typeface="Arial" pitchFamily="34" charset="0"/>
              <a:buChar char="•"/>
            </a:pPr>
            <a:endParaRPr lang="en-GB" altLang="en-US" sz="1200" b="1" dirty="0">
              <a:latin typeface="Arial" pitchFamily="34" charset="0"/>
              <a:cs typeface="Arial" pitchFamily="34" charset="0"/>
            </a:endParaRPr>
          </a:p>
          <a:p>
            <a:pPr marL="342900" indent="-342900">
              <a:lnSpc>
                <a:spcPct val="120000"/>
              </a:lnSpc>
              <a:buFont typeface="Arial" pitchFamily="34" charset="0"/>
              <a:buChar char="•"/>
            </a:pPr>
            <a:r>
              <a:rPr lang="en-GB" altLang="en-US" sz="1200" b="1" dirty="0" smtClean="0">
                <a:latin typeface="Arial" pitchFamily="34" charset="0"/>
                <a:cs typeface="Arial" pitchFamily="34" charset="0"/>
              </a:rPr>
              <a:t>Life expectancy average mid-forties </a:t>
            </a:r>
          </a:p>
          <a:p>
            <a:pPr marL="342900" indent="-342900">
              <a:lnSpc>
                <a:spcPct val="120000"/>
              </a:lnSpc>
              <a:buFont typeface="Arial" pitchFamily="34" charset="0"/>
              <a:buChar char="•"/>
            </a:pPr>
            <a:endParaRPr lang="en-GB" altLang="en-US" sz="1200" b="1" dirty="0">
              <a:latin typeface="Arial" pitchFamily="34" charset="0"/>
              <a:cs typeface="Arial" pitchFamily="34" charset="0"/>
            </a:endParaRPr>
          </a:p>
          <a:p>
            <a:pPr marL="342900" indent="-342900">
              <a:lnSpc>
                <a:spcPct val="120000"/>
              </a:lnSpc>
              <a:buFont typeface="Arial" pitchFamily="34" charset="0"/>
              <a:buChar char="•"/>
            </a:pPr>
            <a:r>
              <a:rPr lang="en-GB" altLang="en-US" sz="1200" b="1" dirty="0">
                <a:latin typeface="Arial" pitchFamily="34" charset="0"/>
                <a:cs typeface="Arial" pitchFamily="34" charset="0"/>
              </a:rPr>
              <a:t>Religion shaped all concepts of life, death and after-life</a:t>
            </a:r>
          </a:p>
          <a:p>
            <a:pPr marL="342900" indent="-342900">
              <a:lnSpc>
                <a:spcPct val="120000"/>
              </a:lnSpc>
              <a:buFont typeface="Arial" pitchFamily="34" charset="0"/>
              <a:buChar char="•"/>
            </a:pPr>
            <a:endParaRPr lang="en-GB" altLang="en-US" sz="1200" b="1" dirty="0">
              <a:latin typeface="Arial" pitchFamily="34" charset="0"/>
              <a:cs typeface="Arial" pitchFamily="34" charset="0"/>
            </a:endParaRPr>
          </a:p>
          <a:p>
            <a:pPr marL="342900" indent="-342900">
              <a:lnSpc>
                <a:spcPct val="120000"/>
              </a:lnSpc>
              <a:buFont typeface="Arial" pitchFamily="34" charset="0"/>
              <a:buChar char="•"/>
            </a:pPr>
            <a:r>
              <a:rPr lang="en-GB" sz="1400" b="1" dirty="0" smtClean="0"/>
              <a:t>“Pre-modern conceptions of self and one’s place in the world were not identical to our own… those who view the lives of early modern men and women through the lens of modernity ought to proceed with caution.”</a:t>
            </a:r>
            <a:endParaRPr lang="en-GB" altLang="en-US" sz="1200" b="1" dirty="0" smtClean="0">
              <a:latin typeface="Arial" pitchFamily="34" charset="0"/>
              <a:cs typeface="Arial" pitchFamily="34" charset="0"/>
            </a:endParaRPr>
          </a:p>
          <a:p>
            <a:pPr marL="342900" indent="-342900">
              <a:lnSpc>
                <a:spcPct val="120000"/>
              </a:lnSpc>
              <a:buFont typeface="Arial" pitchFamily="34" charset="0"/>
              <a:buChar char="•"/>
            </a:pPr>
            <a:endParaRPr lang="en-GB" altLang="en-US" sz="1200" b="1"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4" name="Rectangle 3"/>
          <p:cNvSpPr/>
          <p:nvPr/>
        </p:nvSpPr>
        <p:spPr>
          <a:xfrm>
            <a:off x="1763688" y="1179079"/>
            <a:ext cx="2538983" cy="276999"/>
          </a:xfrm>
          <a:prstGeom prst="rect">
            <a:avLst/>
          </a:prstGeom>
        </p:spPr>
        <p:txBody>
          <a:bodyPr wrap="square">
            <a:spAutoFit/>
          </a:bodyPr>
          <a:lstStyle/>
          <a:p>
            <a:pPr algn="r">
              <a:lnSpc>
                <a:spcPct val="120000"/>
              </a:lnSpc>
            </a:pPr>
            <a:r>
              <a:rPr lang="en-GB" altLang="en-US" sz="1000" dirty="0" smtClean="0">
                <a:latin typeface="Arial" pitchFamily="34" charset="0"/>
                <a:cs typeface="Arial" pitchFamily="34" charset="0"/>
              </a:rPr>
              <a:t>Contested Will - James Shapiro, 2010</a:t>
            </a:r>
            <a:endParaRPr lang="en-GB" altLang="en-US" sz="1000" dirty="0">
              <a:latin typeface="Arial" pitchFamily="34" charset="0"/>
              <a:cs typeface="Arial" pitchFamily="34" charset="0"/>
            </a:endParaRPr>
          </a:p>
        </p:txBody>
      </p:sp>
      <p:sp>
        <p:nvSpPr>
          <p:cNvPr id="6" name="Rectangle 5"/>
          <p:cNvSpPr/>
          <p:nvPr/>
        </p:nvSpPr>
        <p:spPr>
          <a:xfrm>
            <a:off x="2281275" y="6448722"/>
            <a:ext cx="2538983" cy="276999"/>
          </a:xfrm>
          <a:prstGeom prst="rect">
            <a:avLst/>
          </a:prstGeom>
        </p:spPr>
        <p:txBody>
          <a:bodyPr wrap="square">
            <a:spAutoFit/>
          </a:bodyPr>
          <a:lstStyle/>
          <a:p>
            <a:pPr algn="r">
              <a:lnSpc>
                <a:spcPct val="120000"/>
              </a:lnSpc>
            </a:pPr>
            <a:r>
              <a:rPr lang="en-GB" altLang="en-US" sz="1000" dirty="0" smtClean="0">
                <a:latin typeface="Arial" pitchFamily="34" charset="0"/>
                <a:cs typeface="Arial" pitchFamily="34" charset="0"/>
              </a:rPr>
              <a:t>Contested Will - James Shapiro, 2010</a:t>
            </a:r>
            <a:endParaRPr lang="en-GB" altLang="en-US" sz="1000" dirty="0">
              <a:latin typeface="Arial" pitchFamily="34" charset="0"/>
              <a:cs typeface="Arial" pitchFamily="34" charset="0"/>
            </a:endParaRPr>
          </a:p>
        </p:txBody>
      </p:sp>
      <p:pic>
        <p:nvPicPr>
          <p:cNvPr id="7" name="Picture 6" descr="http://livesend.files.wordpress.com/2011/10/n5320030-plague_in_london_1625-sp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35971" y="3282276"/>
            <a:ext cx="4499992" cy="3099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4.bp.blogspot.com/_onotc7qbTJk/TJtqdkVYCOI/AAAAAAAABTU/Pw0saLq7JG8/s1600/Witches+001+-+Cop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0"/>
            <a:ext cx="4499992" cy="28771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35971" y="2877183"/>
            <a:ext cx="4572000" cy="400110"/>
          </a:xfrm>
          <a:prstGeom prst="rect">
            <a:avLst/>
          </a:prstGeom>
        </p:spPr>
        <p:txBody>
          <a:bodyPr>
            <a:spAutoFit/>
          </a:bodyPr>
          <a:lstStyle/>
          <a:p>
            <a:pPr algn="r"/>
            <a:r>
              <a:rPr lang="en-GB" sz="1000" b="1" dirty="0">
                <a:latin typeface="Arial" panose="020B0604020202020204" pitchFamily="34" charset="0"/>
                <a:cs typeface="Arial" panose="020B0604020202020204" pitchFamily="34" charset="0"/>
              </a:rPr>
              <a:t>The wonderful </a:t>
            </a:r>
            <a:r>
              <a:rPr lang="en-GB" sz="1000" b="1" dirty="0" err="1">
                <a:latin typeface="Arial" panose="020B0604020202020204" pitchFamily="34" charset="0"/>
                <a:cs typeface="Arial" panose="020B0604020202020204" pitchFamily="34" charset="0"/>
              </a:rPr>
              <a:t>discoueries</a:t>
            </a:r>
            <a:r>
              <a:rPr lang="en-GB" sz="1000" b="1" dirty="0">
                <a:latin typeface="Arial" panose="020B0604020202020204" pitchFamily="34" charset="0"/>
                <a:cs typeface="Arial" panose="020B0604020202020204" pitchFamily="34" charset="0"/>
              </a:rPr>
              <a:t> of the witchcrafts of Margaret and Phillip </a:t>
            </a:r>
            <a:r>
              <a:rPr lang="en-GB" sz="1000" b="1" dirty="0" smtClean="0">
                <a:latin typeface="Arial" panose="020B0604020202020204" pitchFamily="34" charset="0"/>
                <a:cs typeface="Arial" panose="020B0604020202020204" pitchFamily="34" charset="0"/>
              </a:rPr>
              <a:t>Flower </a:t>
            </a:r>
            <a:r>
              <a:rPr lang="en-GB" sz="1000" dirty="0" smtClean="0">
                <a:latin typeface="Arial" panose="020B0604020202020204" pitchFamily="34" charset="0"/>
                <a:cs typeface="Arial" panose="020B0604020202020204" pitchFamily="34" charset="0"/>
              </a:rPr>
              <a:t>Printed in London, 1618</a:t>
            </a:r>
            <a:endParaRPr lang="en-GB" sz="1000" dirty="0">
              <a:latin typeface="Arial" panose="020B0604020202020204" pitchFamily="34" charset="0"/>
              <a:cs typeface="Arial" panose="020B0604020202020204" pitchFamily="34" charset="0"/>
            </a:endParaRPr>
          </a:p>
        </p:txBody>
      </p:sp>
      <p:sp>
        <p:nvSpPr>
          <p:cNvPr id="10" name="Rectangle 9"/>
          <p:cNvSpPr/>
          <p:nvPr/>
        </p:nvSpPr>
        <p:spPr>
          <a:xfrm>
            <a:off x="4644008" y="6315110"/>
            <a:ext cx="4572000" cy="553998"/>
          </a:xfrm>
          <a:prstGeom prst="rect">
            <a:avLst/>
          </a:prstGeom>
        </p:spPr>
        <p:txBody>
          <a:bodyPr>
            <a:spAutoFit/>
          </a:bodyPr>
          <a:lstStyle/>
          <a:p>
            <a:pPr algn="r"/>
            <a:r>
              <a:rPr lang="en-GB" sz="1000" b="1" dirty="0">
                <a:latin typeface="Arial" panose="020B0604020202020204" pitchFamily="34" charset="0"/>
                <a:cs typeface="Arial" panose="020B0604020202020204" pitchFamily="34" charset="0"/>
              </a:rPr>
              <a:t>The </a:t>
            </a:r>
            <a:r>
              <a:rPr lang="en-GB" sz="1000" b="1" dirty="0" err="1" smtClean="0">
                <a:latin typeface="Arial" panose="020B0604020202020204" pitchFamily="34" charset="0"/>
                <a:cs typeface="Arial" panose="020B0604020202020204" pitchFamily="34" charset="0"/>
              </a:rPr>
              <a:t>Wonderfull</a:t>
            </a:r>
            <a:r>
              <a:rPr lang="en-GB" sz="1000" b="1" dirty="0" smtClean="0">
                <a:latin typeface="Arial" panose="020B0604020202020204" pitchFamily="34" charset="0"/>
                <a:cs typeface="Arial" panose="020B0604020202020204" pitchFamily="34" charset="0"/>
              </a:rPr>
              <a:t> </a:t>
            </a:r>
            <a:r>
              <a:rPr lang="en-GB" sz="1000" b="1" dirty="0" err="1" smtClean="0">
                <a:latin typeface="Arial" panose="020B0604020202020204" pitchFamily="34" charset="0"/>
                <a:cs typeface="Arial" panose="020B0604020202020204" pitchFamily="34" charset="0"/>
              </a:rPr>
              <a:t>Yeare</a:t>
            </a:r>
            <a:endParaRPr lang="en-GB" sz="1000" b="1" dirty="0" smtClean="0">
              <a:latin typeface="Arial" panose="020B0604020202020204" pitchFamily="34" charset="0"/>
              <a:cs typeface="Arial" panose="020B0604020202020204" pitchFamily="34" charset="0"/>
            </a:endParaRPr>
          </a:p>
          <a:p>
            <a:pPr algn="r"/>
            <a:r>
              <a:rPr lang="en-GB" sz="1000" b="1" dirty="0" smtClean="0">
                <a:latin typeface="Arial" panose="020B0604020202020204" pitchFamily="34" charset="0"/>
                <a:cs typeface="Arial" panose="020B0604020202020204" pitchFamily="34" charset="0"/>
              </a:rPr>
              <a:t>Thomas Dekker</a:t>
            </a:r>
          </a:p>
          <a:p>
            <a:pPr algn="r"/>
            <a:r>
              <a:rPr lang="en-GB" sz="1000" b="1"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Printed in London, </a:t>
            </a:r>
            <a:r>
              <a:rPr lang="en-GB" sz="1000" dirty="0" smtClean="0">
                <a:latin typeface="Arial" panose="020B0604020202020204" pitchFamily="34" charset="0"/>
                <a:cs typeface="Arial" panose="020B0604020202020204" pitchFamily="34" charset="0"/>
              </a:rPr>
              <a:t>1603</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198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5010547" y="21003"/>
            <a:ext cx="4104456"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err="1" smtClean="0">
                <a:solidFill>
                  <a:srgbClr val="C00000"/>
                </a:solidFill>
                <a:latin typeface="Arial" pitchFamily="34" charset="0"/>
                <a:cs typeface="Arial" pitchFamily="34" charset="0"/>
              </a:rPr>
              <a:t>Knole</a:t>
            </a:r>
            <a:r>
              <a:rPr lang="en-GB" altLang="en-US" sz="3200" b="1" dirty="0" smtClean="0">
                <a:solidFill>
                  <a:srgbClr val="C00000"/>
                </a:solidFill>
                <a:latin typeface="Arial" pitchFamily="34" charset="0"/>
                <a:cs typeface="Arial" pitchFamily="34" charset="0"/>
              </a:rPr>
              <a:t>, Kent</a:t>
            </a:r>
            <a:endParaRPr lang="en-GB" altLang="en-US" sz="3200" b="1" dirty="0">
              <a:solidFill>
                <a:srgbClr val="C00000"/>
              </a:solidFill>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122" name="Picture 2" descr="P:\KENT\1303\na\Field\SBR\Apotropaic Marks Lecture\knole location map.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668" t="1175"/>
          <a:stretch/>
        </p:blipFill>
        <p:spPr bwMode="auto">
          <a:xfrm>
            <a:off x="17933" y="21003"/>
            <a:ext cx="5722859" cy="683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427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6512" y="21003"/>
            <a:ext cx="4680520" cy="736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Witchcraft</a:t>
            </a:r>
            <a:endParaRPr lang="en-GB" altLang="en-US" sz="2200" dirty="0">
              <a:latin typeface="Arial" pitchFamily="34" charset="0"/>
              <a:cs typeface="Arial" pitchFamily="34" charset="0"/>
            </a:endParaRPr>
          </a:p>
          <a:p>
            <a:pPr marL="342900" indent="-342900">
              <a:lnSpc>
                <a:spcPct val="120000"/>
              </a:lnSpc>
              <a:buFont typeface="Arial" pitchFamily="34" charset="0"/>
              <a:buChar char="•"/>
            </a:pPr>
            <a:endParaRPr lang="en-GB" altLang="en-US" sz="2000" b="1" dirty="0" smtClean="0"/>
          </a:p>
          <a:p>
            <a:pPr marL="342900" indent="-342900">
              <a:lnSpc>
                <a:spcPct val="120000"/>
              </a:lnSpc>
              <a:buFont typeface="Arial" pitchFamily="34" charset="0"/>
              <a:buChar char="•"/>
            </a:pPr>
            <a:r>
              <a:rPr lang="en-GB" altLang="en-US" sz="1400" b="1" dirty="0" smtClean="0"/>
              <a:t>Religious change – Reformation</a:t>
            </a:r>
          </a:p>
          <a:p>
            <a:pPr marL="342900" indent="-342900">
              <a:lnSpc>
                <a:spcPct val="120000"/>
              </a:lnSpc>
              <a:buFont typeface="Arial" pitchFamily="34" charset="0"/>
              <a:buChar char="•"/>
            </a:pPr>
            <a:endParaRPr lang="en-GB" altLang="en-US" sz="1400" b="1" dirty="0"/>
          </a:p>
          <a:p>
            <a:pPr marL="342900" indent="-342900">
              <a:lnSpc>
                <a:spcPct val="120000"/>
              </a:lnSpc>
              <a:buFont typeface="Arial" pitchFamily="34" charset="0"/>
              <a:buChar char="•"/>
            </a:pPr>
            <a:r>
              <a:rPr lang="en-GB" altLang="en-US" sz="1400" b="1" dirty="0" smtClean="0"/>
              <a:t>Social change – doubling of population 1530-1630</a:t>
            </a:r>
          </a:p>
          <a:p>
            <a:pPr marL="342900" indent="-342900">
              <a:lnSpc>
                <a:spcPct val="120000"/>
              </a:lnSpc>
              <a:buFont typeface="Arial" pitchFamily="34" charset="0"/>
              <a:buChar char="•"/>
            </a:pPr>
            <a:endParaRPr lang="en-GB" altLang="en-US" sz="1400" b="1" dirty="0">
              <a:latin typeface="Arial" pitchFamily="34" charset="0"/>
              <a:cs typeface="Arial" pitchFamily="34" charset="0"/>
            </a:endParaRPr>
          </a:p>
          <a:p>
            <a:pPr marL="342900" indent="-342900">
              <a:lnSpc>
                <a:spcPct val="120000"/>
              </a:lnSpc>
              <a:buFont typeface="Arial" pitchFamily="34" charset="0"/>
              <a:buChar char="•"/>
            </a:pPr>
            <a:r>
              <a:rPr lang="en-GB" altLang="en-US" sz="1400" b="1" dirty="0" smtClean="0">
                <a:latin typeface="Arial" pitchFamily="34" charset="0"/>
                <a:cs typeface="Arial" pitchFamily="34" charset="0"/>
              </a:rPr>
              <a:t>Agricultural change – Enclosure</a:t>
            </a:r>
          </a:p>
          <a:p>
            <a:pPr marL="342900" indent="-342900">
              <a:lnSpc>
                <a:spcPct val="120000"/>
              </a:lnSpc>
              <a:buFont typeface="Arial" pitchFamily="34" charset="0"/>
              <a:buChar char="•"/>
            </a:pPr>
            <a:endParaRPr lang="en-GB" altLang="en-US" sz="1400" b="1" dirty="0">
              <a:latin typeface="Arial" pitchFamily="34" charset="0"/>
              <a:cs typeface="Arial" pitchFamily="34" charset="0"/>
            </a:endParaRPr>
          </a:p>
          <a:p>
            <a:pPr marL="342900" indent="-342900">
              <a:lnSpc>
                <a:spcPct val="120000"/>
              </a:lnSpc>
              <a:buFont typeface="Arial" pitchFamily="34" charset="0"/>
              <a:buChar char="•"/>
            </a:pPr>
            <a:r>
              <a:rPr lang="en-GB" altLang="en-US" sz="1400" b="1" dirty="0" smtClean="0">
                <a:latin typeface="Arial" pitchFamily="34" charset="0"/>
                <a:cs typeface="Arial" pitchFamily="34" charset="0"/>
              </a:rPr>
              <a:t>Lack of food</a:t>
            </a:r>
          </a:p>
          <a:p>
            <a:pPr marL="342900" indent="-342900">
              <a:lnSpc>
                <a:spcPct val="120000"/>
              </a:lnSpc>
              <a:buFont typeface="Arial" pitchFamily="34" charset="0"/>
              <a:buChar char="•"/>
            </a:pPr>
            <a:endParaRPr lang="en-GB" altLang="en-US" sz="1400" b="1" dirty="0">
              <a:latin typeface="Arial" pitchFamily="34" charset="0"/>
              <a:cs typeface="Arial" pitchFamily="34" charset="0"/>
            </a:endParaRPr>
          </a:p>
          <a:p>
            <a:pPr marL="342900" indent="-342900">
              <a:lnSpc>
                <a:spcPct val="120000"/>
              </a:lnSpc>
              <a:buFont typeface="Arial" pitchFamily="34" charset="0"/>
              <a:buChar char="•"/>
            </a:pPr>
            <a:r>
              <a:rPr lang="en-GB" altLang="en-US" sz="1400" b="1" dirty="0" smtClean="0">
                <a:latin typeface="Arial" pitchFamily="34" charset="0"/>
                <a:cs typeface="Arial" pitchFamily="34" charset="0"/>
              </a:rPr>
              <a:t>Drop in wages – expansion of gap between rich and poor</a:t>
            </a:r>
          </a:p>
          <a:p>
            <a:pPr marL="342900" indent="-342900">
              <a:lnSpc>
                <a:spcPct val="120000"/>
              </a:lnSpc>
              <a:buFont typeface="Arial" pitchFamily="34" charset="0"/>
              <a:buChar char="•"/>
            </a:pPr>
            <a:endParaRPr lang="en-GB" altLang="en-US" sz="1400" b="1" dirty="0">
              <a:latin typeface="Arial" pitchFamily="34" charset="0"/>
              <a:cs typeface="Arial" pitchFamily="34" charset="0"/>
            </a:endParaRPr>
          </a:p>
          <a:p>
            <a:pPr marL="342900" indent="-342900">
              <a:lnSpc>
                <a:spcPct val="120000"/>
              </a:lnSpc>
              <a:buFont typeface="Arial" pitchFamily="34" charset="0"/>
              <a:buChar char="•"/>
            </a:pPr>
            <a:r>
              <a:rPr lang="en-GB" altLang="en-US" sz="1400" b="1" dirty="0" smtClean="0">
                <a:latin typeface="Arial" pitchFamily="34" charset="0"/>
                <a:cs typeface="Arial" pitchFamily="34" charset="0"/>
              </a:rPr>
              <a:t>Class tension – slightly richer members of society accused slightly poorer members of witchcraft</a:t>
            </a:r>
          </a:p>
          <a:p>
            <a:pPr marL="342900" indent="-342900">
              <a:lnSpc>
                <a:spcPct val="120000"/>
              </a:lnSpc>
              <a:buFont typeface="Arial" pitchFamily="34" charset="0"/>
              <a:buChar char="•"/>
            </a:pPr>
            <a:endParaRPr lang="en-GB" altLang="en-US" sz="1400" b="1" dirty="0">
              <a:latin typeface="Arial" pitchFamily="34" charset="0"/>
              <a:cs typeface="Arial" pitchFamily="34" charset="0"/>
            </a:endParaRPr>
          </a:p>
          <a:p>
            <a:pPr marL="342900" indent="-342900">
              <a:lnSpc>
                <a:spcPct val="120000"/>
              </a:lnSpc>
              <a:buFont typeface="Arial" pitchFamily="34" charset="0"/>
              <a:buChar char="•"/>
            </a:pPr>
            <a:r>
              <a:rPr lang="en-GB" altLang="en-US" sz="1400" b="1" dirty="0" smtClean="0">
                <a:latin typeface="Arial" pitchFamily="34" charset="0"/>
                <a:cs typeface="Arial" pitchFamily="34" charset="0"/>
              </a:rPr>
              <a:t>Witchcraft enshrined in law by the state 1542, 1562 &amp; 1604</a:t>
            </a:r>
          </a:p>
          <a:p>
            <a:pPr marL="342900" indent="-342900">
              <a:lnSpc>
                <a:spcPct val="120000"/>
              </a:lnSpc>
              <a:buFont typeface="Arial" pitchFamily="34" charset="0"/>
              <a:buChar char="•"/>
            </a:pPr>
            <a:endParaRPr lang="en-GB" altLang="en-US" sz="1800" b="1" dirty="0">
              <a:latin typeface="Arial" pitchFamily="34" charset="0"/>
              <a:cs typeface="Arial" pitchFamily="34" charset="0"/>
            </a:endParaRPr>
          </a:p>
          <a:p>
            <a:pPr marL="342900" indent="-342900">
              <a:lnSpc>
                <a:spcPct val="120000"/>
              </a:lnSpc>
              <a:buFont typeface="Arial" pitchFamily="34" charset="0"/>
              <a:buChar char="•"/>
            </a:pPr>
            <a:endParaRPr lang="en-GB" altLang="en-US" sz="1800" b="1"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 name="Picture 4" descr="http://livesend.files.wordpress.com/2011/10/n5320030-plague_in_london_1625-sp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35971" y="3282276"/>
            <a:ext cx="4499992" cy="3099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4.bp.blogspot.com/_onotc7qbTJk/TJtqdkVYCOI/AAAAAAAABTU/Pw0saLq7JG8/s1600/Witches+001+-+Cop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4008" y="0"/>
            <a:ext cx="4499992" cy="28771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35971" y="2877183"/>
            <a:ext cx="4572000" cy="400110"/>
          </a:xfrm>
          <a:prstGeom prst="rect">
            <a:avLst/>
          </a:prstGeom>
        </p:spPr>
        <p:txBody>
          <a:bodyPr>
            <a:spAutoFit/>
          </a:bodyPr>
          <a:lstStyle/>
          <a:p>
            <a:pPr algn="r"/>
            <a:r>
              <a:rPr lang="en-GB" sz="1000" b="1" dirty="0">
                <a:latin typeface="Arial" panose="020B0604020202020204" pitchFamily="34" charset="0"/>
                <a:cs typeface="Arial" panose="020B0604020202020204" pitchFamily="34" charset="0"/>
              </a:rPr>
              <a:t>The wonderful </a:t>
            </a:r>
            <a:r>
              <a:rPr lang="en-GB" sz="1000" b="1" dirty="0" err="1">
                <a:latin typeface="Arial" panose="020B0604020202020204" pitchFamily="34" charset="0"/>
                <a:cs typeface="Arial" panose="020B0604020202020204" pitchFamily="34" charset="0"/>
              </a:rPr>
              <a:t>discoueries</a:t>
            </a:r>
            <a:r>
              <a:rPr lang="en-GB" sz="1000" b="1" dirty="0">
                <a:latin typeface="Arial" panose="020B0604020202020204" pitchFamily="34" charset="0"/>
                <a:cs typeface="Arial" panose="020B0604020202020204" pitchFamily="34" charset="0"/>
              </a:rPr>
              <a:t> of the witchcrafts of Margaret and Phillip </a:t>
            </a:r>
            <a:r>
              <a:rPr lang="en-GB" sz="1000" b="1" dirty="0" smtClean="0">
                <a:latin typeface="Arial" panose="020B0604020202020204" pitchFamily="34" charset="0"/>
                <a:cs typeface="Arial" panose="020B0604020202020204" pitchFamily="34" charset="0"/>
              </a:rPr>
              <a:t>Flower </a:t>
            </a:r>
            <a:r>
              <a:rPr lang="en-GB" sz="1000" dirty="0" smtClean="0">
                <a:latin typeface="Arial" panose="020B0604020202020204" pitchFamily="34" charset="0"/>
                <a:cs typeface="Arial" panose="020B0604020202020204" pitchFamily="34" charset="0"/>
              </a:rPr>
              <a:t>Printed in London, 1618</a:t>
            </a:r>
            <a:endParaRPr lang="en-GB" sz="1000" dirty="0">
              <a:latin typeface="Arial" panose="020B0604020202020204" pitchFamily="34" charset="0"/>
              <a:cs typeface="Arial" panose="020B0604020202020204" pitchFamily="34" charset="0"/>
            </a:endParaRPr>
          </a:p>
        </p:txBody>
      </p:sp>
      <p:sp>
        <p:nvSpPr>
          <p:cNvPr id="8" name="Rectangle 7"/>
          <p:cNvSpPr/>
          <p:nvPr/>
        </p:nvSpPr>
        <p:spPr>
          <a:xfrm>
            <a:off x="4644008" y="6315110"/>
            <a:ext cx="4572000" cy="553998"/>
          </a:xfrm>
          <a:prstGeom prst="rect">
            <a:avLst/>
          </a:prstGeom>
        </p:spPr>
        <p:txBody>
          <a:bodyPr>
            <a:spAutoFit/>
          </a:bodyPr>
          <a:lstStyle/>
          <a:p>
            <a:pPr algn="r"/>
            <a:r>
              <a:rPr lang="en-GB" sz="1000" b="1" dirty="0">
                <a:latin typeface="Arial" panose="020B0604020202020204" pitchFamily="34" charset="0"/>
                <a:cs typeface="Arial" panose="020B0604020202020204" pitchFamily="34" charset="0"/>
              </a:rPr>
              <a:t>The </a:t>
            </a:r>
            <a:r>
              <a:rPr lang="en-GB" sz="1000" b="1" dirty="0" err="1" smtClean="0">
                <a:latin typeface="Arial" panose="020B0604020202020204" pitchFamily="34" charset="0"/>
                <a:cs typeface="Arial" panose="020B0604020202020204" pitchFamily="34" charset="0"/>
              </a:rPr>
              <a:t>Wonderfull</a:t>
            </a:r>
            <a:r>
              <a:rPr lang="en-GB" sz="1000" b="1" dirty="0" smtClean="0">
                <a:latin typeface="Arial" panose="020B0604020202020204" pitchFamily="34" charset="0"/>
                <a:cs typeface="Arial" panose="020B0604020202020204" pitchFamily="34" charset="0"/>
              </a:rPr>
              <a:t> </a:t>
            </a:r>
            <a:r>
              <a:rPr lang="en-GB" sz="1000" b="1" dirty="0" err="1" smtClean="0">
                <a:latin typeface="Arial" panose="020B0604020202020204" pitchFamily="34" charset="0"/>
                <a:cs typeface="Arial" panose="020B0604020202020204" pitchFamily="34" charset="0"/>
              </a:rPr>
              <a:t>Yeare</a:t>
            </a:r>
            <a:endParaRPr lang="en-GB" sz="1000" b="1" dirty="0" smtClean="0">
              <a:latin typeface="Arial" panose="020B0604020202020204" pitchFamily="34" charset="0"/>
              <a:cs typeface="Arial" panose="020B0604020202020204" pitchFamily="34" charset="0"/>
            </a:endParaRPr>
          </a:p>
          <a:p>
            <a:pPr algn="r"/>
            <a:r>
              <a:rPr lang="en-GB" sz="1000" b="1" dirty="0" smtClean="0">
                <a:latin typeface="Arial" panose="020B0604020202020204" pitchFamily="34" charset="0"/>
                <a:cs typeface="Arial" panose="020B0604020202020204" pitchFamily="34" charset="0"/>
              </a:rPr>
              <a:t>Thomas Dekker</a:t>
            </a:r>
          </a:p>
          <a:p>
            <a:pPr algn="r"/>
            <a:r>
              <a:rPr lang="en-GB" sz="1000" b="1"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Printed in London, </a:t>
            </a:r>
            <a:r>
              <a:rPr lang="en-GB" sz="1000" dirty="0" smtClean="0">
                <a:latin typeface="Arial" panose="020B0604020202020204" pitchFamily="34" charset="0"/>
                <a:cs typeface="Arial" panose="020B0604020202020204" pitchFamily="34" charset="0"/>
              </a:rPr>
              <a:t>1603</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808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4" name="Picture 2" descr="P:\KENT\1303\na\Field\SBR\Apotropaic Marks Lecture\Knole restoration work_1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268758"/>
            <a:ext cx="5832648" cy="3889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KENT\1303\na\Field\SBR\Winter.enabling.works.2013.2014\Floorboard.Panel Survey\Kings Store\DSCN875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975" y="1268758"/>
            <a:ext cx="2917126" cy="3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5541" y="5171603"/>
            <a:ext cx="2239716" cy="246221"/>
          </a:xfrm>
          <a:prstGeom prst="rect">
            <a:avLst/>
          </a:prstGeom>
        </p:spPr>
        <p:txBody>
          <a:bodyPr wrap="none">
            <a:spAutoFit/>
          </a:bodyPr>
          <a:lstStyle/>
          <a:p>
            <a:pPr lvl="0" eaLnBrk="0" fontAlgn="base" hangingPunct="0">
              <a:spcBef>
                <a:spcPct val="0"/>
              </a:spcBef>
              <a:spcAft>
                <a:spcPct val="0"/>
              </a:spcAft>
            </a:pPr>
            <a:r>
              <a:rPr lang="en-US" altLang="en-US" sz="1000" dirty="0" smtClean="0">
                <a:latin typeface="Arial" pitchFamily="34" charset="0"/>
                <a:cs typeface="Arial" pitchFamily="34" charset="0"/>
              </a:rPr>
              <a:t>Image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31567527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185"/>
            <a:ext cx="9252520" cy="6939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Tree>
    <p:extLst>
      <p:ext uri="{BB962C8B-B14F-4D97-AF65-F5344CB8AC3E}">
        <p14:creationId xmlns:p14="http://schemas.microsoft.com/office/powerpoint/2010/main" val="3204146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185"/>
            <a:ext cx="9252520" cy="6939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3" name="Freeform 2"/>
          <p:cNvSpPr/>
          <p:nvPr/>
        </p:nvSpPr>
        <p:spPr>
          <a:xfrm>
            <a:off x="1714500" y="1247775"/>
            <a:ext cx="1311001" cy="3214688"/>
          </a:xfrm>
          <a:custGeom>
            <a:avLst/>
            <a:gdLst>
              <a:gd name="connsiteX0" fmla="*/ 0 w 1311001"/>
              <a:gd name="connsiteY0" fmla="*/ 0 h 3214688"/>
              <a:gd name="connsiteX1" fmla="*/ 204788 w 1311001"/>
              <a:gd name="connsiteY1" fmla="*/ 319088 h 3214688"/>
              <a:gd name="connsiteX2" fmla="*/ 300038 w 1311001"/>
              <a:gd name="connsiteY2" fmla="*/ 471488 h 3214688"/>
              <a:gd name="connsiteX3" fmla="*/ 404813 w 1311001"/>
              <a:gd name="connsiteY3" fmla="*/ 661988 h 3214688"/>
              <a:gd name="connsiteX4" fmla="*/ 542925 w 1311001"/>
              <a:gd name="connsiteY4" fmla="*/ 942975 h 3214688"/>
              <a:gd name="connsiteX5" fmla="*/ 633413 w 1311001"/>
              <a:gd name="connsiteY5" fmla="*/ 1143000 h 3214688"/>
              <a:gd name="connsiteX6" fmla="*/ 766763 w 1311001"/>
              <a:gd name="connsiteY6" fmla="*/ 1357313 h 3214688"/>
              <a:gd name="connsiteX7" fmla="*/ 895350 w 1311001"/>
              <a:gd name="connsiteY7" fmla="*/ 1600200 h 3214688"/>
              <a:gd name="connsiteX8" fmla="*/ 990600 w 1311001"/>
              <a:gd name="connsiteY8" fmla="*/ 1824038 h 3214688"/>
              <a:gd name="connsiteX9" fmla="*/ 1095375 w 1311001"/>
              <a:gd name="connsiteY9" fmla="*/ 2119313 h 3214688"/>
              <a:gd name="connsiteX10" fmla="*/ 1185863 w 1311001"/>
              <a:gd name="connsiteY10" fmla="*/ 2376488 h 3214688"/>
              <a:gd name="connsiteX11" fmla="*/ 1262063 w 1311001"/>
              <a:gd name="connsiteY11" fmla="*/ 2586038 h 3214688"/>
              <a:gd name="connsiteX12" fmla="*/ 1300163 w 1311001"/>
              <a:gd name="connsiteY12" fmla="*/ 2809875 h 3214688"/>
              <a:gd name="connsiteX13" fmla="*/ 1309688 w 1311001"/>
              <a:gd name="connsiteY13" fmla="*/ 3043238 h 3214688"/>
              <a:gd name="connsiteX14" fmla="*/ 1276350 w 1311001"/>
              <a:gd name="connsiteY14" fmla="*/ 3214688 h 321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1001" h="3214688">
                <a:moveTo>
                  <a:pt x="0" y="0"/>
                </a:moveTo>
                <a:lnTo>
                  <a:pt x="204788" y="319088"/>
                </a:lnTo>
                <a:cubicBezTo>
                  <a:pt x="254794" y="397669"/>
                  <a:pt x="266701" y="414338"/>
                  <a:pt x="300038" y="471488"/>
                </a:cubicBezTo>
                <a:cubicBezTo>
                  <a:pt x="333376" y="528638"/>
                  <a:pt x="364332" y="583407"/>
                  <a:pt x="404813" y="661988"/>
                </a:cubicBezTo>
                <a:cubicBezTo>
                  <a:pt x="445294" y="740569"/>
                  <a:pt x="504825" y="862806"/>
                  <a:pt x="542925" y="942975"/>
                </a:cubicBezTo>
                <a:cubicBezTo>
                  <a:pt x="581025" y="1023144"/>
                  <a:pt x="596107" y="1073944"/>
                  <a:pt x="633413" y="1143000"/>
                </a:cubicBezTo>
                <a:cubicBezTo>
                  <a:pt x="670719" y="1212056"/>
                  <a:pt x="723107" y="1281113"/>
                  <a:pt x="766763" y="1357313"/>
                </a:cubicBezTo>
                <a:cubicBezTo>
                  <a:pt x="810419" y="1433513"/>
                  <a:pt x="858044" y="1522413"/>
                  <a:pt x="895350" y="1600200"/>
                </a:cubicBezTo>
                <a:cubicBezTo>
                  <a:pt x="932656" y="1677987"/>
                  <a:pt x="957263" y="1737519"/>
                  <a:pt x="990600" y="1824038"/>
                </a:cubicBezTo>
                <a:cubicBezTo>
                  <a:pt x="1023938" y="1910557"/>
                  <a:pt x="1062831" y="2027238"/>
                  <a:pt x="1095375" y="2119313"/>
                </a:cubicBezTo>
                <a:cubicBezTo>
                  <a:pt x="1127919" y="2211388"/>
                  <a:pt x="1158082" y="2298701"/>
                  <a:pt x="1185863" y="2376488"/>
                </a:cubicBezTo>
                <a:cubicBezTo>
                  <a:pt x="1213644" y="2454276"/>
                  <a:pt x="1243013" y="2513807"/>
                  <a:pt x="1262063" y="2586038"/>
                </a:cubicBezTo>
                <a:cubicBezTo>
                  <a:pt x="1281113" y="2658269"/>
                  <a:pt x="1292226" y="2733675"/>
                  <a:pt x="1300163" y="2809875"/>
                </a:cubicBezTo>
                <a:cubicBezTo>
                  <a:pt x="1308100" y="2886075"/>
                  <a:pt x="1313657" y="2975769"/>
                  <a:pt x="1309688" y="3043238"/>
                </a:cubicBezTo>
                <a:cubicBezTo>
                  <a:pt x="1305719" y="3110707"/>
                  <a:pt x="1234281" y="3193257"/>
                  <a:pt x="1276350" y="32146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2152650" y="1266825"/>
            <a:ext cx="1487196" cy="3171825"/>
          </a:xfrm>
          <a:custGeom>
            <a:avLst/>
            <a:gdLst>
              <a:gd name="connsiteX0" fmla="*/ 0 w 1487196"/>
              <a:gd name="connsiteY0" fmla="*/ 0 h 3171825"/>
              <a:gd name="connsiteX1" fmla="*/ 223838 w 1487196"/>
              <a:gd name="connsiteY1" fmla="*/ 381000 h 3171825"/>
              <a:gd name="connsiteX2" fmla="*/ 376238 w 1487196"/>
              <a:gd name="connsiteY2" fmla="*/ 657225 h 3171825"/>
              <a:gd name="connsiteX3" fmla="*/ 485775 w 1487196"/>
              <a:gd name="connsiteY3" fmla="*/ 852488 h 3171825"/>
              <a:gd name="connsiteX4" fmla="*/ 566738 w 1487196"/>
              <a:gd name="connsiteY4" fmla="*/ 995363 h 3171825"/>
              <a:gd name="connsiteX5" fmla="*/ 685800 w 1487196"/>
              <a:gd name="connsiteY5" fmla="*/ 1200150 h 3171825"/>
              <a:gd name="connsiteX6" fmla="*/ 819150 w 1487196"/>
              <a:gd name="connsiteY6" fmla="*/ 1447800 h 3171825"/>
              <a:gd name="connsiteX7" fmla="*/ 919163 w 1487196"/>
              <a:gd name="connsiteY7" fmla="*/ 1628775 h 3171825"/>
              <a:gd name="connsiteX8" fmla="*/ 1009650 w 1487196"/>
              <a:gd name="connsiteY8" fmla="*/ 1809750 h 3171825"/>
              <a:gd name="connsiteX9" fmla="*/ 1181100 w 1487196"/>
              <a:gd name="connsiteY9" fmla="*/ 2190750 h 3171825"/>
              <a:gd name="connsiteX10" fmla="*/ 1252538 w 1487196"/>
              <a:gd name="connsiteY10" fmla="*/ 2286000 h 3171825"/>
              <a:gd name="connsiteX11" fmla="*/ 1376363 w 1487196"/>
              <a:gd name="connsiteY11" fmla="*/ 2600325 h 3171825"/>
              <a:gd name="connsiteX12" fmla="*/ 1438275 w 1487196"/>
              <a:gd name="connsiteY12" fmla="*/ 2833688 h 3171825"/>
              <a:gd name="connsiteX13" fmla="*/ 1481138 w 1487196"/>
              <a:gd name="connsiteY13" fmla="*/ 2952750 h 3171825"/>
              <a:gd name="connsiteX14" fmla="*/ 1485900 w 1487196"/>
              <a:gd name="connsiteY14" fmla="*/ 3171825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7196" h="3171825">
                <a:moveTo>
                  <a:pt x="0" y="0"/>
                </a:moveTo>
                <a:cubicBezTo>
                  <a:pt x="80566" y="135731"/>
                  <a:pt x="161132" y="271463"/>
                  <a:pt x="223838" y="381000"/>
                </a:cubicBezTo>
                <a:cubicBezTo>
                  <a:pt x="286544" y="490538"/>
                  <a:pt x="332582" y="578644"/>
                  <a:pt x="376238" y="657225"/>
                </a:cubicBezTo>
                <a:cubicBezTo>
                  <a:pt x="419894" y="735806"/>
                  <a:pt x="454025" y="796132"/>
                  <a:pt x="485775" y="852488"/>
                </a:cubicBezTo>
                <a:cubicBezTo>
                  <a:pt x="517525" y="908844"/>
                  <a:pt x="533401" y="937419"/>
                  <a:pt x="566738" y="995363"/>
                </a:cubicBezTo>
                <a:cubicBezTo>
                  <a:pt x="600075" y="1053307"/>
                  <a:pt x="643731" y="1124744"/>
                  <a:pt x="685800" y="1200150"/>
                </a:cubicBezTo>
                <a:cubicBezTo>
                  <a:pt x="727869" y="1275556"/>
                  <a:pt x="780256" y="1376362"/>
                  <a:pt x="819150" y="1447800"/>
                </a:cubicBezTo>
                <a:cubicBezTo>
                  <a:pt x="858044" y="1519238"/>
                  <a:pt x="887413" y="1568450"/>
                  <a:pt x="919163" y="1628775"/>
                </a:cubicBezTo>
                <a:cubicBezTo>
                  <a:pt x="950913" y="1689100"/>
                  <a:pt x="965994" y="1716088"/>
                  <a:pt x="1009650" y="1809750"/>
                </a:cubicBezTo>
                <a:cubicBezTo>
                  <a:pt x="1053306" y="1903413"/>
                  <a:pt x="1140619" y="2111375"/>
                  <a:pt x="1181100" y="2190750"/>
                </a:cubicBezTo>
                <a:cubicBezTo>
                  <a:pt x="1221581" y="2270125"/>
                  <a:pt x="1219994" y="2217738"/>
                  <a:pt x="1252538" y="2286000"/>
                </a:cubicBezTo>
                <a:cubicBezTo>
                  <a:pt x="1285082" y="2354262"/>
                  <a:pt x="1345407" y="2509044"/>
                  <a:pt x="1376363" y="2600325"/>
                </a:cubicBezTo>
                <a:cubicBezTo>
                  <a:pt x="1407319" y="2691606"/>
                  <a:pt x="1420813" y="2774951"/>
                  <a:pt x="1438275" y="2833688"/>
                </a:cubicBezTo>
                <a:cubicBezTo>
                  <a:pt x="1455737" y="2892425"/>
                  <a:pt x="1473201" y="2896394"/>
                  <a:pt x="1481138" y="2952750"/>
                </a:cubicBezTo>
                <a:cubicBezTo>
                  <a:pt x="1489075" y="3009106"/>
                  <a:pt x="1487487" y="3090465"/>
                  <a:pt x="1485900" y="31718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2266950" y="1785938"/>
            <a:ext cx="2157413" cy="1504950"/>
          </a:xfrm>
          <a:custGeom>
            <a:avLst/>
            <a:gdLst>
              <a:gd name="connsiteX0" fmla="*/ 0 w 2157413"/>
              <a:gd name="connsiteY0" fmla="*/ 1504950 h 1504950"/>
              <a:gd name="connsiteX1" fmla="*/ 128588 w 2157413"/>
              <a:gd name="connsiteY1" fmla="*/ 1462087 h 1504950"/>
              <a:gd name="connsiteX2" fmla="*/ 395288 w 2157413"/>
              <a:gd name="connsiteY2" fmla="*/ 1357312 h 1504950"/>
              <a:gd name="connsiteX3" fmla="*/ 461963 w 2157413"/>
              <a:gd name="connsiteY3" fmla="*/ 1323975 h 1504950"/>
              <a:gd name="connsiteX4" fmla="*/ 733425 w 2157413"/>
              <a:gd name="connsiteY4" fmla="*/ 1171575 h 1504950"/>
              <a:gd name="connsiteX5" fmla="*/ 804863 w 2157413"/>
              <a:gd name="connsiteY5" fmla="*/ 1123950 h 1504950"/>
              <a:gd name="connsiteX6" fmla="*/ 1033463 w 2157413"/>
              <a:gd name="connsiteY6" fmla="*/ 981075 h 1504950"/>
              <a:gd name="connsiteX7" fmla="*/ 1266825 w 2157413"/>
              <a:gd name="connsiteY7" fmla="*/ 771525 h 1504950"/>
              <a:gd name="connsiteX8" fmla="*/ 1514475 w 2157413"/>
              <a:gd name="connsiteY8" fmla="*/ 576262 h 1504950"/>
              <a:gd name="connsiteX9" fmla="*/ 1752600 w 2157413"/>
              <a:gd name="connsiteY9" fmla="*/ 366712 h 1504950"/>
              <a:gd name="connsiteX10" fmla="*/ 2019300 w 2157413"/>
              <a:gd name="connsiteY10" fmla="*/ 128587 h 1504950"/>
              <a:gd name="connsiteX11" fmla="*/ 2157413 w 2157413"/>
              <a:gd name="connsiteY11"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504950">
                <a:moveTo>
                  <a:pt x="0" y="1504950"/>
                </a:moveTo>
                <a:cubicBezTo>
                  <a:pt x="31353" y="1495821"/>
                  <a:pt x="62707" y="1486693"/>
                  <a:pt x="128588" y="1462087"/>
                </a:cubicBezTo>
                <a:cubicBezTo>
                  <a:pt x="194469" y="1437481"/>
                  <a:pt x="339725" y="1380331"/>
                  <a:pt x="395288" y="1357312"/>
                </a:cubicBezTo>
                <a:cubicBezTo>
                  <a:pt x="450851" y="1334293"/>
                  <a:pt x="405607" y="1354931"/>
                  <a:pt x="461963" y="1323975"/>
                </a:cubicBezTo>
                <a:cubicBezTo>
                  <a:pt x="518319" y="1293019"/>
                  <a:pt x="676275" y="1204912"/>
                  <a:pt x="733425" y="1171575"/>
                </a:cubicBezTo>
                <a:cubicBezTo>
                  <a:pt x="790575" y="1138237"/>
                  <a:pt x="804863" y="1123950"/>
                  <a:pt x="804863" y="1123950"/>
                </a:cubicBezTo>
                <a:cubicBezTo>
                  <a:pt x="854869" y="1092200"/>
                  <a:pt x="956469" y="1039812"/>
                  <a:pt x="1033463" y="981075"/>
                </a:cubicBezTo>
                <a:cubicBezTo>
                  <a:pt x="1110457" y="922338"/>
                  <a:pt x="1186656" y="838994"/>
                  <a:pt x="1266825" y="771525"/>
                </a:cubicBezTo>
                <a:cubicBezTo>
                  <a:pt x="1346994" y="704056"/>
                  <a:pt x="1433513" y="643731"/>
                  <a:pt x="1514475" y="576262"/>
                </a:cubicBezTo>
                <a:cubicBezTo>
                  <a:pt x="1595438" y="508793"/>
                  <a:pt x="1752600" y="366712"/>
                  <a:pt x="1752600" y="366712"/>
                </a:cubicBezTo>
                <a:lnTo>
                  <a:pt x="2019300" y="128587"/>
                </a:lnTo>
                <a:cubicBezTo>
                  <a:pt x="2086769" y="67468"/>
                  <a:pt x="2122091" y="33734"/>
                  <a:pt x="2157413"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3843338" y="1147763"/>
            <a:ext cx="695592" cy="2533650"/>
          </a:xfrm>
          <a:custGeom>
            <a:avLst/>
            <a:gdLst>
              <a:gd name="connsiteX0" fmla="*/ 519112 w 695592"/>
              <a:gd name="connsiteY0" fmla="*/ 0 h 2533650"/>
              <a:gd name="connsiteX1" fmla="*/ 571500 w 695592"/>
              <a:gd name="connsiteY1" fmla="*/ 466725 h 2533650"/>
              <a:gd name="connsiteX2" fmla="*/ 566737 w 695592"/>
              <a:gd name="connsiteY2" fmla="*/ 652462 h 2533650"/>
              <a:gd name="connsiteX3" fmla="*/ 600075 w 695592"/>
              <a:gd name="connsiteY3" fmla="*/ 823912 h 2533650"/>
              <a:gd name="connsiteX4" fmla="*/ 647700 w 695592"/>
              <a:gd name="connsiteY4" fmla="*/ 1066800 h 2533650"/>
              <a:gd name="connsiteX5" fmla="*/ 666750 w 695592"/>
              <a:gd name="connsiteY5" fmla="*/ 1262062 h 2533650"/>
              <a:gd name="connsiteX6" fmla="*/ 671512 w 695592"/>
              <a:gd name="connsiteY6" fmla="*/ 1481137 h 2533650"/>
              <a:gd name="connsiteX7" fmla="*/ 690562 w 695592"/>
              <a:gd name="connsiteY7" fmla="*/ 1690687 h 2533650"/>
              <a:gd name="connsiteX8" fmla="*/ 690562 w 695592"/>
              <a:gd name="connsiteY8" fmla="*/ 1924050 h 2533650"/>
              <a:gd name="connsiteX9" fmla="*/ 633412 w 695592"/>
              <a:gd name="connsiteY9" fmla="*/ 2066925 h 2533650"/>
              <a:gd name="connsiteX10" fmla="*/ 442912 w 695592"/>
              <a:gd name="connsiteY10" fmla="*/ 2200275 h 2533650"/>
              <a:gd name="connsiteX11" fmla="*/ 261937 w 695592"/>
              <a:gd name="connsiteY11" fmla="*/ 2366962 h 2533650"/>
              <a:gd name="connsiteX12" fmla="*/ 138112 w 695592"/>
              <a:gd name="connsiteY12" fmla="*/ 2443162 h 2533650"/>
              <a:gd name="connsiteX13" fmla="*/ 0 w 695592"/>
              <a:gd name="connsiteY13"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592" h="2533650">
                <a:moveTo>
                  <a:pt x="519112" y="0"/>
                </a:moveTo>
                <a:cubicBezTo>
                  <a:pt x="541337" y="178990"/>
                  <a:pt x="563563" y="357981"/>
                  <a:pt x="571500" y="466725"/>
                </a:cubicBezTo>
                <a:cubicBezTo>
                  <a:pt x="579437" y="575469"/>
                  <a:pt x="561975" y="592931"/>
                  <a:pt x="566737" y="652462"/>
                </a:cubicBezTo>
                <a:cubicBezTo>
                  <a:pt x="571499" y="711993"/>
                  <a:pt x="586581" y="754856"/>
                  <a:pt x="600075" y="823912"/>
                </a:cubicBezTo>
                <a:cubicBezTo>
                  <a:pt x="613569" y="892968"/>
                  <a:pt x="636588" y="993775"/>
                  <a:pt x="647700" y="1066800"/>
                </a:cubicBezTo>
                <a:cubicBezTo>
                  <a:pt x="658812" y="1139825"/>
                  <a:pt x="662781" y="1193006"/>
                  <a:pt x="666750" y="1262062"/>
                </a:cubicBezTo>
                <a:cubicBezTo>
                  <a:pt x="670719" y="1331118"/>
                  <a:pt x="667543" y="1409700"/>
                  <a:pt x="671512" y="1481137"/>
                </a:cubicBezTo>
                <a:cubicBezTo>
                  <a:pt x="675481" y="1552574"/>
                  <a:pt x="687387" y="1616868"/>
                  <a:pt x="690562" y="1690687"/>
                </a:cubicBezTo>
                <a:cubicBezTo>
                  <a:pt x="693737" y="1764506"/>
                  <a:pt x="700087" y="1861344"/>
                  <a:pt x="690562" y="1924050"/>
                </a:cubicBezTo>
                <a:cubicBezTo>
                  <a:pt x="681037" y="1986756"/>
                  <a:pt x="674687" y="2020888"/>
                  <a:pt x="633412" y="2066925"/>
                </a:cubicBezTo>
                <a:cubicBezTo>
                  <a:pt x="592137" y="2112962"/>
                  <a:pt x="504824" y="2150269"/>
                  <a:pt x="442912" y="2200275"/>
                </a:cubicBezTo>
                <a:cubicBezTo>
                  <a:pt x="380999" y="2250281"/>
                  <a:pt x="312737" y="2326481"/>
                  <a:pt x="261937" y="2366962"/>
                </a:cubicBezTo>
                <a:cubicBezTo>
                  <a:pt x="211137" y="2407443"/>
                  <a:pt x="181768" y="2415381"/>
                  <a:pt x="138112" y="2443162"/>
                </a:cubicBezTo>
                <a:cubicBezTo>
                  <a:pt x="94456" y="2470943"/>
                  <a:pt x="17462" y="2513806"/>
                  <a:pt x="0" y="25336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495800" y="2571750"/>
            <a:ext cx="585788" cy="633413"/>
          </a:xfrm>
          <a:custGeom>
            <a:avLst/>
            <a:gdLst>
              <a:gd name="connsiteX0" fmla="*/ 585788 w 585788"/>
              <a:gd name="connsiteY0" fmla="*/ 0 h 633413"/>
              <a:gd name="connsiteX1" fmla="*/ 557213 w 585788"/>
              <a:gd name="connsiteY1" fmla="*/ 42863 h 633413"/>
              <a:gd name="connsiteX2" fmla="*/ 466725 w 585788"/>
              <a:gd name="connsiteY2" fmla="*/ 166688 h 633413"/>
              <a:gd name="connsiteX3" fmla="*/ 381000 w 585788"/>
              <a:gd name="connsiteY3" fmla="*/ 252413 h 633413"/>
              <a:gd name="connsiteX4" fmla="*/ 252413 w 585788"/>
              <a:gd name="connsiteY4" fmla="*/ 395288 h 633413"/>
              <a:gd name="connsiteX5" fmla="*/ 109538 w 585788"/>
              <a:gd name="connsiteY5" fmla="*/ 533400 h 633413"/>
              <a:gd name="connsiteX6" fmla="*/ 0 w 585788"/>
              <a:gd name="connsiteY6" fmla="*/ 633413 h 63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8" h="633413">
                <a:moveTo>
                  <a:pt x="585788" y="0"/>
                </a:moveTo>
                <a:cubicBezTo>
                  <a:pt x="581422" y="7541"/>
                  <a:pt x="577057" y="15082"/>
                  <a:pt x="557213" y="42863"/>
                </a:cubicBezTo>
                <a:cubicBezTo>
                  <a:pt x="537369" y="70644"/>
                  <a:pt x="496094" y="131763"/>
                  <a:pt x="466725" y="166688"/>
                </a:cubicBezTo>
                <a:cubicBezTo>
                  <a:pt x="437356" y="201613"/>
                  <a:pt x="416719" y="214313"/>
                  <a:pt x="381000" y="252413"/>
                </a:cubicBezTo>
                <a:cubicBezTo>
                  <a:pt x="345281" y="290513"/>
                  <a:pt x="297657" y="348457"/>
                  <a:pt x="252413" y="395288"/>
                </a:cubicBezTo>
                <a:cubicBezTo>
                  <a:pt x="207169" y="442119"/>
                  <a:pt x="151607" y="493713"/>
                  <a:pt x="109538" y="533400"/>
                </a:cubicBezTo>
                <a:cubicBezTo>
                  <a:pt x="67469" y="573087"/>
                  <a:pt x="33734" y="603250"/>
                  <a:pt x="0" y="6334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386138" y="2062163"/>
            <a:ext cx="1524000" cy="1481137"/>
          </a:xfrm>
          <a:custGeom>
            <a:avLst/>
            <a:gdLst>
              <a:gd name="connsiteX0" fmla="*/ 1524000 w 1524000"/>
              <a:gd name="connsiteY0" fmla="*/ 0 h 1481137"/>
              <a:gd name="connsiteX1" fmla="*/ 1266825 w 1524000"/>
              <a:gd name="connsiteY1" fmla="*/ 238125 h 1481137"/>
              <a:gd name="connsiteX2" fmla="*/ 1119187 w 1524000"/>
              <a:gd name="connsiteY2" fmla="*/ 433387 h 1481137"/>
              <a:gd name="connsiteX3" fmla="*/ 938212 w 1524000"/>
              <a:gd name="connsiteY3" fmla="*/ 633412 h 1481137"/>
              <a:gd name="connsiteX4" fmla="*/ 738187 w 1524000"/>
              <a:gd name="connsiteY4" fmla="*/ 804862 h 1481137"/>
              <a:gd name="connsiteX5" fmla="*/ 595312 w 1524000"/>
              <a:gd name="connsiteY5" fmla="*/ 952500 h 1481137"/>
              <a:gd name="connsiteX6" fmla="*/ 371475 w 1524000"/>
              <a:gd name="connsiteY6" fmla="*/ 1162050 h 1481137"/>
              <a:gd name="connsiteX7" fmla="*/ 276225 w 1524000"/>
              <a:gd name="connsiteY7" fmla="*/ 1247775 h 1481137"/>
              <a:gd name="connsiteX8" fmla="*/ 0 w 1524000"/>
              <a:gd name="connsiteY8" fmla="*/ 1481137 h 14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 h="1481137">
                <a:moveTo>
                  <a:pt x="1524000" y="0"/>
                </a:moveTo>
                <a:cubicBezTo>
                  <a:pt x="1429147" y="82947"/>
                  <a:pt x="1334294" y="165894"/>
                  <a:pt x="1266825" y="238125"/>
                </a:cubicBezTo>
                <a:cubicBezTo>
                  <a:pt x="1199356" y="310356"/>
                  <a:pt x="1173956" y="367506"/>
                  <a:pt x="1119187" y="433387"/>
                </a:cubicBezTo>
                <a:cubicBezTo>
                  <a:pt x="1064418" y="499268"/>
                  <a:pt x="1001712" y="571500"/>
                  <a:pt x="938212" y="633412"/>
                </a:cubicBezTo>
                <a:cubicBezTo>
                  <a:pt x="874712" y="695324"/>
                  <a:pt x="795337" y="751681"/>
                  <a:pt x="738187" y="804862"/>
                </a:cubicBezTo>
                <a:cubicBezTo>
                  <a:pt x="681037" y="858043"/>
                  <a:pt x="656431" y="892969"/>
                  <a:pt x="595312" y="952500"/>
                </a:cubicBezTo>
                <a:cubicBezTo>
                  <a:pt x="534193" y="1012031"/>
                  <a:pt x="424656" y="1112837"/>
                  <a:pt x="371475" y="1162050"/>
                </a:cubicBezTo>
                <a:cubicBezTo>
                  <a:pt x="318294" y="1211263"/>
                  <a:pt x="338137" y="1194594"/>
                  <a:pt x="276225" y="1247775"/>
                </a:cubicBezTo>
                <a:cubicBezTo>
                  <a:pt x="214313" y="1300956"/>
                  <a:pt x="107156" y="1391046"/>
                  <a:pt x="0" y="14811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2219325" y="2314575"/>
            <a:ext cx="2376488" cy="1709738"/>
          </a:xfrm>
          <a:custGeom>
            <a:avLst/>
            <a:gdLst>
              <a:gd name="connsiteX0" fmla="*/ 0 w 2376488"/>
              <a:gd name="connsiteY0" fmla="*/ 0 h 1709738"/>
              <a:gd name="connsiteX1" fmla="*/ 257175 w 2376488"/>
              <a:gd name="connsiteY1" fmla="*/ 185738 h 1709738"/>
              <a:gd name="connsiteX2" fmla="*/ 476250 w 2376488"/>
              <a:gd name="connsiteY2" fmla="*/ 314325 h 1709738"/>
              <a:gd name="connsiteX3" fmla="*/ 657225 w 2376488"/>
              <a:gd name="connsiteY3" fmla="*/ 438150 h 1709738"/>
              <a:gd name="connsiteX4" fmla="*/ 828675 w 2376488"/>
              <a:gd name="connsiteY4" fmla="*/ 557213 h 1709738"/>
              <a:gd name="connsiteX5" fmla="*/ 1071563 w 2376488"/>
              <a:gd name="connsiteY5" fmla="*/ 738188 h 1709738"/>
              <a:gd name="connsiteX6" fmla="*/ 1271588 w 2376488"/>
              <a:gd name="connsiteY6" fmla="*/ 857250 h 1709738"/>
              <a:gd name="connsiteX7" fmla="*/ 1481138 w 2376488"/>
              <a:gd name="connsiteY7" fmla="*/ 1009650 h 1709738"/>
              <a:gd name="connsiteX8" fmla="*/ 1633538 w 2376488"/>
              <a:gd name="connsiteY8" fmla="*/ 1104900 h 1709738"/>
              <a:gd name="connsiteX9" fmla="*/ 1809750 w 2376488"/>
              <a:gd name="connsiteY9" fmla="*/ 1233488 h 1709738"/>
              <a:gd name="connsiteX10" fmla="*/ 2000250 w 2376488"/>
              <a:gd name="connsiteY10" fmla="*/ 1414463 h 1709738"/>
              <a:gd name="connsiteX11" fmla="*/ 2238375 w 2376488"/>
              <a:gd name="connsiteY11" fmla="*/ 1619250 h 1709738"/>
              <a:gd name="connsiteX12" fmla="*/ 2376488 w 2376488"/>
              <a:gd name="connsiteY12" fmla="*/ 1709738 h 170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488" h="1709738">
                <a:moveTo>
                  <a:pt x="0" y="0"/>
                </a:moveTo>
                <a:cubicBezTo>
                  <a:pt x="88900" y="66675"/>
                  <a:pt x="177800" y="133351"/>
                  <a:pt x="257175" y="185738"/>
                </a:cubicBezTo>
                <a:cubicBezTo>
                  <a:pt x="336550" y="238125"/>
                  <a:pt x="409575" y="272256"/>
                  <a:pt x="476250" y="314325"/>
                </a:cubicBezTo>
                <a:cubicBezTo>
                  <a:pt x="542925" y="356394"/>
                  <a:pt x="657225" y="438150"/>
                  <a:pt x="657225" y="438150"/>
                </a:cubicBezTo>
                <a:cubicBezTo>
                  <a:pt x="715962" y="478631"/>
                  <a:pt x="759619" y="507207"/>
                  <a:pt x="828675" y="557213"/>
                </a:cubicBezTo>
                <a:cubicBezTo>
                  <a:pt x="897731" y="607219"/>
                  <a:pt x="997744" y="688182"/>
                  <a:pt x="1071563" y="738188"/>
                </a:cubicBezTo>
                <a:cubicBezTo>
                  <a:pt x="1145382" y="788194"/>
                  <a:pt x="1203326" y="812006"/>
                  <a:pt x="1271588" y="857250"/>
                </a:cubicBezTo>
                <a:cubicBezTo>
                  <a:pt x="1339850" y="902494"/>
                  <a:pt x="1420813" y="968375"/>
                  <a:pt x="1481138" y="1009650"/>
                </a:cubicBezTo>
                <a:cubicBezTo>
                  <a:pt x="1541463" y="1050925"/>
                  <a:pt x="1578769" y="1067594"/>
                  <a:pt x="1633538" y="1104900"/>
                </a:cubicBezTo>
                <a:cubicBezTo>
                  <a:pt x="1688307" y="1142206"/>
                  <a:pt x="1748631" y="1181894"/>
                  <a:pt x="1809750" y="1233488"/>
                </a:cubicBezTo>
                <a:cubicBezTo>
                  <a:pt x="1870869" y="1285082"/>
                  <a:pt x="1928812" y="1350169"/>
                  <a:pt x="2000250" y="1414463"/>
                </a:cubicBezTo>
                <a:cubicBezTo>
                  <a:pt x="2071688" y="1478757"/>
                  <a:pt x="2175669" y="1570038"/>
                  <a:pt x="2238375" y="1619250"/>
                </a:cubicBezTo>
                <a:cubicBezTo>
                  <a:pt x="2301081" y="1668462"/>
                  <a:pt x="2338784" y="1689100"/>
                  <a:pt x="2376488" y="170973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2314575" y="3228975"/>
            <a:ext cx="776288" cy="252413"/>
          </a:xfrm>
          <a:custGeom>
            <a:avLst/>
            <a:gdLst>
              <a:gd name="connsiteX0" fmla="*/ 0 w 776288"/>
              <a:gd name="connsiteY0" fmla="*/ 0 h 252413"/>
              <a:gd name="connsiteX1" fmla="*/ 252413 w 776288"/>
              <a:gd name="connsiteY1" fmla="*/ 80963 h 252413"/>
              <a:gd name="connsiteX2" fmla="*/ 471488 w 776288"/>
              <a:gd name="connsiteY2" fmla="*/ 157163 h 252413"/>
              <a:gd name="connsiteX3" fmla="*/ 681038 w 776288"/>
              <a:gd name="connsiteY3" fmla="*/ 233363 h 252413"/>
              <a:gd name="connsiteX4" fmla="*/ 776288 w 776288"/>
              <a:gd name="connsiteY4" fmla="*/ 252413 h 25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288" h="252413">
                <a:moveTo>
                  <a:pt x="0" y="0"/>
                </a:moveTo>
                <a:lnTo>
                  <a:pt x="252413" y="80963"/>
                </a:lnTo>
                <a:cubicBezTo>
                  <a:pt x="330994" y="107157"/>
                  <a:pt x="471488" y="157163"/>
                  <a:pt x="471488" y="157163"/>
                </a:cubicBezTo>
                <a:cubicBezTo>
                  <a:pt x="542925" y="182563"/>
                  <a:pt x="630238" y="217488"/>
                  <a:pt x="681038" y="233363"/>
                </a:cubicBezTo>
                <a:cubicBezTo>
                  <a:pt x="731838" y="249238"/>
                  <a:pt x="754063" y="250825"/>
                  <a:pt x="776288" y="2524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167063" y="3500438"/>
            <a:ext cx="366712" cy="128587"/>
          </a:xfrm>
          <a:custGeom>
            <a:avLst/>
            <a:gdLst>
              <a:gd name="connsiteX0" fmla="*/ 0 w 366712"/>
              <a:gd name="connsiteY0" fmla="*/ 0 h 128587"/>
              <a:gd name="connsiteX1" fmla="*/ 366712 w 366712"/>
              <a:gd name="connsiteY1" fmla="*/ 128587 h 128587"/>
            </a:gdLst>
            <a:ahLst/>
            <a:cxnLst>
              <a:cxn ang="0">
                <a:pos x="connsiteX0" y="connsiteY0"/>
              </a:cxn>
              <a:cxn ang="0">
                <a:pos x="connsiteX1" y="connsiteY1"/>
              </a:cxn>
            </a:cxnLst>
            <a:rect l="l" t="t" r="r" b="b"/>
            <a:pathLst>
              <a:path w="366712" h="128587">
                <a:moveTo>
                  <a:pt x="0" y="0"/>
                </a:moveTo>
                <a:lnTo>
                  <a:pt x="366712" y="1285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748088" y="3714750"/>
            <a:ext cx="757237" cy="357188"/>
          </a:xfrm>
          <a:custGeom>
            <a:avLst/>
            <a:gdLst>
              <a:gd name="connsiteX0" fmla="*/ 0 w 757237"/>
              <a:gd name="connsiteY0" fmla="*/ 0 h 357188"/>
              <a:gd name="connsiteX1" fmla="*/ 571500 w 757237"/>
              <a:gd name="connsiteY1" fmla="*/ 271463 h 357188"/>
              <a:gd name="connsiteX2" fmla="*/ 657225 w 757237"/>
              <a:gd name="connsiteY2" fmla="*/ 304800 h 357188"/>
              <a:gd name="connsiteX3" fmla="*/ 757237 w 757237"/>
              <a:gd name="connsiteY3" fmla="*/ 357188 h 357188"/>
            </a:gdLst>
            <a:ahLst/>
            <a:cxnLst>
              <a:cxn ang="0">
                <a:pos x="connsiteX0" y="connsiteY0"/>
              </a:cxn>
              <a:cxn ang="0">
                <a:pos x="connsiteX1" y="connsiteY1"/>
              </a:cxn>
              <a:cxn ang="0">
                <a:pos x="connsiteX2" y="connsiteY2"/>
              </a:cxn>
              <a:cxn ang="0">
                <a:pos x="connsiteX3" y="connsiteY3"/>
              </a:cxn>
            </a:cxnLst>
            <a:rect l="l" t="t" r="r" b="b"/>
            <a:pathLst>
              <a:path w="757237" h="357188">
                <a:moveTo>
                  <a:pt x="0" y="0"/>
                </a:moveTo>
                <a:lnTo>
                  <a:pt x="571500" y="271463"/>
                </a:lnTo>
                <a:cubicBezTo>
                  <a:pt x="681037" y="322263"/>
                  <a:pt x="626269" y="290513"/>
                  <a:pt x="657225" y="304800"/>
                </a:cubicBezTo>
                <a:cubicBezTo>
                  <a:pt x="688181" y="319088"/>
                  <a:pt x="722709" y="338138"/>
                  <a:pt x="757237" y="3571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4252913" y="3476625"/>
            <a:ext cx="223837" cy="842963"/>
          </a:xfrm>
          <a:custGeom>
            <a:avLst/>
            <a:gdLst>
              <a:gd name="connsiteX0" fmla="*/ 223837 w 223837"/>
              <a:gd name="connsiteY0" fmla="*/ 0 h 842963"/>
              <a:gd name="connsiteX1" fmla="*/ 190500 w 223837"/>
              <a:gd name="connsiteY1" fmla="*/ 290513 h 842963"/>
              <a:gd name="connsiteX2" fmla="*/ 152400 w 223837"/>
              <a:gd name="connsiteY2" fmla="*/ 419100 h 842963"/>
              <a:gd name="connsiteX3" fmla="*/ 104775 w 223837"/>
              <a:gd name="connsiteY3" fmla="*/ 542925 h 842963"/>
              <a:gd name="connsiteX4" fmla="*/ 42862 w 223837"/>
              <a:gd name="connsiteY4" fmla="*/ 700088 h 842963"/>
              <a:gd name="connsiteX5" fmla="*/ 0 w 223837"/>
              <a:gd name="connsiteY5" fmla="*/ 842963 h 84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37" h="842963">
                <a:moveTo>
                  <a:pt x="223837" y="0"/>
                </a:moveTo>
                <a:cubicBezTo>
                  <a:pt x="213121" y="110331"/>
                  <a:pt x="202406" y="220663"/>
                  <a:pt x="190500" y="290513"/>
                </a:cubicBezTo>
                <a:cubicBezTo>
                  <a:pt x="178594" y="360363"/>
                  <a:pt x="166687" y="377031"/>
                  <a:pt x="152400" y="419100"/>
                </a:cubicBezTo>
                <a:cubicBezTo>
                  <a:pt x="138113" y="461169"/>
                  <a:pt x="123031" y="496094"/>
                  <a:pt x="104775" y="542925"/>
                </a:cubicBezTo>
                <a:cubicBezTo>
                  <a:pt x="86519" y="589756"/>
                  <a:pt x="60324" y="650082"/>
                  <a:pt x="42862" y="700088"/>
                </a:cubicBezTo>
                <a:cubicBezTo>
                  <a:pt x="25400" y="750094"/>
                  <a:pt x="12700" y="796528"/>
                  <a:pt x="0" y="8429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014663" y="3729038"/>
            <a:ext cx="757237" cy="571500"/>
          </a:xfrm>
          <a:custGeom>
            <a:avLst/>
            <a:gdLst>
              <a:gd name="connsiteX0" fmla="*/ 757237 w 757237"/>
              <a:gd name="connsiteY0" fmla="*/ 0 h 571500"/>
              <a:gd name="connsiteX1" fmla="*/ 533400 w 757237"/>
              <a:gd name="connsiteY1" fmla="*/ 200025 h 571500"/>
              <a:gd name="connsiteX2" fmla="*/ 0 w 757237"/>
              <a:gd name="connsiteY2" fmla="*/ 571500 h 571500"/>
            </a:gdLst>
            <a:ahLst/>
            <a:cxnLst>
              <a:cxn ang="0">
                <a:pos x="connsiteX0" y="connsiteY0"/>
              </a:cxn>
              <a:cxn ang="0">
                <a:pos x="connsiteX1" y="connsiteY1"/>
              </a:cxn>
              <a:cxn ang="0">
                <a:pos x="connsiteX2" y="connsiteY2"/>
              </a:cxn>
            </a:cxnLst>
            <a:rect l="l" t="t" r="r" b="b"/>
            <a:pathLst>
              <a:path w="757237" h="571500">
                <a:moveTo>
                  <a:pt x="757237" y="0"/>
                </a:moveTo>
                <a:cubicBezTo>
                  <a:pt x="708421" y="52387"/>
                  <a:pt x="659606" y="104775"/>
                  <a:pt x="533400" y="200025"/>
                </a:cubicBezTo>
                <a:cubicBezTo>
                  <a:pt x="407194" y="295275"/>
                  <a:pt x="203597" y="433387"/>
                  <a:pt x="0" y="5715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2381250" y="3571875"/>
            <a:ext cx="971550" cy="590550"/>
          </a:xfrm>
          <a:custGeom>
            <a:avLst/>
            <a:gdLst>
              <a:gd name="connsiteX0" fmla="*/ 0 w 971550"/>
              <a:gd name="connsiteY0" fmla="*/ 590550 h 590550"/>
              <a:gd name="connsiteX1" fmla="*/ 571500 w 971550"/>
              <a:gd name="connsiteY1" fmla="*/ 252413 h 590550"/>
              <a:gd name="connsiteX2" fmla="*/ 971550 w 971550"/>
              <a:gd name="connsiteY2" fmla="*/ 0 h 590550"/>
            </a:gdLst>
            <a:ahLst/>
            <a:cxnLst>
              <a:cxn ang="0">
                <a:pos x="connsiteX0" y="connsiteY0"/>
              </a:cxn>
              <a:cxn ang="0">
                <a:pos x="connsiteX1" y="connsiteY1"/>
              </a:cxn>
              <a:cxn ang="0">
                <a:pos x="connsiteX2" y="connsiteY2"/>
              </a:cxn>
            </a:cxnLst>
            <a:rect l="l" t="t" r="r" b="b"/>
            <a:pathLst>
              <a:path w="971550" h="590550">
                <a:moveTo>
                  <a:pt x="0" y="590550"/>
                </a:moveTo>
                <a:lnTo>
                  <a:pt x="571500" y="252413"/>
                </a:lnTo>
                <a:cubicBezTo>
                  <a:pt x="733425" y="153988"/>
                  <a:pt x="842963" y="90487"/>
                  <a:pt x="9715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4462463" y="1214438"/>
            <a:ext cx="623887" cy="561975"/>
          </a:xfrm>
          <a:custGeom>
            <a:avLst/>
            <a:gdLst>
              <a:gd name="connsiteX0" fmla="*/ 623887 w 623887"/>
              <a:gd name="connsiteY0" fmla="*/ 0 h 561975"/>
              <a:gd name="connsiteX1" fmla="*/ 338137 w 623887"/>
              <a:gd name="connsiteY1" fmla="*/ 233362 h 561975"/>
              <a:gd name="connsiteX2" fmla="*/ 166687 w 623887"/>
              <a:gd name="connsiteY2" fmla="*/ 385762 h 561975"/>
              <a:gd name="connsiteX3" fmla="*/ 0 w 623887"/>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623887" h="561975">
                <a:moveTo>
                  <a:pt x="623887" y="0"/>
                </a:moveTo>
                <a:lnTo>
                  <a:pt x="338137" y="233362"/>
                </a:lnTo>
                <a:cubicBezTo>
                  <a:pt x="261937" y="297656"/>
                  <a:pt x="223043" y="330993"/>
                  <a:pt x="166687" y="385762"/>
                </a:cubicBezTo>
                <a:cubicBezTo>
                  <a:pt x="110331" y="440531"/>
                  <a:pt x="55165" y="501253"/>
                  <a:pt x="0" y="5619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3684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KENT\1303\na\Field\SBR\Apotropaic Marks Lecture\S56 Layout1 (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5075" t="21200" r="31099" b="17310"/>
          <a:stretch/>
        </p:blipFill>
        <p:spPr bwMode="auto">
          <a:xfrm>
            <a:off x="0" y="119983"/>
            <a:ext cx="8489750" cy="6770784"/>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54960" y="895409"/>
            <a:ext cx="1457908" cy="109343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4067944" y="1462708"/>
            <a:ext cx="1677888" cy="10081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9397" y="6615599"/>
            <a:ext cx="2239716" cy="246221"/>
          </a:xfrm>
          <a:prstGeom prst="rect">
            <a:avLst/>
          </a:prstGeom>
        </p:spPr>
        <p:txBody>
          <a:bodyPr wrap="none">
            <a:spAutoFit/>
          </a:bodyPr>
          <a:lstStyle/>
          <a:p>
            <a:pPr lvl="0" eaLnBrk="0" fontAlgn="base" hangingPunct="0">
              <a:spcBef>
                <a:spcPct val="0"/>
              </a:spcBef>
              <a:spcAft>
                <a:spcPct val="0"/>
              </a:spcAft>
            </a:pPr>
            <a:r>
              <a:rPr lang="en-US" altLang="en-US" sz="1000" dirty="0" smtClean="0">
                <a:latin typeface="Arial" pitchFamily="34" charset="0"/>
                <a:cs typeface="Arial" pitchFamily="34" charset="0"/>
              </a:rPr>
              <a:t>Image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1878004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644008" y="21003"/>
            <a:ext cx="4470995" cy="188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Carpenter’s and merchant’s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23554" name="Picture 2" descr="B:\Standing buildings\MEDIA\Craftsman Marks\Fig 5 numerical carpenters mark © MOL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084"/>
            <a:ext cx="5148064" cy="6864084"/>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B:\Standing buildings\MEDIA\Craftsman Marks\Fig 4 Merchants mark © MOL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080" y="1834174"/>
            <a:ext cx="3822923" cy="322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5744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7715" y="893033"/>
            <a:ext cx="8719467" cy="5632311"/>
          </a:xfrm>
          <a:prstGeom prst="rect">
            <a:avLst/>
          </a:prstGeom>
        </p:spPr>
        <p:txBody>
          <a:bodyPr wrap="square">
            <a:spAutoFit/>
          </a:bodyPr>
          <a:lstStyle/>
          <a:p>
            <a:pPr marL="571500" indent="-571500">
              <a:buFont typeface="Arial" panose="020B0604020202020204" pitchFamily="34" charset="0"/>
              <a:buChar char="•"/>
            </a:pPr>
            <a:r>
              <a:rPr lang="en-GB" sz="3600" dirty="0" smtClean="0">
                <a:latin typeface="Arial" panose="020B0604020202020204" pitchFamily="34" charset="0"/>
                <a:cs typeface="Arial" panose="020B0604020202020204" pitchFamily="34" charset="0"/>
              </a:rPr>
              <a:t>APOTROPAIC</a:t>
            </a:r>
          </a:p>
          <a:p>
            <a:r>
              <a:rPr lang="en-GB" sz="3600" dirty="0" smtClean="0">
                <a:latin typeface="Arial" panose="020B0604020202020204" pitchFamily="34" charset="0"/>
                <a:cs typeface="Arial" panose="020B0604020202020204" pitchFamily="34" charset="0"/>
              </a:rPr>
              <a:t>	Supposedly </a:t>
            </a:r>
            <a:r>
              <a:rPr lang="en-GB" sz="3600" dirty="0">
                <a:latin typeface="Arial" panose="020B0604020202020204" pitchFamily="34" charset="0"/>
                <a:cs typeface="Arial" panose="020B0604020202020204" pitchFamily="34" charset="0"/>
              </a:rPr>
              <a:t>having the power to </a:t>
            </a:r>
            <a:r>
              <a:rPr lang="en-GB" sz="3600" dirty="0" smtClean="0">
                <a:latin typeface="Arial" panose="020B0604020202020204" pitchFamily="34" charset="0"/>
                <a:cs typeface="Arial" panose="020B0604020202020204" pitchFamily="34" charset="0"/>
              </a:rPr>
              <a:t>	avert </a:t>
            </a:r>
            <a:r>
              <a:rPr lang="en-GB" sz="3600" dirty="0">
                <a:latin typeface="Arial" panose="020B0604020202020204" pitchFamily="34" charset="0"/>
                <a:cs typeface="Arial" panose="020B0604020202020204" pitchFamily="34" charset="0"/>
              </a:rPr>
              <a:t>evil influences or bad luck</a:t>
            </a:r>
            <a:endParaRPr lang="en-GB" sz="3600" dirty="0" smtClean="0">
              <a:latin typeface="Arial" panose="020B0604020202020204" pitchFamily="34" charset="0"/>
              <a:cs typeface="Arial" panose="020B0604020202020204" pitchFamily="34" charset="0"/>
            </a:endParaRPr>
          </a:p>
          <a:p>
            <a:endParaRPr lang="en-GB" sz="3600" dirty="0" smtClean="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dirty="0" smtClean="0">
                <a:latin typeface="Arial" panose="020B0604020202020204" pitchFamily="34" charset="0"/>
                <a:cs typeface="Arial" panose="020B0604020202020204" pitchFamily="34" charset="0"/>
              </a:rPr>
              <a:t>Origin: </a:t>
            </a:r>
            <a:endParaRPr lang="en-GB" sz="3600" dirty="0">
              <a:latin typeface="Arial" panose="020B0604020202020204" pitchFamily="34" charset="0"/>
              <a:cs typeface="Arial" panose="020B0604020202020204" pitchFamily="34" charset="0"/>
            </a:endParaRPr>
          </a:p>
          <a:p>
            <a:r>
              <a:rPr lang="en-GB" sz="3600" dirty="0" smtClean="0">
                <a:latin typeface="Arial" panose="020B0604020202020204" pitchFamily="34" charset="0"/>
                <a:cs typeface="Arial" panose="020B0604020202020204" pitchFamily="34" charset="0"/>
              </a:rPr>
              <a:t>	Ancient Greek </a:t>
            </a:r>
            <a:r>
              <a:rPr lang="el-GR" sz="3600" dirty="0" smtClean="0">
                <a:latin typeface="Arial" panose="020B0604020202020204" pitchFamily="34" charset="0"/>
                <a:cs typeface="Arial" panose="020B0604020202020204" pitchFamily="34" charset="0"/>
              </a:rPr>
              <a:t>ἀποτρόπαιος</a:t>
            </a:r>
            <a:r>
              <a:rPr lang="en-GB" sz="3600" dirty="0" smtClean="0">
                <a:latin typeface="Arial" panose="020B0604020202020204" pitchFamily="34" charset="0"/>
                <a:cs typeface="Arial" panose="020B0604020202020204" pitchFamily="34" charset="0"/>
              </a:rPr>
              <a:t> 	(</a:t>
            </a:r>
            <a:r>
              <a:rPr lang="en-GB" sz="3600" i="1" dirty="0" err="1" smtClean="0">
                <a:latin typeface="Arial" panose="020B0604020202020204" pitchFamily="34" charset="0"/>
                <a:cs typeface="Arial" panose="020B0604020202020204" pitchFamily="34" charset="0"/>
              </a:rPr>
              <a:t>apotrepein</a:t>
            </a:r>
            <a:r>
              <a:rPr lang="en-GB" sz="3600" i="1" dirty="0" smtClean="0">
                <a:latin typeface="Arial" panose="020B0604020202020204" pitchFamily="34" charset="0"/>
                <a:cs typeface="Arial" panose="020B0604020202020204" pitchFamily="34" charset="0"/>
              </a:rPr>
              <a:t>)</a:t>
            </a:r>
          </a:p>
          <a:p>
            <a:endParaRPr lang="en-GB" sz="3600" i="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3600" i="1" dirty="0" smtClean="0">
                <a:latin typeface="Arial" panose="020B0604020202020204" pitchFamily="34" charset="0"/>
                <a:cs typeface="Arial" panose="020B0604020202020204" pitchFamily="34" charset="0"/>
              </a:rPr>
              <a:t>Meaning: </a:t>
            </a:r>
          </a:p>
          <a:p>
            <a:r>
              <a:rPr lang="en-GB" sz="3600" dirty="0" smtClean="0">
                <a:latin typeface="Arial" panose="020B0604020202020204" pitchFamily="34" charset="0"/>
                <a:cs typeface="Arial" panose="020B0604020202020204" pitchFamily="34" charset="0"/>
              </a:rPr>
              <a:t>	Turn </a:t>
            </a:r>
            <a:r>
              <a:rPr lang="en-GB" sz="3600" dirty="0">
                <a:latin typeface="Arial" panose="020B0604020202020204" pitchFamily="34" charset="0"/>
                <a:cs typeface="Arial" panose="020B0604020202020204" pitchFamily="34" charset="0"/>
              </a:rPr>
              <a:t>away or from</a:t>
            </a:r>
          </a:p>
        </p:txBody>
      </p:sp>
      <p:sp>
        <p:nvSpPr>
          <p:cNvPr id="7" name="Text Box 5"/>
          <p:cNvSpPr txBox="1">
            <a:spLocks noChangeArrowheads="1"/>
          </p:cNvSpPr>
          <p:nvPr/>
        </p:nvSpPr>
        <p:spPr bwMode="auto">
          <a:xfrm>
            <a:off x="-36512" y="21003"/>
            <a:ext cx="4352950" cy="167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Tree>
    <p:extLst>
      <p:ext uri="{BB962C8B-B14F-4D97-AF65-F5344CB8AC3E}">
        <p14:creationId xmlns:p14="http://schemas.microsoft.com/office/powerpoint/2010/main" val="2529727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Seal of Solomon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4100" name="Picture 4" descr="http://www.deloreanjewellery.co.uk/engravedsignetrings/ccdata/images/full4_75_99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97451" y="10889"/>
            <a:ext cx="1946549" cy="209822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http://upload.wikimedia.org/wikipedia/commons/1/12/Pentagram.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http://upload.wikimedia.org/wikipedia/commons/1/12/Pentagram.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0" descr="http://upload.wikimedia.org/wikipedia/commons/1/12/Pentagram.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http://upload.wikimedia.org/wikipedia/commons/1/12/Pentagram.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4"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6"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8"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20"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25686" y="4891694"/>
            <a:ext cx="1920581" cy="1920581"/>
          </a:xfrm>
          <a:prstGeom prst="rect">
            <a:avLst/>
          </a:prstGeom>
        </p:spPr>
      </p:pic>
      <p:sp>
        <p:nvSpPr>
          <p:cNvPr id="13" name="AutoShape 22"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p:nvPr/>
        </p:nvSpPr>
        <p:spPr>
          <a:xfrm>
            <a:off x="-36512" y="332656"/>
            <a:ext cx="7252616" cy="6370975"/>
          </a:xfrm>
          <a:prstGeom prst="rect">
            <a:avLst/>
          </a:prstGeom>
        </p:spPr>
        <p:txBody>
          <a:bodyPr wrap="square">
            <a:spAutoFit/>
          </a:bodyPr>
          <a:lstStyle/>
          <a:p>
            <a:pPr marL="342900" indent="-342900" algn="r">
              <a:lnSpc>
                <a:spcPct val="120000"/>
              </a:lnSpc>
              <a:buFont typeface="Arial" pitchFamily="34" charset="0"/>
              <a:buChar char="•"/>
            </a:pPr>
            <a:endParaRPr lang="en-GB" altLang="en-US" b="1" dirty="0" smtClean="0">
              <a:latin typeface="Arial" pitchFamily="34" charset="0"/>
              <a:cs typeface="Arial" pitchFamily="34" charset="0"/>
            </a:endParaRPr>
          </a:p>
          <a:p>
            <a:pPr marL="342900" indent="-342900" algn="r">
              <a:lnSpc>
                <a:spcPct val="120000"/>
              </a:lnSpc>
              <a:buFont typeface="Arial" pitchFamily="34" charset="0"/>
              <a:buChar char="•"/>
            </a:pPr>
            <a:r>
              <a:rPr lang="en-GB" altLang="en-US" sz="2000" b="1" dirty="0" smtClean="0">
                <a:latin typeface="Arial" pitchFamily="34" charset="0"/>
                <a:cs typeface="Arial" pitchFamily="34" charset="0"/>
              </a:rPr>
              <a:t>Jewish tradition</a:t>
            </a:r>
          </a:p>
          <a:p>
            <a:pPr marL="342900" indent="-342900" algn="r">
              <a:lnSpc>
                <a:spcPct val="120000"/>
              </a:lnSpc>
              <a:buFont typeface="Arial" pitchFamily="34" charset="0"/>
              <a:buChar char="•"/>
            </a:pPr>
            <a:r>
              <a:rPr lang="en-GB" sz="2000" dirty="0">
                <a:latin typeface="Arial" panose="020B0604020202020204" pitchFamily="34" charset="0"/>
                <a:cs typeface="Arial" panose="020B0604020202020204" pitchFamily="34" charset="0"/>
              </a:rPr>
              <a:t>Tractate </a:t>
            </a:r>
            <a:r>
              <a:rPr lang="en-GB" sz="2000" dirty="0" err="1">
                <a:latin typeface="Arial" panose="020B0604020202020204" pitchFamily="34" charset="0"/>
                <a:cs typeface="Arial" panose="020B0604020202020204" pitchFamily="34" charset="0"/>
              </a:rPr>
              <a:t>Gittin</a:t>
            </a:r>
            <a:r>
              <a:rPr lang="en-GB" sz="2000" dirty="0">
                <a:latin typeface="Arial" panose="020B0604020202020204" pitchFamily="34" charset="0"/>
                <a:cs typeface="Arial" panose="020B0604020202020204" pitchFamily="34" charset="0"/>
              </a:rPr>
              <a:t> from the Babylonian Talmud in which Solomon is given a seal ring which had the power to repel demons</a:t>
            </a:r>
            <a:endParaRPr lang="en-GB" altLang="en-US" sz="2000" dirty="0">
              <a:latin typeface="Arial" pitchFamily="34" charset="0"/>
              <a:cs typeface="Arial" pitchFamily="34" charset="0"/>
            </a:endParaRPr>
          </a:p>
          <a:p>
            <a:pPr marL="342900" indent="-342900" algn="r">
              <a:lnSpc>
                <a:spcPct val="120000"/>
              </a:lnSpc>
              <a:buFont typeface="Arial" pitchFamily="34" charset="0"/>
              <a:buChar char="•"/>
            </a:pPr>
            <a:endParaRPr lang="en-GB" altLang="en-US" dirty="0" smtClean="0">
              <a:latin typeface="Arial" pitchFamily="34" charset="0"/>
              <a:cs typeface="Arial" pitchFamily="34" charset="0"/>
            </a:endParaRPr>
          </a:p>
          <a:p>
            <a:pPr marL="342900" indent="-342900" algn="r">
              <a:lnSpc>
                <a:spcPct val="120000"/>
              </a:lnSpc>
              <a:buFont typeface="Arial" pitchFamily="34" charset="0"/>
              <a:buChar char="•"/>
            </a:pPr>
            <a:endParaRPr lang="en-GB" altLang="en-US" b="1" dirty="0">
              <a:latin typeface="Arial" pitchFamily="34" charset="0"/>
              <a:cs typeface="Arial" pitchFamily="34" charset="0"/>
            </a:endParaRPr>
          </a:p>
          <a:p>
            <a:pPr marL="285750" indent="-285750" algn="r">
              <a:lnSpc>
                <a:spcPct val="120000"/>
              </a:lnSpc>
              <a:buFont typeface="Arial" panose="020B0604020202020204" pitchFamily="34" charset="0"/>
              <a:buChar char="•"/>
            </a:pPr>
            <a:endParaRPr lang="en-GB" altLang="en-US" b="1" dirty="0" smtClean="0">
              <a:latin typeface="Arial" pitchFamily="34" charset="0"/>
              <a:cs typeface="Arial" pitchFamily="34" charset="0"/>
            </a:endParaRPr>
          </a:p>
          <a:p>
            <a:pPr marL="285750" indent="-285750" algn="r">
              <a:lnSpc>
                <a:spcPct val="120000"/>
              </a:lnSpc>
              <a:buFont typeface="Arial" panose="020B0604020202020204" pitchFamily="34" charset="0"/>
              <a:buChar char="•"/>
            </a:pPr>
            <a:endParaRPr lang="en-GB" altLang="en-US" b="1" dirty="0">
              <a:latin typeface="Arial" pitchFamily="34" charset="0"/>
              <a:cs typeface="Arial" pitchFamily="34" charset="0"/>
            </a:endParaRPr>
          </a:p>
          <a:p>
            <a:pPr marL="285750" indent="-285750" algn="r">
              <a:lnSpc>
                <a:spcPct val="120000"/>
              </a:lnSpc>
              <a:buFont typeface="Arial" panose="020B0604020202020204" pitchFamily="34" charset="0"/>
              <a:buChar char="•"/>
            </a:pPr>
            <a:endParaRPr lang="en-GB" altLang="en-US" b="1" dirty="0" smtClean="0">
              <a:latin typeface="Arial" pitchFamily="34" charset="0"/>
              <a:cs typeface="Arial" pitchFamily="34" charset="0"/>
            </a:endParaRPr>
          </a:p>
          <a:p>
            <a:pPr marL="285750" indent="-285750" algn="r">
              <a:lnSpc>
                <a:spcPct val="120000"/>
              </a:lnSpc>
              <a:buFont typeface="Arial" panose="020B0604020202020204" pitchFamily="34" charset="0"/>
              <a:buChar char="•"/>
            </a:pPr>
            <a:r>
              <a:rPr lang="en-GB" altLang="en-US" sz="2000" b="1" dirty="0" smtClean="0">
                <a:latin typeface="Arial" pitchFamily="34" charset="0"/>
                <a:cs typeface="Arial" pitchFamily="34" charset="0"/>
              </a:rPr>
              <a:t>Arabic tradition</a:t>
            </a:r>
          </a:p>
          <a:p>
            <a:pPr marL="285750" indent="-285750" algn="r">
              <a:lnSpc>
                <a:spcPct val="120000"/>
              </a:lnSpc>
              <a:buFont typeface="Arial" panose="020B0604020202020204" pitchFamily="34" charset="0"/>
              <a:buChar char="•"/>
            </a:pPr>
            <a:r>
              <a:rPr lang="en-GB" sz="2000" dirty="0">
                <a:latin typeface="Arial" panose="020B0604020202020204" pitchFamily="34" charset="0"/>
                <a:cs typeface="Arial" panose="020B0604020202020204" pitchFamily="34" charset="0"/>
              </a:rPr>
              <a:t>Moroccan 4 </a:t>
            </a:r>
            <a:r>
              <a:rPr lang="en-GB" sz="2000" dirty="0" err="1">
                <a:latin typeface="Arial" panose="020B0604020202020204" pitchFamily="34" charset="0"/>
                <a:cs typeface="Arial" panose="020B0604020202020204" pitchFamily="34" charset="0"/>
              </a:rPr>
              <a:t>falus</a:t>
            </a:r>
            <a:r>
              <a:rPr lang="en-GB" sz="2000" dirty="0">
                <a:latin typeface="Arial" panose="020B0604020202020204" pitchFamily="34" charset="0"/>
                <a:cs typeface="Arial" panose="020B0604020202020204" pitchFamily="34" charset="0"/>
              </a:rPr>
              <a:t> coin</a:t>
            </a:r>
            <a:endParaRPr lang="en-GB" altLang="en-US" sz="2000" b="1" dirty="0">
              <a:latin typeface="Arial" pitchFamily="34" charset="0"/>
              <a:cs typeface="Arial" pitchFamily="34" charset="0"/>
            </a:endParaRPr>
          </a:p>
          <a:p>
            <a:pPr marL="342900" indent="-342900" algn="r">
              <a:lnSpc>
                <a:spcPct val="120000"/>
              </a:lnSpc>
              <a:buFont typeface="Arial" pitchFamily="34" charset="0"/>
              <a:buChar char="•"/>
            </a:pPr>
            <a:endParaRPr lang="en-GB" altLang="en-US" b="1" dirty="0" smtClean="0">
              <a:latin typeface="Arial" pitchFamily="34" charset="0"/>
              <a:cs typeface="Arial" pitchFamily="34" charset="0"/>
            </a:endParaRPr>
          </a:p>
          <a:p>
            <a:pPr marL="342900" indent="-342900" algn="r">
              <a:lnSpc>
                <a:spcPct val="120000"/>
              </a:lnSpc>
              <a:buFont typeface="Arial" pitchFamily="34" charset="0"/>
              <a:buChar char="•"/>
            </a:pPr>
            <a:endParaRPr lang="en-GB" altLang="en-US" b="1" dirty="0">
              <a:latin typeface="Arial" pitchFamily="34" charset="0"/>
              <a:cs typeface="Arial" pitchFamily="34" charset="0"/>
            </a:endParaRPr>
          </a:p>
          <a:p>
            <a:pPr marL="342900" indent="-342900" algn="r">
              <a:lnSpc>
                <a:spcPct val="120000"/>
              </a:lnSpc>
              <a:buFont typeface="Arial" pitchFamily="34" charset="0"/>
              <a:buChar char="•"/>
            </a:pPr>
            <a:endParaRPr lang="en-GB" altLang="en-US" b="1" dirty="0" smtClean="0">
              <a:latin typeface="Arial" pitchFamily="34" charset="0"/>
              <a:cs typeface="Arial" pitchFamily="34" charset="0"/>
            </a:endParaRPr>
          </a:p>
          <a:p>
            <a:pPr marL="342900" indent="-342900" algn="r">
              <a:lnSpc>
                <a:spcPct val="120000"/>
              </a:lnSpc>
              <a:buFont typeface="Arial" pitchFamily="34" charset="0"/>
              <a:buChar char="•"/>
            </a:pPr>
            <a:endParaRPr lang="en-GB" altLang="en-US" b="1" dirty="0">
              <a:latin typeface="Arial" pitchFamily="34" charset="0"/>
              <a:cs typeface="Arial" pitchFamily="34" charset="0"/>
            </a:endParaRPr>
          </a:p>
          <a:p>
            <a:pPr marL="342900" indent="-342900" algn="r">
              <a:lnSpc>
                <a:spcPct val="120000"/>
              </a:lnSpc>
              <a:buFont typeface="Arial" pitchFamily="34" charset="0"/>
              <a:buChar char="•"/>
            </a:pPr>
            <a:r>
              <a:rPr lang="en-GB" altLang="en-US" sz="2000" b="1" dirty="0" smtClean="0">
                <a:latin typeface="Arial" pitchFamily="34" charset="0"/>
                <a:cs typeface="Arial" pitchFamily="34" charset="0"/>
              </a:rPr>
              <a:t>Western tradition</a:t>
            </a:r>
          </a:p>
          <a:p>
            <a:pPr marL="342900" indent="-342900" algn="r">
              <a:lnSpc>
                <a:spcPct val="120000"/>
              </a:lnSpc>
              <a:buFont typeface="Arial" pitchFamily="34" charset="0"/>
              <a:buChar char="•"/>
            </a:pPr>
            <a:r>
              <a:rPr lang="en-GB" altLang="en-US" sz="2000" dirty="0" smtClean="0">
                <a:latin typeface="Arial" pitchFamily="34" charset="0"/>
                <a:cs typeface="Arial" pitchFamily="34" charset="0"/>
              </a:rPr>
              <a:t>Five pointed star</a:t>
            </a:r>
            <a:endParaRPr lang="en-GB" altLang="en-US" sz="2000" dirty="0">
              <a:latin typeface="Arial" pitchFamily="34" charset="0"/>
              <a:cs typeface="Arial" pitchFamily="34" charset="0"/>
            </a:endParaRPr>
          </a:p>
        </p:txBody>
      </p:sp>
      <p:pic>
        <p:nvPicPr>
          <p:cNvPr id="4120" name="Picture 24" descr="http://upload.wikimedia.org/wikipedia/commons/9/94/Moroccan_4_Falus_Coin_(AH_129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51977"/>
          <a:stretch/>
        </p:blipFill>
        <p:spPr bwMode="auto">
          <a:xfrm>
            <a:off x="7225686" y="2591307"/>
            <a:ext cx="1907095" cy="196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971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Pentagram</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3" name="AutoShape 6" descr="http://upload.wikimedia.org/wikipedia/commons/1/12/Pentagram.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http://upload.wikimedia.org/wikipedia/commons/1/12/Pentagram.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0" descr="http://upload.wikimedia.org/wikipedia/commons/1/12/Pentagram.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http://upload.wikimedia.org/wikipedia/commons/1/12/Pentagram.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4"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6"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8"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20"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22"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6" name="Picture 2" descr="http://www.wallpaperup.com/uploads/wallpapers/2014/04/11/329571/cb33d440a6bb1765b8eaae64c869f99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700808"/>
            <a:ext cx="9150791" cy="514732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572000" y="6611779"/>
            <a:ext cx="4572000" cy="246221"/>
          </a:xfrm>
          <a:prstGeom prst="rect">
            <a:avLst/>
          </a:prstGeom>
        </p:spPr>
        <p:txBody>
          <a:bodyPr>
            <a:spAutoFit/>
          </a:bodyPr>
          <a:lstStyle/>
          <a:p>
            <a:pPr algn="r"/>
            <a:r>
              <a:rPr lang="en-GB" sz="1000" b="1" dirty="0" smtClean="0">
                <a:solidFill>
                  <a:schemeClr val="bg1"/>
                </a:solidFill>
                <a:latin typeface="Arial" panose="020B0604020202020204" pitchFamily="34" charset="0"/>
                <a:cs typeface="Arial" panose="020B0604020202020204" pitchFamily="34" charset="0"/>
              </a:rPr>
              <a:t>Picture Source: Baphomet’s Call by </a:t>
            </a:r>
            <a:r>
              <a:rPr lang="en-GB" sz="1000" b="1" dirty="0" err="1" smtClean="0">
                <a:solidFill>
                  <a:schemeClr val="bg1"/>
                </a:solidFill>
                <a:latin typeface="Arial" panose="020B0604020202020204" pitchFamily="34" charset="0"/>
                <a:cs typeface="Arial" panose="020B0604020202020204" pitchFamily="34" charset="0"/>
              </a:rPr>
              <a:t>Behexen</a:t>
            </a:r>
            <a:r>
              <a:rPr lang="en-GB" sz="1000" b="1" dirty="0" smtClean="0">
                <a:solidFill>
                  <a:schemeClr val="bg1"/>
                </a:solidFill>
                <a:latin typeface="Arial" panose="020B0604020202020204" pitchFamily="34" charset="0"/>
                <a:cs typeface="Arial" panose="020B0604020202020204" pitchFamily="34" charset="0"/>
              </a:rPr>
              <a:t>, 2000</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5832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Pentagram</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3" name="AutoShape 6" descr="http://upload.wikimedia.org/wikipedia/commons/1/12/Pentagram.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http://upload.wikimedia.org/wikipedia/commons/1/12/Pentagram.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0" descr="http://upload.wikimedia.org/wikipedia/commons/1/12/Pentagram.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http://upload.wikimedia.org/wikipedia/commons/1/12/Pentagram.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4"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6"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8"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20"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22"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6" name="Picture 2" descr="http://www.wallpaperup.com/uploads/wallpapers/2014/04/11/329571/cb33d440a6bb1765b8eaae64c869f99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700808"/>
            <a:ext cx="9150791" cy="514732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460375" y="1916832"/>
            <a:ext cx="6991945" cy="37444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12775" y="2276872"/>
            <a:ext cx="6047457" cy="33843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15816" y="4509120"/>
            <a:ext cx="2880320" cy="1323439"/>
          </a:xfrm>
          <a:prstGeom prst="rect">
            <a:avLst/>
          </a:prstGeom>
          <a:noFill/>
        </p:spPr>
        <p:txBody>
          <a:bodyPr wrap="square" rtlCol="0">
            <a:spAutoFit/>
          </a:bodyPr>
          <a:lstStyle/>
          <a:p>
            <a:r>
              <a:rPr lang="en-GB" sz="8000" b="1" u="sng" dirty="0" smtClean="0">
                <a:solidFill>
                  <a:srgbClr val="FF0000"/>
                </a:solidFill>
                <a:latin typeface="Arial" panose="020B0604020202020204" pitchFamily="34" charset="0"/>
                <a:cs typeface="Arial" panose="020B0604020202020204" pitchFamily="34" charset="0"/>
              </a:rPr>
              <a:t>NO!!</a:t>
            </a:r>
            <a:endParaRPr lang="en-GB" sz="8000" b="1" u="sng" dirty="0">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4572000" y="6611779"/>
            <a:ext cx="4572000" cy="246221"/>
          </a:xfrm>
          <a:prstGeom prst="rect">
            <a:avLst/>
          </a:prstGeom>
        </p:spPr>
        <p:txBody>
          <a:bodyPr>
            <a:spAutoFit/>
          </a:bodyPr>
          <a:lstStyle/>
          <a:p>
            <a:pPr algn="r"/>
            <a:r>
              <a:rPr lang="en-GB" sz="1000" b="1" dirty="0" smtClean="0">
                <a:solidFill>
                  <a:schemeClr val="bg1"/>
                </a:solidFill>
                <a:latin typeface="Arial" panose="020B0604020202020204" pitchFamily="34" charset="0"/>
                <a:cs typeface="Arial" panose="020B0604020202020204" pitchFamily="34" charset="0"/>
              </a:rPr>
              <a:t>Picture Source: Baphomet’s Call by </a:t>
            </a:r>
            <a:r>
              <a:rPr lang="en-GB" sz="1000" b="1" dirty="0" err="1" smtClean="0">
                <a:solidFill>
                  <a:schemeClr val="bg1"/>
                </a:solidFill>
                <a:latin typeface="Arial" panose="020B0604020202020204" pitchFamily="34" charset="0"/>
                <a:cs typeface="Arial" panose="020B0604020202020204" pitchFamily="34" charset="0"/>
              </a:rPr>
              <a:t>Behexen</a:t>
            </a:r>
            <a:r>
              <a:rPr lang="en-GB" sz="1000" b="1" dirty="0" smtClean="0">
                <a:solidFill>
                  <a:schemeClr val="bg1"/>
                </a:solidFill>
                <a:latin typeface="Arial" panose="020B0604020202020204" pitchFamily="34" charset="0"/>
                <a:cs typeface="Arial" panose="020B0604020202020204" pitchFamily="34" charset="0"/>
              </a:rPr>
              <a:t>, 2000</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626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5010547" y="21003"/>
            <a:ext cx="4104456"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err="1" smtClean="0">
                <a:solidFill>
                  <a:srgbClr val="C00000"/>
                </a:solidFill>
                <a:latin typeface="Arial" pitchFamily="34" charset="0"/>
                <a:cs typeface="Arial" pitchFamily="34" charset="0"/>
              </a:rPr>
              <a:t>Knole</a:t>
            </a:r>
            <a:r>
              <a:rPr lang="en-GB" altLang="en-US" sz="3200" b="1" dirty="0" smtClean="0">
                <a:solidFill>
                  <a:srgbClr val="C00000"/>
                </a:solidFill>
                <a:latin typeface="Arial" pitchFamily="34" charset="0"/>
                <a:cs typeface="Arial" pitchFamily="34" charset="0"/>
              </a:rPr>
              <a:t>, Kent</a:t>
            </a:r>
            <a:endParaRPr lang="en-GB" altLang="en-US" sz="3200" b="1" dirty="0">
              <a:solidFill>
                <a:srgbClr val="C00000"/>
              </a:solidFill>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20555"/>
          <a:stretch/>
        </p:blipFill>
        <p:spPr>
          <a:xfrm>
            <a:off x="0" y="764704"/>
            <a:ext cx="9144000" cy="5448300"/>
          </a:xfrm>
          <a:prstGeom prst="rect">
            <a:avLst/>
          </a:prstGeom>
        </p:spPr>
      </p:pic>
    </p:spTree>
    <p:extLst>
      <p:ext uri="{BB962C8B-B14F-4D97-AF65-F5344CB8AC3E}">
        <p14:creationId xmlns:p14="http://schemas.microsoft.com/office/powerpoint/2010/main" val="669027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Pentagram</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3" name="AutoShape 6" descr="http://upload.wikimedia.org/wikipedia/commons/1/12/Pentagram.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http://upload.wikimedia.org/wikipedia/commons/1/12/Pentagram.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0" descr="http://upload.wikimedia.org/wikipedia/commons/1/12/Pentagram.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http://upload.wikimedia.org/wikipedia/commons/1/12/Pentagram.sv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4"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6"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8"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20"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22" descr="data:image/jpeg;base64,/9j/4AAQSkZJRgABAQAAAQABAAD/2wCEAAkGBwgHBhUIBxQWFRUWGRsaFBUYGSAgHxwiIyciKSMhHR8gHSgsICIlHB8eIjEtKCwuLi4vHig1PDMsNyguLiwBCgoKBQUFDgUFDisZExkrKysrKysrKysrKysrKysrKysrKysrKysrKysrKysrKysrKysrKysrKysrKysrKysrK//AABEIALAAsAMBIgACEQEDEQH/xAAbAAEBAQEBAQEBAAAAAAAAAAAABgUEAwIHAf/EAEQQAAEDAwEEBAwDBgMJAAAAAAEAAgMEBREGEiExQRMiUWEUFTIzUlVicXKBlNEHY6ElQkOCkaIkRPEWI1NUc5KTsbL/xAAUAQEAAAAAAAAAAAAAAAAAAAAA/8QAFBEBAAAAAAAAAAAAAAAAAAAAAP/aAAwDAQACEQMRAD8A/cUREBERAREQEREBERBz3Ctp7dRPra1wZGwFz3HgAF0KR/EKHxvDBplpI8LkIkLeIiYNp5/rsM/nXfoWumrtMReF+djzDN8cZLHfq3KDfREQEREBERAREQEREBERAREQEREBERARFzXGsht1vkrak4bGxz3e4DKCftX7U11U15wW0rGU0fxu68n6GIf6JaM2zW9Vbz5FQxlTF8Q6kv8A6jPzJ5rp0HRzUmmIn1nnZszTfHIdo/0zjuwubWuKCopL8P4EwZIfy5cMdnsAdsPJ7GIKlERAREQEREBERAREQEREBERAREQEREBS2vP8bTQWEf5uZrHj8tvXkz3FrdjPIvCqVLUX7U19NUneyjibCw8uklw6T5hjYh/MgqVw3y2xXizTW2fyZWOYe7I4/I713IgxNF3KW66ZhqardKG7Ew5iRnVeD37QK21L2DNt1dWWo+TJsVUX83VkA9z2td73lVCAiIgIiICIiAiIgIiICIiAiIgIiIPKrqIqSlfUznDWNLnHsAGT+iwdAU8zNNtrasYlqXOqJB2GQ5Azz2W7LR3ALy/EAmqtUdkYd9ZK2E/B5Uh/8TXY7yFTtaGt2W7gOAQf1ERBLavHgF2or6Nwjl6GU+xNhv6SiM9wyqlZupLUy+WCe1v3dLG5oPYSNx+RwV5aSurr1pyCvlGHuYOkHY8bnA9hDgUGuiIgIiICIiAiIgzb9SXGroCyzz9BKN7XFoc09zgeXeN47+CjbLU6gqqzxXdq51PVAZ6J0DC145uhfkbbf1HML9EWfe7LQXyj8FuTNoA5aeDmOHBzHDe1w5EIMrxHqL1ifp2fdPEeovWJ+nZ91ytutz0m7odSEz037laG9ZnYKho/+27u0NVbFIyaMSREOaRkEHII7QUE54j1F6xP07PuniPUXrE/Ts+6pUQTXiPUXrE/Ts+6eI9ResT9Oz7qlXxNKyCEzSnDWglxPIDif6IPzqG0Xy6a3ePDifAogBJ0DPKm3uaBnG5jGk8+sFR+I9ResT9Oz7r+fh9HI+weNKgEPq3uqHA8QH+Q0/DGGN+SpkE14j1F6xP07PuniPUXrE/Ts+6pUQTXiPUXrE/Ts+6nbBaL7Q6hqrIyvczyalh6BnWEpdt437sSNOfiX6OpfU48X6ior03cNs00vwy42Ce3ErWgfGUH34j1F6xP07PuniPUXrE/Ts+6pUQTXiPUXrE/Ts+6eI9ResT9Oz7qlRBNeI9ResT9Oz7p4j1F6xP07Put+sq6ehpXVVa9rGMGXPccADvJUr4RdtYbqEvpKI8ZuE04/LH8JntHrHkBxQZFxqtSOuJtGn641FQ0jpf9ywRwjtleM4OODRlx7hvV3aaarpaFsVwl6aT96TZDQT3NHAfM+9LTa6GzUDaG1xtjjbwa0Y+Z7Se1diAiIg/jmhzdl28HiFJS2Ov01IavSQDoiSZKBxw09pgd/Dd7J6pPo7ya5EGZYb7Q32nMlESHMOJYnDZfG70XtO8H9DyytNYV+01Dc6gXGieaeqYMR1DBk49F7eEjDzafkQd657VqSaKubaNTMEFQ7dG4HMU/fE4/vdrD1h3jegpVM/iA98tiFqgJD6uRtO0jiA7yyPhjD3fJUyln/tT8Q2t/cooNo9nSTHA+bWRn3bXegpoo2QxCKIYa0AADkBwC+0RAREQFk6rtRvenJ7cw4c9h2D2OG9pB5YcAtZEGZpm6i96fguYGOkja5w7DjePkchaaltJEW+81ti4BkgniHsTZJ/pKJPcCFUoCx7/qKkspbAQ6WeTPQ08e97/lyb2uOAFm1Woqu81TrdpANeWnEtW4Zii7m486/uBwOZHA6Vg07R2TaljLpJpPPVEhzJIe88gOTRgDkEGdSacqrtVNuWri2RzTtQ0rd8UR7Tnzr/aIwOQG/NSiICIiAiIgIiIC5LrbKK8ULqG5xtkjdxa4ZHv7iO1daII/p7to/dWl9VRDhLxmgH5n/FYPSHWHMHivf8PCKy0SXs4zWSvm/l8mMHvEbW578r21/PM3TjqGkOJalzaeM9hkOC7HPZZtOPcCuWTS89if4Xowtj3DpKV3mpcDGRjzb8fvAEHmDuICtRY9g1FSXragAdFPHjpqeTc9nvHNp5OGQVsICIiAiLBvupWUNULZbGGoqnDLYGnGyPSldwjZ3neeQKDN1fWQ6e1DS6hqXbMRElPOe5w22Hvw9hGBvJengl11h1roH0tGeFPnEsw/NI82w+gN55kcFx3jRVXc7VLXXaXpq4MLqZzRhkDhvaIWk7jtAZces73YArbDc471ZYbnDwlja8DsyOHyO5B00lLT0VM2lo2tYxgw1jRgAdgAXsiICIiAiIgIiICIiAiIglqv9qa/iphvZRxGV45dJLlsfzDGyf8AcqlS+gv8bSTX4/5uZ0jP+m3qx47i1u1jkXlVCDHv+naO97Mzy6OaPzNRGcSM9x5g82nIPYs2k1FVWiqbbdXhrC47MNW3dFKex2fNP9knB5E7wKpeNZS09dSupaxjXseMOY4ZBHYQUHsvmR7I2GSQgADJJ3ADtKhLlW1H4d7HRudU0kjgyOmzmdh7Ic+db7JwWjmRuXpZ4Ha/pG3a7vaaQnMVHG7LTj/mHDynD0PJaeO1uwHW68XHVLjBpc9FT8H1zm52u0U7T5R9s9Ucg5blisdvsVKYLe3G0dqR5OXvd6T3He53eVoMa1jAxgAA3ADgF9ICltGYoKyrsJ/gS9JGPy5sub8g/pGgdjQqlS95zbdaUlyb5M7X00vv8uM/1a8fzAIKhERAREQEREBERAREQFPa8q5qbTMkVH52bEEXxSHZB+Wc/JUKlrn+1Nd01CN7KWN1RJ8bupH/AG9Kf9EFDb6OK30EdFTDDY2tY0dwGAuhF41lXT0NK6qrXtYxgy57jgAd5KD2U3ddSyvrnWjTTBPUN84ScRQZ5yuHPsYOse4b1x+EXbWG6hL6SiPGbhNOPyx/CZ7R6x5AcVSWm10NmoG0NrjbHG3g1ox8z2k9qDNsWmordVG5V7zUVThh9Q8YwPRjbwjZ3D5knevC66alZXOvGmniCod5wEZinxylaOfY8dYd43KlRBg2HUsVyqTbq5hp6pgy+nec5HpRu4SM7x8wDuW8sy+2KgvtMIq5py05jkadl8bvSY4b2lYkd7r9MPFNqwh8OcR1zRgdwnaN0Z9odU+zuBCuWDrmgmuGmJW0nnYwJYfjjIe3+5oW61zXtDmHIO8EL+oOS018N1tcVwpvJlY17fcRldaltDYoBU6fO7wWU9GPypOtHgcgMuYPgKqUBERAREQEREBERAUtofFeanUB3+Eynoz+VH1WYPMHrPHxrs1vcJrdpmWSk868CKEdr5CGs/ucFjUVylfSM07ogNc2BrY5KtwzFHsjHVA87Ju8kHA5kcCG9f8AUVJZS2Ah0s8mehp4973/AC5N7XHACzqTTlVdqpty1cWyOadqGlbviiPac+df7RGByA3k6Ng07R2TaljLpJpPPVEhzJIe88gOTRgDkFsICIiAiIgL5kjZLGY5QCCMEEZBHYQvpEEg603LSrum0yDNTfv0Rdgs7TTuPD4HbjyLVvWO92++0nhNtftAHZe07nMcOLXtO9rh2FaKwL5pptZV+NLS/wAHqgMCVoyHj0ZW8Ht/UciEHLcv2XrunrRuZVxup5PjZl8f9vSj5d6qV+eakvVTW2Z9vucYp6+DE8DNrLJjEQ7ML8DaBAILfKAODxybyhq4q+iZWU5y2RrXNPcRkIPdERAREQEREBERBg6r0xT6pbDT3FzuhjeXvjbu6Q4w0E58ne7I57uGN+xSUsFFTNpqRrWMaMNa0YAHYAF7IgIiICIiAiIgIiICIiDhvNooL3QmiubA9h34PEHkWkb2kciN68NMWb/Z+yR2pkhkbFlrHOAB2eQONxIG7O7PYtVEBERAREQf/9k="/>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http://upload.wikimedia.org/wikipedia/commons/8/84/Pentagrams_from_La_Clef_de_la_Magie_Noir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73353" y="0"/>
            <a:ext cx="347064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492896"/>
            <a:ext cx="5844778" cy="2492990"/>
          </a:xfrm>
          <a:prstGeom prst="rect">
            <a:avLst/>
          </a:prstGeom>
        </p:spPr>
        <p:txBody>
          <a:bodyPr wrap="square">
            <a:spAutoFit/>
          </a:bodyPr>
          <a:lstStyle/>
          <a:p>
            <a:pPr marL="285750" indent="-285750">
              <a:buFont typeface="Arial" panose="020B0604020202020204" pitchFamily="34" charset="0"/>
              <a:buChar char="•"/>
            </a:pPr>
            <a:r>
              <a:rPr lang="en-GB" sz="2000" dirty="0" err="1" smtClean="0">
                <a:latin typeface="Arial" panose="020B0604020202020204" pitchFamily="34" charset="0"/>
                <a:cs typeface="Arial" panose="020B0604020202020204" pitchFamily="34" charset="0"/>
              </a:rPr>
              <a:t>Stanislas</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de </a:t>
            </a:r>
            <a:r>
              <a:rPr lang="en-GB" sz="2000" dirty="0" err="1" smtClean="0">
                <a:latin typeface="Arial" panose="020B0604020202020204" pitchFamily="34" charset="0"/>
                <a:cs typeface="Arial" panose="020B0604020202020204" pitchFamily="34" charset="0"/>
              </a:rPr>
              <a:t>Guaita</a:t>
            </a:r>
            <a:r>
              <a:rPr lang="en-GB" sz="2000" dirty="0" smtClean="0">
                <a:latin typeface="Arial" panose="020B0604020202020204" pitchFamily="34" charset="0"/>
                <a:cs typeface="Arial" panose="020B0604020202020204" pitchFamily="34" charset="0"/>
              </a:rPr>
              <a:t>, </a:t>
            </a:r>
            <a:r>
              <a:rPr lang="en-GB" sz="2000" i="1" dirty="0" smtClean="0">
                <a:latin typeface="Arial" panose="020B0604020202020204" pitchFamily="34" charset="0"/>
                <a:cs typeface="Arial" panose="020B0604020202020204" pitchFamily="34" charset="0"/>
              </a:rPr>
              <a:t>La </a:t>
            </a:r>
            <a:r>
              <a:rPr lang="en-GB" sz="2000" i="1" dirty="0">
                <a:latin typeface="Arial" panose="020B0604020202020204" pitchFamily="34" charset="0"/>
                <a:cs typeface="Arial" panose="020B0604020202020204" pitchFamily="34" charset="0"/>
              </a:rPr>
              <a:t>Clef de la </a:t>
            </a:r>
            <a:r>
              <a:rPr lang="en-GB" sz="2000" i="1" dirty="0" err="1">
                <a:latin typeface="Arial" panose="020B0604020202020204" pitchFamily="34" charset="0"/>
                <a:cs typeface="Arial" panose="020B0604020202020204" pitchFamily="34" charset="0"/>
              </a:rPr>
              <a:t>Magie</a:t>
            </a:r>
            <a:r>
              <a:rPr lang="en-GB" sz="2000" i="1" dirty="0">
                <a:latin typeface="Arial" panose="020B0604020202020204" pitchFamily="34" charset="0"/>
                <a:cs typeface="Arial" panose="020B0604020202020204" pitchFamily="34" charset="0"/>
              </a:rPr>
              <a:t> Noire</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1897</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err="1" smtClean="0">
                <a:latin typeface="Arial" panose="020B0604020202020204" pitchFamily="34" charset="0"/>
                <a:cs typeface="Arial" panose="020B0604020202020204" pitchFamily="34" charset="0"/>
              </a:rPr>
              <a:t>Aleister</a:t>
            </a:r>
            <a:r>
              <a:rPr lang="en-GB" sz="2000" dirty="0" smtClean="0">
                <a:latin typeface="Arial" panose="020B0604020202020204" pitchFamily="34" charset="0"/>
                <a:cs typeface="Arial" panose="020B0604020202020204" pitchFamily="34" charset="0"/>
              </a:rPr>
              <a:t> Crowley, </a:t>
            </a:r>
            <a:r>
              <a:rPr lang="en-GB" sz="2000" i="1" dirty="0" smtClean="0">
                <a:latin typeface="Arial" panose="020B0604020202020204" pitchFamily="34" charset="0"/>
                <a:cs typeface="Arial" panose="020B0604020202020204" pitchFamily="34" charset="0"/>
              </a:rPr>
              <a:t>The Book of the Law</a:t>
            </a:r>
            <a:r>
              <a:rPr lang="en-GB" sz="2000" dirty="0" smtClean="0">
                <a:latin typeface="Arial" panose="020B0604020202020204" pitchFamily="34" charset="0"/>
                <a:cs typeface="Arial" panose="020B0604020202020204" pitchFamily="34" charset="0"/>
              </a:rPr>
              <a:t>, 1904</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Anton </a:t>
            </a:r>
            <a:r>
              <a:rPr lang="en-GB" sz="2000" dirty="0" err="1" smtClean="0">
                <a:latin typeface="Arial" panose="020B0604020202020204" pitchFamily="34" charset="0"/>
                <a:cs typeface="Arial" panose="020B0604020202020204" pitchFamily="34" charset="0"/>
              </a:rPr>
              <a:t>LaVey</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Sigil</a:t>
            </a:r>
            <a:r>
              <a:rPr lang="en-GB" sz="2000" dirty="0" smtClean="0">
                <a:latin typeface="Arial" panose="020B0604020202020204" pitchFamily="34" charset="0"/>
                <a:cs typeface="Arial" panose="020B0604020202020204" pitchFamily="34" charset="0"/>
              </a:rPr>
              <a:t> of Baphomet – </a:t>
            </a:r>
            <a:r>
              <a:rPr lang="en-GB" sz="2000" i="1" dirty="0" smtClean="0">
                <a:latin typeface="Arial" panose="020B0604020202020204" pitchFamily="34" charset="0"/>
                <a:cs typeface="Arial" panose="020B0604020202020204" pitchFamily="34" charset="0"/>
              </a:rPr>
              <a:t>The Satanic Bible</a:t>
            </a:r>
            <a:r>
              <a:rPr lang="en-GB" sz="2000" dirty="0" smtClean="0">
                <a:latin typeface="Arial" panose="020B0604020202020204" pitchFamily="34" charset="0"/>
                <a:cs typeface="Arial" panose="020B0604020202020204" pitchFamily="34" charset="0"/>
              </a:rPr>
              <a:t>, 1969</a:t>
            </a:r>
            <a:r>
              <a:rPr lang="en-GB" sz="1600" dirty="0">
                <a:latin typeface="Arial" panose="020B0604020202020204" pitchFamily="34" charset="0"/>
                <a:cs typeface="Arial" panose="020B0604020202020204" pitchFamily="34" charset="0"/>
              </a:rPr>
              <a:t> </a:t>
            </a: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6154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95308"/>
            <a:ext cx="4860032" cy="4708981"/>
          </a:xfrm>
          <a:prstGeom prst="rect">
            <a:avLst/>
          </a:prstGeom>
        </p:spPr>
        <p:txBody>
          <a:bodyPr wrap="square">
            <a:spAutoFit/>
          </a:bodyPr>
          <a:lstStyle/>
          <a:p>
            <a:r>
              <a:rPr lang="en-GB" sz="2000" dirty="0" smtClean="0">
                <a:latin typeface="Arial" panose="020B0604020202020204" pitchFamily="34" charset="0"/>
                <a:cs typeface="Arial" panose="020B0604020202020204" pitchFamily="34" charset="0"/>
              </a:rPr>
              <a:t>“It </a:t>
            </a:r>
            <a:r>
              <a:rPr lang="en-GB" sz="2000" dirty="0">
                <a:latin typeface="Arial" panose="020B0604020202020204" pitchFamily="34" charset="0"/>
                <a:cs typeface="Arial" panose="020B0604020202020204" pitchFamily="34" charset="0"/>
              </a:rPr>
              <a:t>is a sign that Solomon once set on a time</a:t>
            </a:r>
          </a:p>
          <a:p>
            <a:r>
              <a:rPr lang="en-GB" sz="2000" dirty="0" smtClean="0">
                <a:latin typeface="Arial" panose="020B0604020202020204" pitchFamily="34" charset="0"/>
                <a:cs typeface="Arial" panose="020B0604020202020204" pitchFamily="34" charset="0"/>
              </a:rPr>
              <a:t>to </a:t>
            </a:r>
            <a:r>
              <a:rPr lang="en-GB" sz="2000" dirty="0">
                <a:latin typeface="Arial" panose="020B0604020202020204" pitchFamily="34" charset="0"/>
                <a:cs typeface="Arial" panose="020B0604020202020204" pitchFamily="34" charset="0"/>
              </a:rPr>
              <a:t>betoken Troth, as it is entitled to do;</a:t>
            </a:r>
          </a:p>
          <a:p>
            <a:r>
              <a:rPr lang="en-GB" sz="2000" dirty="0" smtClean="0">
                <a:latin typeface="Arial" panose="020B0604020202020204" pitchFamily="34" charset="0"/>
                <a:cs typeface="Arial" panose="020B0604020202020204" pitchFamily="34" charset="0"/>
              </a:rPr>
              <a:t>for </a:t>
            </a:r>
            <a:r>
              <a:rPr lang="en-GB" sz="2000" dirty="0">
                <a:latin typeface="Arial" panose="020B0604020202020204" pitchFamily="34" charset="0"/>
                <a:cs typeface="Arial" panose="020B0604020202020204" pitchFamily="34" charset="0"/>
              </a:rPr>
              <a:t>it is </a:t>
            </a:r>
            <a:r>
              <a:rPr lang="en-GB" sz="2000" dirty="0">
                <a:solidFill>
                  <a:srgbClr val="C00000"/>
                </a:solidFill>
                <a:latin typeface="Arial" panose="020B0604020202020204" pitchFamily="34" charset="0"/>
                <a:cs typeface="Arial" panose="020B0604020202020204" pitchFamily="34" charset="0"/>
              </a:rPr>
              <a:t>a figure that in it five points </a:t>
            </a:r>
            <a:r>
              <a:rPr lang="en-GB" sz="2000" dirty="0" err="1">
                <a:solidFill>
                  <a:srgbClr val="C00000"/>
                </a:solidFill>
                <a:latin typeface="Arial" panose="020B0604020202020204" pitchFamily="34" charset="0"/>
                <a:cs typeface="Arial" panose="020B0604020202020204" pitchFamily="34" charset="0"/>
              </a:rPr>
              <a:t>holdeth</a:t>
            </a:r>
            <a:r>
              <a:rPr lang="en-GB" sz="2000" dirty="0">
                <a:latin typeface="Arial" panose="020B0604020202020204" pitchFamily="34" charset="0"/>
                <a:cs typeface="Arial" panose="020B0604020202020204" pitchFamily="34" charset="0"/>
              </a:rPr>
              <a:t>,</a:t>
            </a:r>
          </a:p>
          <a:p>
            <a:r>
              <a:rPr lang="en-GB" sz="2000" dirty="0" smtClean="0">
                <a:latin typeface="Arial" panose="020B0604020202020204" pitchFamily="34" charset="0"/>
                <a:cs typeface="Arial" panose="020B0604020202020204" pitchFamily="34" charset="0"/>
              </a:rPr>
              <a:t>and </a:t>
            </a:r>
            <a:r>
              <a:rPr lang="en-GB" sz="2000" dirty="0">
                <a:latin typeface="Arial" panose="020B0604020202020204" pitchFamily="34" charset="0"/>
                <a:cs typeface="Arial" panose="020B0604020202020204" pitchFamily="34" charset="0"/>
              </a:rPr>
              <a:t>each line overlaps and is linked with another, </a:t>
            </a:r>
          </a:p>
          <a:p>
            <a:r>
              <a:rPr lang="en-GB" sz="2000" dirty="0" smtClean="0">
                <a:latin typeface="Arial" panose="020B0604020202020204" pitchFamily="34" charset="0"/>
                <a:cs typeface="Arial" panose="020B0604020202020204" pitchFamily="34" charset="0"/>
              </a:rPr>
              <a:t>and </a:t>
            </a:r>
            <a:r>
              <a:rPr lang="en-GB" sz="2000" dirty="0">
                <a:latin typeface="Arial" panose="020B0604020202020204" pitchFamily="34" charset="0"/>
                <a:cs typeface="Arial" panose="020B0604020202020204" pitchFamily="34" charset="0"/>
              </a:rPr>
              <a:t>every way is endless; and the English, I hear,</a:t>
            </a:r>
          </a:p>
          <a:p>
            <a:r>
              <a:rPr lang="en-GB" sz="2000" dirty="0" smtClean="0">
                <a:latin typeface="Arial" panose="020B0604020202020204" pitchFamily="34" charset="0"/>
                <a:cs typeface="Arial" panose="020B0604020202020204" pitchFamily="34" charset="0"/>
              </a:rPr>
              <a:t>everywhere </a:t>
            </a:r>
            <a:r>
              <a:rPr lang="en-GB" sz="2000" dirty="0">
                <a:latin typeface="Arial" panose="020B0604020202020204" pitchFamily="34" charset="0"/>
                <a:cs typeface="Arial" panose="020B0604020202020204" pitchFamily="34" charset="0"/>
              </a:rPr>
              <a:t>name it the Endless Knot. </a:t>
            </a:r>
          </a:p>
          <a:p>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So there</a:t>
            </a:r>
          </a:p>
          <a:p>
            <a:r>
              <a:rPr lang="en-GB" sz="2000" dirty="0" smtClean="0">
                <a:solidFill>
                  <a:srgbClr val="C00000"/>
                </a:solidFill>
                <a:latin typeface="Arial" panose="020B0604020202020204" pitchFamily="34" charset="0"/>
                <a:cs typeface="Arial" panose="020B0604020202020204" pitchFamily="34" charset="0"/>
              </a:rPr>
              <a:t>the </a:t>
            </a:r>
            <a:r>
              <a:rPr lang="en-GB" sz="2000" dirty="0">
                <a:solidFill>
                  <a:srgbClr val="C00000"/>
                </a:solidFill>
                <a:latin typeface="Arial" panose="020B0604020202020204" pitchFamily="34" charset="0"/>
                <a:cs typeface="Arial" panose="020B0604020202020204" pitchFamily="34" charset="0"/>
              </a:rPr>
              <a:t>pentangle painted new</a:t>
            </a:r>
          </a:p>
          <a:p>
            <a:r>
              <a:rPr lang="en-GB" sz="2000" dirty="0" smtClean="0">
                <a:solidFill>
                  <a:srgbClr val="C00000"/>
                </a:solidFill>
                <a:latin typeface="Arial" panose="020B0604020202020204" pitchFamily="34" charset="0"/>
                <a:cs typeface="Arial" panose="020B0604020202020204" pitchFamily="34" charset="0"/>
              </a:rPr>
              <a:t>he </a:t>
            </a:r>
            <a:r>
              <a:rPr lang="en-GB" sz="2000" dirty="0">
                <a:solidFill>
                  <a:srgbClr val="C00000"/>
                </a:solidFill>
                <a:latin typeface="Arial" panose="020B0604020202020204" pitchFamily="34" charset="0"/>
                <a:cs typeface="Arial" panose="020B0604020202020204" pitchFamily="34" charset="0"/>
              </a:rPr>
              <a:t>on shield and coat did </a:t>
            </a:r>
            <a:r>
              <a:rPr lang="en-GB" sz="2000" dirty="0" smtClean="0">
                <a:solidFill>
                  <a:srgbClr val="C00000"/>
                </a:solidFill>
                <a:latin typeface="Arial" panose="020B0604020202020204" pitchFamily="34" charset="0"/>
                <a:cs typeface="Arial" panose="020B0604020202020204" pitchFamily="34" charset="0"/>
              </a:rPr>
              <a:t>wear</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p>
            <a:r>
              <a:rPr lang="en-GB" sz="2000" dirty="0" err="1" smtClean="0">
                <a:latin typeface="Arial" panose="020B0604020202020204" pitchFamily="34" charset="0"/>
                <a:cs typeface="Arial" panose="020B0604020202020204" pitchFamily="34" charset="0"/>
              </a:rPr>
              <a:t>J.R.R.Tolkien</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(trans.) </a:t>
            </a:r>
            <a:r>
              <a:rPr lang="en-GB" sz="2000" dirty="0">
                <a:latin typeface="Arial" panose="020B0604020202020204" pitchFamily="34" charset="0"/>
                <a:cs typeface="Arial" panose="020B0604020202020204" pitchFamily="34" charset="0"/>
              </a:rPr>
              <a:t>1979, 8</a:t>
            </a:r>
            <a:r>
              <a:rPr lang="en-GB" sz="2000" baseline="30000" dirty="0">
                <a:latin typeface="Arial" panose="020B0604020202020204" pitchFamily="34" charset="0"/>
                <a:cs typeface="Arial" panose="020B0604020202020204" pitchFamily="34" charset="0"/>
              </a:rPr>
              <a:t>th</a:t>
            </a:r>
            <a:r>
              <a:rPr lang="en-GB" sz="2000" dirty="0">
                <a:latin typeface="Arial" panose="020B0604020202020204" pitchFamily="34" charset="0"/>
                <a:cs typeface="Arial" panose="020B0604020202020204" pitchFamily="34" charset="0"/>
              </a:rPr>
              <a:t> ed., </a:t>
            </a:r>
            <a:r>
              <a:rPr lang="en-GB" sz="2000" dirty="0" smtClean="0">
                <a:latin typeface="Arial" panose="020B0604020202020204" pitchFamily="34" charset="0"/>
                <a:cs typeface="Arial" panose="020B0604020202020204" pitchFamily="34" charset="0"/>
              </a:rPr>
              <a:t>30</a:t>
            </a:r>
            <a:endParaRPr lang="en-GB" sz="2000" dirty="0">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36512" y="21003"/>
            <a:ext cx="4896544" cy="200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Sir Gawain and the Green Knight</a:t>
            </a:r>
          </a:p>
          <a:p>
            <a:pPr marL="0" indent="0" algn="l">
              <a:lnSpc>
                <a:spcPct val="120000"/>
              </a:lnSpc>
            </a:pPr>
            <a:r>
              <a:rPr lang="en-GB" altLang="en-US" sz="2000" b="1" dirty="0" smtClean="0">
                <a:latin typeface="Arial" pitchFamily="34" charset="0"/>
                <a:cs typeface="Arial" pitchFamily="34" charset="0"/>
              </a:rPr>
              <a:t>     Mid-late 14</a:t>
            </a:r>
            <a:r>
              <a:rPr lang="en-GB" altLang="en-US" sz="2000" b="1" baseline="30000" dirty="0" smtClean="0">
                <a:latin typeface="Arial" pitchFamily="34" charset="0"/>
                <a:cs typeface="Arial" pitchFamily="34" charset="0"/>
              </a:rPr>
              <a:t>th</a:t>
            </a:r>
            <a:r>
              <a:rPr lang="en-GB" altLang="en-US" sz="2000" b="1" dirty="0" smtClean="0">
                <a:latin typeface="Arial" pitchFamily="34" charset="0"/>
                <a:cs typeface="Arial" pitchFamily="34" charset="0"/>
              </a:rPr>
              <a:t> century</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3" name="Picture 2" descr="http://www.msschafer.com/images/gway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984" y="-1"/>
            <a:ext cx="411829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53226" y="6611779"/>
            <a:ext cx="2590774" cy="246221"/>
          </a:xfrm>
          <a:prstGeom prst="rect">
            <a:avLst/>
          </a:prstGeom>
        </p:spPr>
        <p:txBody>
          <a:bodyPr wrap="none">
            <a:spAutoFit/>
          </a:bodyPr>
          <a:lstStyle/>
          <a:p>
            <a:r>
              <a:rPr lang="en-GB" sz="1000" dirty="0" smtClean="0">
                <a:latin typeface="Arial" panose="020B0604020202020204" pitchFamily="34" charset="0"/>
                <a:cs typeface="Arial" panose="020B0604020202020204" pitchFamily="34" charset="0"/>
              </a:rPr>
              <a:t>Picture Source: http</a:t>
            </a:r>
            <a:r>
              <a:rPr lang="en-GB" sz="1000" dirty="0">
                <a:latin typeface="Arial" panose="020B0604020202020204" pitchFamily="34" charset="0"/>
                <a:cs typeface="Arial" panose="020B0604020202020204" pitchFamily="34" charset="0"/>
              </a:rPr>
              <a:t>://</a:t>
            </a:r>
            <a:r>
              <a:rPr lang="en-GB" sz="1000" dirty="0" smtClean="0">
                <a:latin typeface="Arial" panose="020B0604020202020204" pitchFamily="34" charset="0"/>
                <a:cs typeface="Arial" panose="020B0604020202020204" pitchFamily="34" charset="0"/>
              </a:rPr>
              <a:t>www.msschafer.com</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399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6512" y="21003"/>
            <a:ext cx="4352950" cy="156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1600" b="1" dirty="0" smtClean="0">
                <a:latin typeface="Arial" pitchFamily="34" charset="0"/>
                <a:cs typeface="Arial" pitchFamily="34" charset="0"/>
              </a:rPr>
              <a:t>Literary references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21506" name="Picture 2" descr="http://theshakespeareblog.com/wp-content/uploads/2014/02/marlowe-dr-faustus-166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8807" y="21003"/>
            <a:ext cx="5025193" cy="68369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9" y="1124744"/>
            <a:ext cx="4644008" cy="1938992"/>
          </a:xfrm>
          <a:prstGeom prst="rect">
            <a:avLst/>
          </a:prstGeom>
        </p:spPr>
        <p:txBody>
          <a:bodyPr wrap="square">
            <a:spAutoFit/>
          </a:bodyPr>
          <a:lstStyle/>
          <a:p>
            <a:r>
              <a:rPr lang="en-GB" dirty="0">
                <a:latin typeface="Arial" panose="020B0604020202020204" pitchFamily="34" charset="0"/>
                <a:cs typeface="Arial" panose="020B0604020202020204" pitchFamily="34" charset="0"/>
              </a:rPr>
              <a:t> </a:t>
            </a:r>
          </a:p>
          <a:p>
            <a:r>
              <a:rPr lang="en-GB" sz="1600" dirty="0" smtClean="0">
                <a:latin typeface="Arial" panose="020B0604020202020204" pitchFamily="34" charset="0"/>
                <a:cs typeface="Arial" panose="020B0604020202020204" pitchFamily="34" charset="0"/>
              </a:rPr>
              <a:t>“The </a:t>
            </a:r>
            <a:r>
              <a:rPr lang="en-GB" sz="1600" dirty="0">
                <a:latin typeface="Arial" panose="020B0604020202020204" pitchFamily="34" charset="0"/>
                <a:cs typeface="Arial" panose="020B0604020202020204" pitchFamily="34" charset="0"/>
              </a:rPr>
              <a:t>great arch-ruler, potentate of hell</a:t>
            </a:r>
          </a:p>
          <a:p>
            <a:r>
              <a:rPr lang="en-GB" sz="1600" dirty="0" smtClean="0">
                <a:latin typeface="Arial" panose="020B0604020202020204" pitchFamily="34" charset="0"/>
                <a:cs typeface="Arial" panose="020B0604020202020204" pitchFamily="34" charset="0"/>
              </a:rPr>
              <a:t>Trembles </a:t>
            </a:r>
            <a:r>
              <a:rPr lang="en-GB" sz="1600" dirty="0">
                <a:latin typeface="Arial" panose="020B0604020202020204" pitchFamily="34" charset="0"/>
                <a:cs typeface="Arial" panose="020B0604020202020204" pitchFamily="34" charset="0"/>
              </a:rPr>
              <a:t>when </a:t>
            </a:r>
            <a:r>
              <a:rPr lang="en-GB" sz="1600" dirty="0">
                <a:solidFill>
                  <a:srgbClr val="C00000"/>
                </a:solidFill>
                <a:latin typeface="Arial" panose="020B0604020202020204" pitchFamily="34" charset="0"/>
                <a:cs typeface="Arial" panose="020B0604020202020204" pitchFamily="34" charset="0"/>
              </a:rPr>
              <a:t>Bacon bids him or his fiends</a:t>
            </a:r>
          </a:p>
          <a:p>
            <a:r>
              <a:rPr lang="en-GB" sz="1600" dirty="0" smtClean="0">
                <a:solidFill>
                  <a:srgbClr val="C00000"/>
                </a:solidFill>
                <a:latin typeface="Arial" panose="020B0604020202020204" pitchFamily="34" charset="0"/>
                <a:cs typeface="Arial" panose="020B0604020202020204" pitchFamily="34" charset="0"/>
              </a:rPr>
              <a:t>Bow </a:t>
            </a:r>
            <a:r>
              <a:rPr lang="en-GB" sz="1600" dirty="0">
                <a:solidFill>
                  <a:srgbClr val="C00000"/>
                </a:solidFill>
                <a:latin typeface="Arial" panose="020B0604020202020204" pitchFamily="34" charset="0"/>
                <a:cs typeface="Arial" panose="020B0604020202020204" pitchFamily="34" charset="0"/>
              </a:rPr>
              <a:t>to the force of his </a:t>
            </a:r>
            <a:r>
              <a:rPr lang="en-GB" sz="1600" dirty="0" err="1" smtClean="0">
                <a:solidFill>
                  <a:srgbClr val="C00000"/>
                </a:solidFill>
                <a:latin typeface="Arial" panose="020B0604020202020204" pitchFamily="34" charset="0"/>
                <a:cs typeface="Arial" panose="020B0604020202020204" pitchFamily="34" charset="0"/>
              </a:rPr>
              <a:t>pentageron</a:t>
            </a:r>
            <a:r>
              <a:rPr lang="en-GB" sz="1600" dirty="0" smtClean="0">
                <a:latin typeface="Arial" panose="020B0604020202020204" pitchFamily="34" charset="0"/>
                <a:cs typeface="Arial" panose="020B0604020202020204" pitchFamily="34" charset="0"/>
              </a:rPr>
              <a:t>”</a:t>
            </a:r>
          </a:p>
          <a:p>
            <a:endParaRPr lang="en-GB" sz="1200" i="1" dirty="0" smtClean="0">
              <a:latin typeface="Arial" panose="020B0604020202020204" pitchFamily="34" charset="0"/>
              <a:cs typeface="Arial" panose="020B0604020202020204" pitchFamily="34" charset="0"/>
            </a:endParaRPr>
          </a:p>
          <a:p>
            <a:r>
              <a:rPr lang="en-GB" sz="1200" i="1" dirty="0" smtClean="0">
                <a:latin typeface="Arial" panose="020B0604020202020204" pitchFamily="34" charset="0"/>
                <a:cs typeface="Arial" panose="020B0604020202020204" pitchFamily="34" charset="0"/>
              </a:rPr>
              <a:t>Friar </a:t>
            </a:r>
            <a:r>
              <a:rPr lang="en-GB" sz="1200" i="1" dirty="0">
                <a:latin typeface="Arial" panose="020B0604020202020204" pitchFamily="34" charset="0"/>
                <a:cs typeface="Arial" panose="020B0604020202020204" pitchFamily="34" charset="0"/>
              </a:rPr>
              <a:t>Bacon and Friar </a:t>
            </a:r>
            <a:r>
              <a:rPr lang="en-GB" sz="1200" i="1" dirty="0" smtClean="0">
                <a:latin typeface="Arial" panose="020B0604020202020204" pitchFamily="34" charset="0"/>
                <a:cs typeface="Arial" panose="020B0604020202020204" pitchFamily="34" charset="0"/>
              </a:rPr>
              <a:t>Bungay</a:t>
            </a:r>
            <a:endParaRPr lang="en-GB" sz="1200" dirty="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Robert </a:t>
            </a:r>
            <a:r>
              <a:rPr lang="en-GB" sz="1200" dirty="0">
                <a:latin typeface="Arial" panose="020B0604020202020204" pitchFamily="34" charset="0"/>
                <a:cs typeface="Arial" panose="020B0604020202020204" pitchFamily="34" charset="0"/>
              </a:rPr>
              <a:t>Greene </a:t>
            </a:r>
            <a:r>
              <a:rPr lang="en-GB" sz="1200" dirty="0" smtClean="0">
                <a:latin typeface="Arial" panose="020B0604020202020204" pitchFamily="34" charset="0"/>
                <a:cs typeface="Arial" panose="020B0604020202020204" pitchFamily="34" charset="0"/>
              </a:rPr>
              <a:t>c </a:t>
            </a:r>
            <a:r>
              <a:rPr lang="en-GB" sz="1200" dirty="0">
                <a:latin typeface="Arial" panose="020B0604020202020204" pitchFamily="34" charset="0"/>
                <a:cs typeface="Arial" panose="020B0604020202020204" pitchFamily="34" charset="0"/>
              </a:rPr>
              <a:t>1588 – c </a:t>
            </a:r>
            <a:r>
              <a:rPr lang="en-GB" sz="1200" dirty="0" smtClean="0">
                <a:latin typeface="Arial" panose="020B0604020202020204" pitchFamily="34" charset="0"/>
                <a:cs typeface="Arial" panose="020B0604020202020204" pitchFamily="34" charset="0"/>
              </a:rPr>
              <a:t>1592</a:t>
            </a:r>
            <a:endParaRPr lang="en-GB" sz="12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Rectangle 3"/>
          <p:cNvSpPr>
            <a:spLocks noChangeArrowheads="1"/>
          </p:cNvSpPr>
          <p:nvPr/>
        </p:nvSpPr>
        <p:spPr bwMode="auto">
          <a:xfrm>
            <a:off x="0" y="-162537"/>
            <a:ext cx="256464" cy="3250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3174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charset="0"/>
              <a:cs typeface="Arial" charset="0"/>
            </a:endParaRPr>
          </a:p>
        </p:txBody>
      </p:sp>
      <p:sp>
        <p:nvSpPr>
          <p:cNvPr id="5" name="Rectangle 4"/>
          <p:cNvSpPr/>
          <p:nvPr/>
        </p:nvSpPr>
        <p:spPr>
          <a:xfrm>
            <a:off x="72902" y="3006154"/>
            <a:ext cx="4427090" cy="3046988"/>
          </a:xfrm>
          <a:prstGeom prst="rect">
            <a:avLst/>
          </a:prstGeom>
        </p:spPr>
        <p:txBody>
          <a:bodyPr wrap="square">
            <a:spAutoFit/>
          </a:bodyPr>
          <a:lstStyle/>
          <a:p>
            <a:pPr lvl="1" indent="-457200" eaLnBrk="0" fontAlgn="base" hangingPunct="0">
              <a:spcBef>
                <a:spcPct val="0"/>
              </a:spcBef>
              <a:spcAft>
                <a:spcPct val="0"/>
              </a:spcAft>
            </a:pPr>
            <a:r>
              <a:rPr lang="en-US" altLang="en-US" sz="1600" i="1" dirty="0" smtClean="0">
                <a:latin typeface="Arial" charset="0"/>
                <a:cs typeface="Arial" charset="0"/>
              </a:rPr>
              <a:t>Mephistopheles</a:t>
            </a:r>
            <a:r>
              <a:rPr lang="en-US" altLang="en-US" sz="1600" dirty="0">
                <a:latin typeface="Arial" charset="0"/>
                <a:cs typeface="Arial" charset="0"/>
              </a:rPr>
              <a:t>:</a:t>
            </a:r>
          </a:p>
          <a:p>
            <a:pPr lvl="2" indent="-914400" eaLnBrk="0" fontAlgn="base" hangingPunct="0">
              <a:spcBef>
                <a:spcPct val="0"/>
              </a:spcBef>
              <a:spcAft>
                <a:spcPct val="0"/>
              </a:spcAft>
            </a:pPr>
            <a:r>
              <a:rPr lang="en-US" altLang="en-US" sz="1600" dirty="0">
                <a:latin typeface="Arial" charset="0"/>
                <a:cs typeface="Arial" charset="0"/>
              </a:rPr>
              <a:t>I must confess, my stepping o'er</a:t>
            </a:r>
          </a:p>
          <a:p>
            <a:pPr lvl="2" indent="-914400" eaLnBrk="0" fontAlgn="base" hangingPunct="0">
              <a:spcBef>
                <a:spcPct val="0"/>
              </a:spcBef>
              <a:spcAft>
                <a:spcPct val="0"/>
              </a:spcAft>
            </a:pPr>
            <a:r>
              <a:rPr lang="en-US" altLang="en-US" sz="1600" dirty="0">
                <a:solidFill>
                  <a:srgbClr val="C00000"/>
                </a:solidFill>
                <a:latin typeface="Arial" charset="0"/>
                <a:cs typeface="Arial" charset="0"/>
              </a:rPr>
              <a:t>Thy threshold a slight hindrance doth impede</a:t>
            </a:r>
            <a:r>
              <a:rPr lang="en-US" altLang="en-US" sz="1600" dirty="0">
                <a:latin typeface="Arial" charset="0"/>
                <a:cs typeface="Arial" charset="0"/>
              </a:rPr>
              <a:t>;</a:t>
            </a:r>
          </a:p>
          <a:p>
            <a:pPr lvl="2" indent="-914400" eaLnBrk="0" fontAlgn="base" hangingPunct="0">
              <a:spcBef>
                <a:spcPct val="0"/>
              </a:spcBef>
              <a:spcAft>
                <a:spcPct val="0"/>
              </a:spcAft>
            </a:pPr>
            <a:r>
              <a:rPr lang="en-US" altLang="en-US" sz="1600" dirty="0">
                <a:latin typeface="Arial" charset="0"/>
                <a:cs typeface="Arial" charset="0"/>
              </a:rPr>
              <a:t>The wizard-foot [</a:t>
            </a:r>
            <a:r>
              <a:rPr lang="en-US" altLang="en-US" sz="1600" dirty="0" err="1">
                <a:latin typeface="Arial" charset="0"/>
                <a:cs typeface="Arial" charset="0"/>
              </a:rPr>
              <a:t>Drudenfuss</a:t>
            </a:r>
            <a:r>
              <a:rPr lang="en-US" altLang="en-US" sz="1600" dirty="0">
                <a:latin typeface="Arial" charset="0"/>
                <a:cs typeface="Arial" charset="0"/>
              </a:rPr>
              <a:t>] doth me retain.</a:t>
            </a:r>
          </a:p>
          <a:p>
            <a:pPr lvl="1" indent="-457200" eaLnBrk="0" fontAlgn="base" hangingPunct="0">
              <a:spcBef>
                <a:spcPct val="0"/>
              </a:spcBef>
              <a:spcAft>
                <a:spcPct val="0"/>
              </a:spcAft>
            </a:pPr>
            <a:r>
              <a:rPr lang="en-US" altLang="en-US" sz="1600" i="1" dirty="0">
                <a:latin typeface="Arial" charset="0"/>
                <a:cs typeface="Arial" charset="0"/>
              </a:rPr>
              <a:t>Faust:</a:t>
            </a:r>
            <a:endParaRPr lang="en-US" altLang="en-US" sz="1600" dirty="0">
              <a:latin typeface="Arial" charset="0"/>
              <a:cs typeface="Arial" charset="0"/>
            </a:endParaRPr>
          </a:p>
          <a:p>
            <a:pPr lvl="2" indent="-914400" eaLnBrk="0" fontAlgn="base" hangingPunct="0">
              <a:spcBef>
                <a:spcPct val="0"/>
              </a:spcBef>
              <a:spcAft>
                <a:spcPct val="0"/>
              </a:spcAft>
            </a:pPr>
            <a:r>
              <a:rPr lang="en-US" altLang="en-US" sz="1600" dirty="0">
                <a:solidFill>
                  <a:srgbClr val="C00000"/>
                </a:solidFill>
                <a:latin typeface="Arial" charset="0"/>
                <a:cs typeface="Arial" charset="0"/>
              </a:rPr>
              <a:t>The pentagram thy peace doth mar?</a:t>
            </a:r>
          </a:p>
          <a:p>
            <a:pPr lvl="2" indent="-914400" eaLnBrk="0" fontAlgn="base" hangingPunct="0">
              <a:spcBef>
                <a:spcPct val="0"/>
              </a:spcBef>
              <a:spcAft>
                <a:spcPct val="0"/>
              </a:spcAft>
            </a:pPr>
            <a:r>
              <a:rPr lang="en-US" altLang="en-US" sz="1600" dirty="0">
                <a:solidFill>
                  <a:srgbClr val="C00000"/>
                </a:solidFill>
                <a:latin typeface="Arial" charset="0"/>
                <a:cs typeface="Arial" charset="0"/>
              </a:rPr>
              <a:t>To me, thou son of hell, explain,</a:t>
            </a:r>
          </a:p>
          <a:p>
            <a:pPr lvl="2" indent="-914400" eaLnBrk="0" fontAlgn="base" hangingPunct="0">
              <a:spcBef>
                <a:spcPct val="0"/>
              </a:spcBef>
              <a:spcAft>
                <a:spcPct val="0"/>
              </a:spcAft>
            </a:pPr>
            <a:r>
              <a:rPr lang="en-US" altLang="en-US" sz="1600" dirty="0">
                <a:solidFill>
                  <a:srgbClr val="C00000"/>
                </a:solidFill>
                <a:latin typeface="Arial" charset="0"/>
                <a:cs typeface="Arial" charset="0"/>
              </a:rPr>
              <a:t>How </a:t>
            </a:r>
            <a:r>
              <a:rPr lang="en-US" altLang="en-US" sz="1600" dirty="0" err="1">
                <a:solidFill>
                  <a:srgbClr val="C00000"/>
                </a:solidFill>
                <a:latin typeface="Arial" charset="0"/>
                <a:cs typeface="Arial" charset="0"/>
              </a:rPr>
              <a:t>camest</a:t>
            </a:r>
            <a:r>
              <a:rPr lang="en-US" altLang="en-US" sz="1600" dirty="0">
                <a:solidFill>
                  <a:srgbClr val="C00000"/>
                </a:solidFill>
                <a:latin typeface="Arial" charset="0"/>
                <a:cs typeface="Arial" charset="0"/>
              </a:rPr>
              <a:t> thou in, if this thine exit bar?</a:t>
            </a:r>
          </a:p>
          <a:p>
            <a:pPr lvl="2" indent="-914400" eaLnBrk="0" fontAlgn="base" hangingPunct="0">
              <a:spcBef>
                <a:spcPct val="0"/>
              </a:spcBef>
              <a:spcAft>
                <a:spcPct val="0"/>
              </a:spcAft>
            </a:pPr>
            <a:r>
              <a:rPr lang="en-US" altLang="en-US" sz="1600" dirty="0">
                <a:latin typeface="Arial" charset="0"/>
                <a:cs typeface="Arial" charset="0"/>
              </a:rPr>
              <a:t>Could such a spirit aught ensnare</a:t>
            </a:r>
            <a:r>
              <a:rPr lang="en-US" altLang="en-US" sz="1600" dirty="0" smtClean="0">
                <a:latin typeface="Arial" charset="0"/>
                <a:cs typeface="Arial" charset="0"/>
              </a:rPr>
              <a:t>?</a:t>
            </a:r>
          </a:p>
          <a:p>
            <a:pPr lvl="2" indent="-914400" eaLnBrk="0" fontAlgn="base" hangingPunct="0">
              <a:spcBef>
                <a:spcPct val="0"/>
              </a:spcBef>
              <a:spcAft>
                <a:spcPct val="0"/>
              </a:spcAft>
            </a:pPr>
            <a:endParaRPr lang="en-US" altLang="en-US" sz="1200" i="1" dirty="0" smtClean="0">
              <a:latin typeface="Arial" panose="020B0604020202020204" pitchFamily="34" charset="0"/>
              <a:cs typeface="Arial" panose="020B0604020202020204" pitchFamily="34" charset="0"/>
            </a:endParaRPr>
          </a:p>
          <a:p>
            <a:pPr lvl="2" indent="-914400" eaLnBrk="0" fontAlgn="base" hangingPunct="0">
              <a:spcBef>
                <a:spcPct val="0"/>
              </a:spcBef>
              <a:spcAft>
                <a:spcPct val="0"/>
              </a:spcAft>
            </a:pPr>
            <a:r>
              <a:rPr lang="en-US" altLang="en-US" sz="1200" i="1" dirty="0" smtClean="0">
                <a:latin typeface="Arial" panose="020B0604020202020204" pitchFamily="34" charset="0"/>
                <a:cs typeface="Arial" panose="020B0604020202020204" pitchFamily="34" charset="0"/>
              </a:rPr>
              <a:t>Faustus</a:t>
            </a:r>
          </a:p>
          <a:p>
            <a:pPr lvl="2" indent="-914400" eaLnBrk="0" fontAlgn="base" hangingPunct="0">
              <a:spcBef>
                <a:spcPct val="0"/>
              </a:spcBef>
              <a:spcAft>
                <a:spcPct val="0"/>
              </a:spcAft>
            </a:pPr>
            <a:r>
              <a:rPr lang="en-GB" sz="1200" dirty="0">
                <a:latin typeface="Arial" panose="020B0604020202020204" pitchFamily="34" charset="0"/>
                <a:cs typeface="Arial" panose="020B0604020202020204" pitchFamily="34" charset="0"/>
              </a:rPr>
              <a:t>Johann Wolfgang von </a:t>
            </a:r>
            <a:r>
              <a:rPr lang="en-GB" sz="1200" dirty="0" smtClean="0">
                <a:latin typeface="Arial" panose="020B0604020202020204" pitchFamily="34" charset="0"/>
                <a:cs typeface="Arial" panose="020B0604020202020204" pitchFamily="34" charset="0"/>
              </a:rPr>
              <a:t>Goethe, 1808</a:t>
            </a:r>
            <a:endParaRPr lang="en-GB" sz="1200" dirty="0">
              <a:latin typeface="Arial" panose="020B0604020202020204" pitchFamily="34" charset="0"/>
              <a:cs typeface="Arial" panose="020B0604020202020204" pitchFamily="34" charset="0"/>
            </a:endParaRPr>
          </a:p>
          <a:p>
            <a:pPr lvl="2" indent="-914400" eaLnBrk="0" fontAlgn="base" hangingPunct="0">
              <a:spcBef>
                <a:spcPct val="0"/>
              </a:spcBef>
              <a:spcAft>
                <a:spcPct val="0"/>
              </a:spcAft>
            </a:pPr>
            <a:endParaRPr lang="en-US" altLang="en-US" sz="1200" dirty="0">
              <a:latin typeface="Arial" charset="0"/>
              <a:cs typeface="Arial" charset="0"/>
            </a:endParaRPr>
          </a:p>
        </p:txBody>
      </p:sp>
    </p:spTree>
    <p:extLst>
      <p:ext uri="{BB962C8B-B14F-4D97-AF65-F5344CB8AC3E}">
        <p14:creationId xmlns:p14="http://schemas.microsoft.com/office/powerpoint/2010/main" val="3310933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3.bp.blogspot.com/--Kc73Utz5dc/Ulz6Tt3kSjI/AAAAAAAAAD4/nHN2vFP5HhI/s1600/demon-head1.gif"/>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242"/>
          <a:stretch/>
        </p:blipFill>
        <p:spPr bwMode="auto">
          <a:xfrm>
            <a:off x="2839085" y="692696"/>
            <a:ext cx="6304916" cy="616530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Demon traps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4" name="Rectangle 3"/>
          <p:cNvSpPr/>
          <p:nvPr/>
        </p:nvSpPr>
        <p:spPr>
          <a:xfrm>
            <a:off x="-1" y="6165304"/>
            <a:ext cx="2839085" cy="707886"/>
          </a:xfrm>
          <a:prstGeom prst="rect">
            <a:avLst/>
          </a:prstGeom>
        </p:spPr>
        <p:txBody>
          <a:bodyPr wrap="square">
            <a:spAutoFit/>
          </a:bodyPr>
          <a:lstStyle/>
          <a:p>
            <a:pPr algn="r"/>
            <a:r>
              <a:rPr lang="en-GB" sz="1000" b="1" dirty="0" smtClean="0">
                <a:latin typeface="Arial" panose="020B0604020202020204" pitchFamily="34" charset="0"/>
                <a:cs typeface="Arial" panose="020B0604020202020204" pitchFamily="34" charset="0"/>
              </a:rPr>
              <a:t>St Mary’s, </a:t>
            </a:r>
            <a:r>
              <a:rPr lang="en-GB" sz="1000" b="1" dirty="0" err="1" smtClean="0">
                <a:latin typeface="Arial" panose="020B0604020202020204" pitchFamily="34" charset="0"/>
                <a:cs typeface="Arial" panose="020B0604020202020204" pitchFamily="34" charset="0"/>
              </a:rPr>
              <a:t>Troston</a:t>
            </a:r>
            <a:r>
              <a:rPr lang="en-GB" sz="1000" b="1" dirty="0" smtClean="0">
                <a:latin typeface="Arial" panose="020B0604020202020204" pitchFamily="34" charset="0"/>
                <a:cs typeface="Arial" panose="020B0604020202020204" pitchFamily="34" charset="0"/>
              </a:rPr>
              <a:t>, Norfolk</a:t>
            </a:r>
            <a:endParaRPr lang="en-GB" sz="1000" b="1" dirty="0">
              <a:latin typeface="Arial" panose="020B0604020202020204" pitchFamily="34" charset="0"/>
              <a:cs typeface="Arial" panose="020B0604020202020204" pitchFamily="34" charset="0"/>
            </a:endParaRPr>
          </a:p>
          <a:p>
            <a:pPr algn="r"/>
            <a:r>
              <a:rPr lang="en-GB" sz="1000" dirty="0" smtClean="0">
                <a:latin typeface="Arial" panose="020B0604020202020204" pitchFamily="34" charset="0"/>
                <a:cs typeface="Arial" panose="020B0604020202020204" pitchFamily="34" charset="0"/>
              </a:rPr>
              <a:t>Matthew Champion</a:t>
            </a:r>
          </a:p>
          <a:p>
            <a:pPr algn="r"/>
            <a:r>
              <a:rPr lang="en-GB" sz="1000" dirty="0" smtClean="0">
                <a:latin typeface="Arial" panose="020B0604020202020204" pitchFamily="34" charset="0"/>
                <a:cs typeface="Arial" panose="020B0604020202020204" pitchFamily="34" charset="0"/>
              </a:rPr>
              <a:t>Norfolk Medieval Graffiti Survey</a:t>
            </a:r>
          </a:p>
          <a:p>
            <a:pPr algn="r"/>
            <a:r>
              <a:rPr lang="en-GB" sz="1000" dirty="0">
                <a:latin typeface="Arial" panose="020B0604020202020204" pitchFamily="34" charset="0"/>
                <a:cs typeface="Arial" panose="020B0604020202020204" pitchFamily="34" charset="0"/>
              </a:rPr>
              <a:t>http://www.medieval-graffiti.co.uk/</a:t>
            </a:r>
          </a:p>
        </p:txBody>
      </p:sp>
    </p:spTree>
    <p:extLst>
      <p:ext uri="{BB962C8B-B14F-4D97-AF65-F5344CB8AC3E}">
        <p14:creationId xmlns:p14="http://schemas.microsoft.com/office/powerpoint/2010/main" val="1274548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smtClean="0">
                <a:solidFill>
                  <a:srgbClr val="C00000"/>
                </a:solidFill>
                <a:latin typeface="Arial" pitchFamily="34" charset="0"/>
                <a:cs typeface="Arial" pitchFamily="34" charset="0"/>
              </a:rPr>
              <a:t>Apotropaic symbols</a:t>
            </a:r>
            <a:endParaRPr lang="en-GB" altLang="en-US" sz="2200" dirty="0">
              <a:solidFill>
                <a:prstClr val="black"/>
              </a:solidFill>
              <a:latin typeface="Arial" pitchFamily="34" charset="0"/>
              <a:cs typeface="Arial" pitchFamily="34" charset="0"/>
            </a:endParaRPr>
          </a:p>
          <a:p>
            <a:pPr marL="342900" indent="-342900">
              <a:lnSpc>
                <a:spcPct val="120000"/>
              </a:lnSpc>
              <a:buFont typeface="Arial" pitchFamily="34" charset="0"/>
              <a:buChar char="•"/>
            </a:pPr>
            <a:r>
              <a:rPr lang="en-GB" altLang="en-US" sz="2000" b="1" dirty="0" smtClean="0">
                <a:solidFill>
                  <a:prstClr val="black"/>
                </a:solidFill>
                <a:latin typeface="Arial" pitchFamily="34" charset="0"/>
                <a:cs typeface="Arial" pitchFamily="34" charset="0"/>
              </a:rPr>
              <a:t>Mesh patterns</a:t>
            </a:r>
          </a:p>
          <a:p>
            <a:pPr marL="342900" indent="-342900">
              <a:lnSpc>
                <a:spcPct val="120000"/>
              </a:lnSpc>
              <a:buFont typeface="Arial" pitchFamily="34" charset="0"/>
              <a:buChar char="•"/>
            </a:pPr>
            <a:endParaRPr lang="en-GB" altLang="en-US" sz="2200" dirty="0">
              <a:solidFill>
                <a:prstClr val="black"/>
              </a:solidFill>
              <a:latin typeface="Arial" pitchFamily="34" charset="0"/>
              <a:cs typeface="Arial" pitchFamily="34" charset="0"/>
            </a:endParaRPr>
          </a:p>
          <a:p>
            <a:pPr>
              <a:buFontTx/>
              <a:buAutoNum type="arabicPeriod"/>
            </a:pPr>
            <a:endParaRPr lang="en-GB" altLang="en-US" sz="1800" dirty="0">
              <a:solidFill>
                <a:prstClr val="black"/>
              </a:solidFill>
              <a:latin typeface="Calibri" pitchFamily="34" charset="0"/>
            </a:endParaRPr>
          </a:p>
        </p:txBody>
      </p:sp>
      <p:sp>
        <p:nvSpPr>
          <p:cNvPr id="4" name="Rectangle 3"/>
          <p:cNvSpPr/>
          <p:nvPr/>
        </p:nvSpPr>
        <p:spPr>
          <a:xfrm>
            <a:off x="1187363" y="6599990"/>
            <a:ext cx="2839085" cy="246221"/>
          </a:xfrm>
          <a:prstGeom prst="rect">
            <a:avLst/>
          </a:prstGeom>
        </p:spPr>
        <p:txBody>
          <a:bodyPr wrap="square">
            <a:spAutoFit/>
          </a:bodyPr>
          <a:lstStyle/>
          <a:p>
            <a:pPr algn="r"/>
            <a:r>
              <a:rPr lang="en-GB" sz="1000" b="1" dirty="0" smtClean="0">
                <a:solidFill>
                  <a:prstClr val="black"/>
                </a:solidFill>
                <a:latin typeface="Arial" panose="020B0604020202020204" pitchFamily="34" charset="0"/>
                <a:cs typeface="Arial" panose="020B0604020202020204" pitchFamily="34" charset="0"/>
              </a:rPr>
              <a:t>Queens House, Tower of London</a:t>
            </a:r>
            <a:endParaRPr lang="en-GB" sz="1000" b="1" dirty="0">
              <a:solidFill>
                <a:prstClr val="black"/>
              </a:solidFill>
              <a:latin typeface="Arial" panose="020B0604020202020204" pitchFamily="34" charset="0"/>
              <a:cs typeface="Arial" panose="020B0604020202020204" pitchFamily="34" charset="0"/>
            </a:endParaRPr>
          </a:p>
        </p:txBody>
      </p:sp>
      <p:pic>
        <p:nvPicPr>
          <p:cNvPr id="2050" name="Picture 2" descr="P:\TOWE\1449\na\Field\Queen's House\Queens House SB Photos\DSCN718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16526" y="21003"/>
            <a:ext cx="5127474" cy="6836997"/>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cxnSp>
        <p:nvCxnSpPr>
          <p:cNvPr id="7170" name="Straight Connector 7169"/>
          <p:cNvCxnSpPr/>
          <p:nvPr/>
        </p:nvCxnSpPr>
        <p:spPr>
          <a:xfrm>
            <a:off x="6372200" y="908720"/>
            <a:ext cx="504056"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876256" y="1052736"/>
            <a:ext cx="576064"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452320" y="1340768"/>
            <a:ext cx="288032"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740352" y="1484784"/>
            <a:ext cx="360040" cy="173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100392" y="1658374"/>
            <a:ext cx="144016" cy="42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580263" y="1484784"/>
            <a:ext cx="440009" cy="173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020272" y="1658374"/>
            <a:ext cx="288032" cy="114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308304" y="1772816"/>
            <a:ext cx="36004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68344" y="1916832"/>
            <a:ext cx="36004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028384" y="2060848"/>
            <a:ext cx="216024" cy="144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9" name="Straight Connector 2068"/>
          <p:cNvCxnSpPr/>
          <p:nvPr/>
        </p:nvCxnSpPr>
        <p:spPr>
          <a:xfrm flipH="1">
            <a:off x="7488324" y="2852936"/>
            <a:ext cx="756084" cy="50405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p:cNvCxnSpPr/>
          <p:nvPr/>
        </p:nvCxnSpPr>
        <p:spPr>
          <a:xfrm flipH="1">
            <a:off x="7092280" y="3356992"/>
            <a:ext cx="396044" cy="2880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4" name="Straight Connector 2073"/>
          <p:cNvCxnSpPr/>
          <p:nvPr/>
        </p:nvCxnSpPr>
        <p:spPr>
          <a:xfrm flipH="1">
            <a:off x="6624228" y="3645024"/>
            <a:ext cx="468052" cy="3600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p:cNvCxnSpPr/>
          <p:nvPr/>
        </p:nvCxnSpPr>
        <p:spPr>
          <a:xfrm flipH="1">
            <a:off x="6228184" y="4005064"/>
            <a:ext cx="396044" cy="3600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8" name="Straight Connector 2077"/>
          <p:cNvCxnSpPr/>
          <p:nvPr/>
        </p:nvCxnSpPr>
        <p:spPr>
          <a:xfrm flipH="1">
            <a:off x="6300192" y="3501008"/>
            <a:ext cx="1800200" cy="10801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89" name="Straight Connector 12288"/>
          <p:cNvCxnSpPr/>
          <p:nvPr/>
        </p:nvCxnSpPr>
        <p:spPr>
          <a:xfrm flipH="1" flipV="1">
            <a:off x="7290302" y="3284984"/>
            <a:ext cx="306034" cy="720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92" name="Straight Connector 12291"/>
          <p:cNvCxnSpPr/>
          <p:nvPr/>
        </p:nvCxnSpPr>
        <p:spPr>
          <a:xfrm>
            <a:off x="7596336" y="3356992"/>
            <a:ext cx="504056" cy="1440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94" name="Straight Connector 12293"/>
          <p:cNvCxnSpPr/>
          <p:nvPr/>
        </p:nvCxnSpPr>
        <p:spPr>
          <a:xfrm>
            <a:off x="8100392" y="3501008"/>
            <a:ext cx="216024" cy="720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98" name="Straight Connector 12297"/>
          <p:cNvCxnSpPr/>
          <p:nvPr/>
        </p:nvCxnSpPr>
        <p:spPr>
          <a:xfrm flipH="1" flipV="1">
            <a:off x="6948264" y="3212976"/>
            <a:ext cx="342038" cy="720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00" name="Straight Connector 12299"/>
          <p:cNvCxnSpPr/>
          <p:nvPr/>
        </p:nvCxnSpPr>
        <p:spPr>
          <a:xfrm flipH="1">
            <a:off x="6444208" y="3212976"/>
            <a:ext cx="50405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308" name="Freeform 12307"/>
          <p:cNvSpPr/>
          <p:nvPr/>
        </p:nvSpPr>
        <p:spPr>
          <a:xfrm>
            <a:off x="6510338" y="1883569"/>
            <a:ext cx="1733550" cy="507206"/>
          </a:xfrm>
          <a:custGeom>
            <a:avLst/>
            <a:gdLst>
              <a:gd name="connsiteX0" fmla="*/ 0 w 1733550"/>
              <a:gd name="connsiteY0" fmla="*/ 0 h 507206"/>
              <a:gd name="connsiteX1" fmla="*/ 28575 w 1733550"/>
              <a:gd name="connsiteY1" fmla="*/ 2381 h 507206"/>
              <a:gd name="connsiteX2" fmla="*/ 35718 w 1733550"/>
              <a:gd name="connsiteY2" fmla="*/ 4762 h 507206"/>
              <a:gd name="connsiteX3" fmla="*/ 57150 w 1733550"/>
              <a:gd name="connsiteY3" fmla="*/ 7144 h 507206"/>
              <a:gd name="connsiteX4" fmla="*/ 130968 w 1733550"/>
              <a:gd name="connsiteY4" fmla="*/ 9525 h 507206"/>
              <a:gd name="connsiteX5" fmla="*/ 150018 w 1733550"/>
              <a:gd name="connsiteY5" fmla="*/ 14287 h 507206"/>
              <a:gd name="connsiteX6" fmla="*/ 159543 w 1733550"/>
              <a:gd name="connsiteY6" fmla="*/ 16669 h 507206"/>
              <a:gd name="connsiteX7" fmla="*/ 180975 w 1733550"/>
              <a:gd name="connsiteY7" fmla="*/ 21431 h 507206"/>
              <a:gd name="connsiteX8" fmla="*/ 197643 w 1733550"/>
              <a:gd name="connsiteY8" fmla="*/ 28575 h 507206"/>
              <a:gd name="connsiteX9" fmla="*/ 207168 w 1733550"/>
              <a:gd name="connsiteY9" fmla="*/ 35719 h 507206"/>
              <a:gd name="connsiteX10" fmla="*/ 214312 w 1733550"/>
              <a:gd name="connsiteY10" fmla="*/ 38100 h 507206"/>
              <a:gd name="connsiteX11" fmla="*/ 250031 w 1733550"/>
              <a:gd name="connsiteY11" fmla="*/ 42862 h 507206"/>
              <a:gd name="connsiteX12" fmla="*/ 280987 w 1733550"/>
              <a:gd name="connsiteY12" fmla="*/ 47625 h 507206"/>
              <a:gd name="connsiteX13" fmla="*/ 300037 w 1733550"/>
              <a:gd name="connsiteY13" fmla="*/ 50006 h 507206"/>
              <a:gd name="connsiteX14" fmla="*/ 316706 w 1733550"/>
              <a:gd name="connsiteY14" fmla="*/ 54769 h 507206"/>
              <a:gd name="connsiteX15" fmla="*/ 330993 w 1733550"/>
              <a:gd name="connsiteY15" fmla="*/ 59531 h 507206"/>
              <a:gd name="connsiteX16" fmla="*/ 342900 w 1733550"/>
              <a:gd name="connsiteY16" fmla="*/ 61912 h 507206"/>
              <a:gd name="connsiteX17" fmla="*/ 357187 w 1733550"/>
              <a:gd name="connsiteY17" fmla="*/ 66675 h 507206"/>
              <a:gd name="connsiteX18" fmla="*/ 371475 w 1733550"/>
              <a:gd name="connsiteY18" fmla="*/ 71437 h 507206"/>
              <a:gd name="connsiteX19" fmla="*/ 378618 w 1733550"/>
              <a:gd name="connsiteY19" fmla="*/ 73819 h 507206"/>
              <a:gd name="connsiteX20" fmla="*/ 390525 w 1733550"/>
              <a:gd name="connsiteY20" fmla="*/ 76200 h 507206"/>
              <a:gd name="connsiteX21" fmla="*/ 404812 w 1733550"/>
              <a:gd name="connsiteY21" fmla="*/ 80962 h 507206"/>
              <a:gd name="connsiteX22" fmla="*/ 419100 w 1733550"/>
              <a:gd name="connsiteY22" fmla="*/ 83344 h 507206"/>
              <a:gd name="connsiteX23" fmla="*/ 447675 w 1733550"/>
              <a:gd name="connsiteY23" fmla="*/ 95250 h 507206"/>
              <a:gd name="connsiteX24" fmla="*/ 461962 w 1733550"/>
              <a:gd name="connsiteY24" fmla="*/ 100012 h 507206"/>
              <a:gd name="connsiteX25" fmla="*/ 469106 w 1733550"/>
              <a:gd name="connsiteY25" fmla="*/ 102394 h 507206"/>
              <a:gd name="connsiteX26" fmla="*/ 485775 w 1733550"/>
              <a:gd name="connsiteY26" fmla="*/ 104775 h 507206"/>
              <a:gd name="connsiteX27" fmla="*/ 495300 w 1733550"/>
              <a:gd name="connsiteY27" fmla="*/ 107156 h 507206"/>
              <a:gd name="connsiteX28" fmla="*/ 509587 w 1733550"/>
              <a:gd name="connsiteY28" fmla="*/ 109537 h 507206"/>
              <a:gd name="connsiteX29" fmla="*/ 540543 w 1733550"/>
              <a:gd name="connsiteY29" fmla="*/ 116681 h 507206"/>
              <a:gd name="connsiteX30" fmla="*/ 552450 w 1733550"/>
              <a:gd name="connsiteY30" fmla="*/ 121444 h 507206"/>
              <a:gd name="connsiteX31" fmla="*/ 564356 w 1733550"/>
              <a:gd name="connsiteY31" fmla="*/ 123825 h 507206"/>
              <a:gd name="connsiteX32" fmla="*/ 573881 w 1733550"/>
              <a:gd name="connsiteY32" fmla="*/ 126206 h 507206"/>
              <a:gd name="connsiteX33" fmla="*/ 619125 w 1733550"/>
              <a:gd name="connsiteY33" fmla="*/ 133350 h 507206"/>
              <a:gd name="connsiteX34" fmla="*/ 638175 w 1733550"/>
              <a:gd name="connsiteY34" fmla="*/ 135731 h 507206"/>
              <a:gd name="connsiteX35" fmla="*/ 678656 w 1733550"/>
              <a:gd name="connsiteY35" fmla="*/ 142875 h 507206"/>
              <a:gd name="connsiteX36" fmla="*/ 704850 w 1733550"/>
              <a:gd name="connsiteY36" fmla="*/ 150019 h 507206"/>
              <a:gd name="connsiteX37" fmla="*/ 714375 w 1733550"/>
              <a:gd name="connsiteY37" fmla="*/ 154781 h 507206"/>
              <a:gd name="connsiteX38" fmla="*/ 726281 w 1733550"/>
              <a:gd name="connsiteY38" fmla="*/ 157162 h 507206"/>
              <a:gd name="connsiteX39" fmla="*/ 733425 w 1733550"/>
              <a:gd name="connsiteY39" fmla="*/ 159544 h 507206"/>
              <a:gd name="connsiteX40" fmla="*/ 745331 w 1733550"/>
              <a:gd name="connsiteY40" fmla="*/ 164306 h 507206"/>
              <a:gd name="connsiteX41" fmla="*/ 752475 w 1733550"/>
              <a:gd name="connsiteY41" fmla="*/ 169069 h 507206"/>
              <a:gd name="connsiteX42" fmla="*/ 766762 w 1733550"/>
              <a:gd name="connsiteY42" fmla="*/ 171450 h 507206"/>
              <a:gd name="connsiteX43" fmla="*/ 776287 w 1733550"/>
              <a:gd name="connsiteY43" fmla="*/ 176212 h 507206"/>
              <a:gd name="connsiteX44" fmla="*/ 785812 w 1733550"/>
              <a:gd name="connsiteY44" fmla="*/ 183356 h 507206"/>
              <a:gd name="connsiteX45" fmla="*/ 804862 w 1733550"/>
              <a:gd name="connsiteY45" fmla="*/ 188119 h 507206"/>
              <a:gd name="connsiteX46" fmla="*/ 816768 w 1733550"/>
              <a:gd name="connsiteY46" fmla="*/ 195262 h 507206"/>
              <a:gd name="connsiteX47" fmla="*/ 823912 w 1733550"/>
              <a:gd name="connsiteY47" fmla="*/ 197644 h 507206"/>
              <a:gd name="connsiteX48" fmla="*/ 835818 w 1733550"/>
              <a:gd name="connsiteY48" fmla="*/ 202406 h 507206"/>
              <a:gd name="connsiteX49" fmla="*/ 842962 w 1733550"/>
              <a:gd name="connsiteY49" fmla="*/ 207169 h 507206"/>
              <a:gd name="connsiteX50" fmla="*/ 873918 w 1733550"/>
              <a:gd name="connsiteY50" fmla="*/ 216694 h 507206"/>
              <a:gd name="connsiteX51" fmla="*/ 904875 w 1733550"/>
              <a:gd name="connsiteY51" fmla="*/ 221456 h 507206"/>
              <a:gd name="connsiteX52" fmla="*/ 912018 w 1733550"/>
              <a:gd name="connsiteY52" fmla="*/ 223837 h 507206"/>
              <a:gd name="connsiteX53" fmla="*/ 928687 w 1733550"/>
              <a:gd name="connsiteY53" fmla="*/ 228600 h 507206"/>
              <a:gd name="connsiteX54" fmla="*/ 940593 w 1733550"/>
              <a:gd name="connsiteY54" fmla="*/ 233362 h 507206"/>
              <a:gd name="connsiteX55" fmla="*/ 959643 w 1733550"/>
              <a:gd name="connsiteY55" fmla="*/ 238125 h 507206"/>
              <a:gd name="connsiteX56" fmla="*/ 969168 w 1733550"/>
              <a:gd name="connsiteY56" fmla="*/ 242887 h 507206"/>
              <a:gd name="connsiteX57" fmla="*/ 983456 w 1733550"/>
              <a:gd name="connsiteY57" fmla="*/ 245269 h 507206"/>
              <a:gd name="connsiteX58" fmla="*/ 990600 w 1733550"/>
              <a:gd name="connsiteY58" fmla="*/ 247650 h 507206"/>
              <a:gd name="connsiteX59" fmla="*/ 1000125 w 1733550"/>
              <a:gd name="connsiteY59" fmla="*/ 250031 h 507206"/>
              <a:gd name="connsiteX60" fmla="*/ 1007268 w 1733550"/>
              <a:gd name="connsiteY60" fmla="*/ 254794 h 507206"/>
              <a:gd name="connsiteX61" fmla="*/ 1014412 w 1733550"/>
              <a:gd name="connsiteY61" fmla="*/ 257175 h 507206"/>
              <a:gd name="connsiteX62" fmla="*/ 1023937 w 1733550"/>
              <a:gd name="connsiteY62" fmla="*/ 261937 h 507206"/>
              <a:gd name="connsiteX63" fmla="*/ 1031081 w 1733550"/>
              <a:gd name="connsiteY63" fmla="*/ 269081 h 507206"/>
              <a:gd name="connsiteX64" fmla="*/ 1057275 w 1733550"/>
              <a:gd name="connsiteY64" fmla="*/ 280987 h 507206"/>
              <a:gd name="connsiteX65" fmla="*/ 1064418 w 1733550"/>
              <a:gd name="connsiteY65" fmla="*/ 285750 h 507206"/>
              <a:gd name="connsiteX66" fmla="*/ 1078706 w 1733550"/>
              <a:gd name="connsiteY66" fmla="*/ 290512 h 507206"/>
              <a:gd name="connsiteX67" fmla="*/ 1085850 w 1733550"/>
              <a:gd name="connsiteY67" fmla="*/ 292894 h 507206"/>
              <a:gd name="connsiteX68" fmla="*/ 1100137 w 1733550"/>
              <a:gd name="connsiteY68" fmla="*/ 295275 h 507206"/>
              <a:gd name="connsiteX69" fmla="*/ 1121568 w 1733550"/>
              <a:gd name="connsiteY69" fmla="*/ 300037 h 507206"/>
              <a:gd name="connsiteX70" fmla="*/ 1150143 w 1733550"/>
              <a:gd name="connsiteY70" fmla="*/ 302419 h 507206"/>
              <a:gd name="connsiteX71" fmla="*/ 1162050 w 1733550"/>
              <a:gd name="connsiteY71" fmla="*/ 304800 h 507206"/>
              <a:gd name="connsiteX72" fmla="*/ 1183481 w 1733550"/>
              <a:gd name="connsiteY72" fmla="*/ 307181 h 507206"/>
              <a:gd name="connsiteX73" fmla="*/ 1197768 w 1733550"/>
              <a:gd name="connsiteY73" fmla="*/ 309562 h 507206"/>
              <a:gd name="connsiteX74" fmla="*/ 1216818 w 1733550"/>
              <a:gd name="connsiteY74" fmla="*/ 314325 h 507206"/>
              <a:gd name="connsiteX75" fmla="*/ 1231106 w 1733550"/>
              <a:gd name="connsiteY75" fmla="*/ 319087 h 507206"/>
              <a:gd name="connsiteX76" fmla="*/ 1252537 w 1733550"/>
              <a:gd name="connsiteY76" fmla="*/ 326231 h 507206"/>
              <a:gd name="connsiteX77" fmla="*/ 1262062 w 1733550"/>
              <a:gd name="connsiteY77" fmla="*/ 328612 h 507206"/>
              <a:gd name="connsiteX78" fmla="*/ 1276350 w 1733550"/>
              <a:gd name="connsiteY78" fmla="*/ 330994 h 507206"/>
              <a:gd name="connsiteX79" fmla="*/ 1285875 w 1733550"/>
              <a:gd name="connsiteY79" fmla="*/ 335756 h 507206"/>
              <a:gd name="connsiteX80" fmla="*/ 1302543 w 1733550"/>
              <a:gd name="connsiteY80" fmla="*/ 340519 h 507206"/>
              <a:gd name="connsiteX81" fmla="*/ 1314450 w 1733550"/>
              <a:gd name="connsiteY81" fmla="*/ 345281 h 507206"/>
              <a:gd name="connsiteX82" fmla="*/ 1321593 w 1733550"/>
              <a:gd name="connsiteY82" fmla="*/ 347662 h 507206"/>
              <a:gd name="connsiteX83" fmla="*/ 1340643 w 1733550"/>
              <a:gd name="connsiteY83" fmla="*/ 354806 h 507206"/>
              <a:gd name="connsiteX84" fmla="*/ 1366837 w 1733550"/>
              <a:gd name="connsiteY84" fmla="*/ 361950 h 507206"/>
              <a:gd name="connsiteX85" fmla="*/ 1376362 w 1733550"/>
              <a:gd name="connsiteY85" fmla="*/ 366712 h 507206"/>
              <a:gd name="connsiteX86" fmla="*/ 1383506 w 1733550"/>
              <a:gd name="connsiteY86" fmla="*/ 371475 h 507206"/>
              <a:gd name="connsiteX87" fmla="*/ 1390650 w 1733550"/>
              <a:gd name="connsiteY87" fmla="*/ 373856 h 507206"/>
              <a:gd name="connsiteX88" fmla="*/ 1400175 w 1733550"/>
              <a:gd name="connsiteY88" fmla="*/ 378619 h 507206"/>
              <a:gd name="connsiteX89" fmla="*/ 1407318 w 1733550"/>
              <a:gd name="connsiteY89" fmla="*/ 383381 h 507206"/>
              <a:gd name="connsiteX90" fmla="*/ 1423987 w 1733550"/>
              <a:gd name="connsiteY90" fmla="*/ 388144 h 507206"/>
              <a:gd name="connsiteX91" fmla="*/ 1431131 w 1733550"/>
              <a:gd name="connsiteY91" fmla="*/ 390525 h 507206"/>
              <a:gd name="connsiteX92" fmla="*/ 1440656 w 1733550"/>
              <a:gd name="connsiteY92" fmla="*/ 397669 h 507206"/>
              <a:gd name="connsiteX93" fmla="*/ 1450181 w 1733550"/>
              <a:gd name="connsiteY93" fmla="*/ 400050 h 507206"/>
              <a:gd name="connsiteX94" fmla="*/ 1464468 w 1733550"/>
              <a:gd name="connsiteY94" fmla="*/ 404812 h 507206"/>
              <a:gd name="connsiteX95" fmla="*/ 1473993 w 1733550"/>
              <a:gd name="connsiteY95" fmla="*/ 407194 h 507206"/>
              <a:gd name="connsiteX96" fmla="*/ 1493043 w 1733550"/>
              <a:gd name="connsiteY96" fmla="*/ 414337 h 507206"/>
              <a:gd name="connsiteX97" fmla="*/ 1500187 w 1733550"/>
              <a:gd name="connsiteY97" fmla="*/ 419100 h 507206"/>
              <a:gd name="connsiteX98" fmla="*/ 1516856 w 1733550"/>
              <a:gd name="connsiteY98" fmla="*/ 421481 h 507206"/>
              <a:gd name="connsiteX99" fmla="*/ 1524000 w 1733550"/>
              <a:gd name="connsiteY99" fmla="*/ 423862 h 507206"/>
              <a:gd name="connsiteX100" fmla="*/ 1545431 w 1733550"/>
              <a:gd name="connsiteY100" fmla="*/ 433387 h 507206"/>
              <a:gd name="connsiteX101" fmla="*/ 1552575 w 1733550"/>
              <a:gd name="connsiteY101" fmla="*/ 435769 h 507206"/>
              <a:gd name="connsiteX102" fmla="*/ 1571625 w 1733550"/>
              <a:gd name="connsiteY102" fmla="*/ 442912 h 507206"/>
              <a:gd name="connsiteX103" fmla="*/ 1595437 w 1733550"/>
              <a:gd name="connsiteY103" fmla="*/ 452437 h 507206"/>
              <a:gd name="connsiteX104" fmla="*/ 1612106 w 1733550"/>
              <a:gd name="connsiteY104" fmla="*/ 457200 h 507206"/>
              <a:gd name="connsiteX105" fmla="*/ 1628775 w 1733550"/>
              <a:gd name="connsiteY105" fmla="*/ 464344 h 507206"/>
              <a:gd name="connsiteX106" fmla="*/ 1638300 w 1733550"/>
              <a:gd name="connsiteY106" fmla="*/ 466725 h 507206"/>
              <a:gd name="connsiteX107" fmla="*/ 1645443 w 1733550"/>
              <a:gd name="connsiteY107" fmla="*/ 469106 h 507206"/>
              <a:gd name="connsiteX108" fmla="*/ 1652587 w 1733550"/>
              <a:gd name="connsiteY108" fmla="*/ 473869 h 507206"/>
              <a:gd name="connsiteX109" fmla="*/ 1659731 w 1733550"/>
              <a:gd name="connsiteY109" fmla="*/ 476250 h 507206"/>
              <a:gd name="connsiteX110" fmla="*/ 1669256 w 1733550"/>
              <a:gd name="connsiteY110" fmla="*/ 481012 h 507206"/>
              <a:gd name="connsiteX111" fmla="*/ 1681162 w 1733550"/>
              <a:gd name="connsiteY111" fmla="*/ 485775 h 507206"/>
              <a:gd name="connsiteX112" fmla="*/ 1688306 w 1733550"/>
              <a:gd name="connsiteY112" fmla="*/ 490537 h 507206"/>
              <a:gd name="connsiteX113" fmla="*/ 1704975 w 1733550"/>
              <a:gd name="connsiteY113" fmla="*/ 495300 h 507206"/>
              <a:gd name="connsiteX114" fmla="*/ 1726406 w 1733550"/>
              <a:gd name="connsiteY114" fmla="*/ 504825 h 507206"/>
              <a:gd name="connsiteX115" fmla="*/ 1733550 w 1733550"/>
              <a:gd name="connsiteY115" fmla="*/ 507206 h 50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733550" h="507206">
                <a:moveTo>
                  <a:pt x="0" y="0"/>
                </a:moveTo>
                <a:cubicBezTo>
                  <a:pt x="9525" y="794"/>
                  <a:pt x="19101" y="1118"/>
                  <a:pt x="28575" y="2381"/>
                </a:cubicBezTo>
                <a:cubicBezTo>
                  <a:pt x="31063" y="2713"/>
                  <a:pt x="33242" y="4349"/>
                  <a:pt x="35718" y="4762"/>
                </a:cubicBezTo>
                <a:cubicBezTo>
                  <a:pt x="42808" y="5944"/>
                  <a:pt x="49971" y="6785"/>
                  <a:pt x="57150" y="7144"/>
                </a:cubicBezTo>
                <a:cubicBezTo>
                  <a:pt x="81738" y="8374"/>
                  <a:pt x="106362" y="8731"/>
                  <a:pt x="130968" y="9525"/>
                </a:cubicBezTo>
                <a:lnTo>
                  <a:pt x="150018" y="14287"/>
                </a:lnTo>
                <a:cubicBezTo>
                  <a:pt x="153193" y="15081"/>
                  <a:pt x="156315" y="16131"/>
                  <a:pt x="159543" y="16669"/>
                </a:cubicBezTo>
                <a:cubicBezTo>
                  <a:pt x="176307" y="19463"/>
                  <a:pt x="169250" y="17523"/>
                  <a:pt x="180975" y="21431"/>
                </a:cubicBezTo>
                <a:cubicBezTo>
                  <a:pt x="206964" y="38761"/>
                  <a:pt x="166903" y="13205"/>
                  <a:pt x="197643" y="28575"/>
                </a:cubicBezTo>
                <a:cubicBezTo>
                  <a:pt x="201193" y="30350"/>
                  <a:pt x="203722" y="33750"/>
                  <a:pt x="207168" y="35719"/>
                </a:cubicBezTo>
                <a:cubicBezTo>
                  <a:pt x="209347" y="36964"/>
                  <a:pt x="211862" y="37556"/>
                  <a:pt x="214312" y="38100"/>
                </a:cubicBezTo>
                <a:cubicBezTo>
                  <a:pt x="225993" y="40695"/>
                  <a:pt x="238237" y="41388"/>
                  <a:pt x="250031" y="42862"/>
                </a:cubicBezTo>
                <a:cubicBezTo>
                  <a:pt x="280738" y="46701"/>
                  <a:pt x="253200" y="43656"/>
                  <a:pt x="280987" y="47625"/>
                </a:cubicBezTo>
                <a:cubicBezTo>
                  <a:pt x="287322" y="48530"/>
                  <a:pt x="293687" y="49212"/>
                  <a:pt x="300037" y="50006"/>
                </a:cubicBezTo>
                <a:cubicBezTo>
                  <a:pt x="324055" y="58011"/>
                  <a:pt x="286794" y="45795"/>
                  <a:pt x="316706" y="54769"/>
                </a:cubicBezTo>
                <a:cubicBezTo>
                  <a:pt x="321514" y="56212"/>
                  <a:pt x="326071" y="58547"/>
                  <a:pt x="330993" y="59531"/>
                </a:cubicBezTo>
                <a:cubicBezTo>
                  <a:pt x="334962" y="60325"/>
                  <a:pt x="338995" y="60847"/>
                  <a:pt x="342900" y="61912"/>
                </a:cubicBezTo>
                <a:cubicBezTo>
                  <a:pt x="347743" y="63233"/>
                  <a:pt x="352425" y="65087"/>
                  <a:pt x="357187" y="66675"/>
                </a:cubicBezTo>
                <a:lnTo>
                  <a:pt x="371475" y="71437"/>
                </a:lnTo>
                <a:cubicBezTo>
                  <a:pt x="373856" y="72231"/>
                  <a:pt x="376157" y="73327"/>
                  <a:pt x="378618" y="73819"/>
                </a:cubicBezTo>
                <a:cubicBezTo>
                  <a:pt x="382587" y="74613"/>
                  <a:pt x="386620" y="75135"/>
                  <a:pt x="390525" y="76200"/>
                </a:cubicBezTo>
                <a:cubicBezTo>
                  <a:pt x="395368" y="77521"/>
                  <a:pt x="399942" y="79744"/>
                  <a:pt x="404812" y="80962"/>
                </a:cubicBezTo>
                <a:cubicBezTo>
                  <a:pt x="409496" y="82133"/>
                  <a:pt x="414337" y="82550"/>
                  <a:pt x="419100" y="83344"/>
                </a:cubicBezTo>
                <a:cubicBezTo>
                  <a:pt x="432509" y="92283"/>
                  <a:pt x="423528" y="87201"/>
                  <a:pt x="447675" y="95250"/>
                </a:cubicBezTo>
                <a:lnTo>
                  <a:pt x="461962" y="100012"/>
                </a:lnTo>
                <a:cubicBezTo>
                  <a:pt x="464343" y="100806"/>
                  <a:pt x="466621" y="102039"/>
                  <a:pt x="469106" y="102394"/>
                </a:cubicBezTo>
                <a:cubicBezTo>
                  <a:pt x="474662" y="103188"/>
                  <a:pt x="480253" y="103771"/>
                  <a:pt x="485775" y="104775"/>
                </a:cubicBezTo>
                <a:cubicBezTo>
                  <a:pt x="488995" y="105360"/>
                  <a:pt x="492091" y="106514"/>
                  <a:pt x="495300" y="107156"/>
                </a:cubicBezTo>
                <a:cubicBezTo>
                  <a:pt x="500034" y="108103"/>
                  <a:pt x="504825" y="108743"/>
                  <a:pt x="509587" y="109537"/>
                </a:cubicBezTo>
                <a:cubicBezTo>
                  <a:pt x="529199" y="116075"/>
                  <a:pt x="518905" y="113590"/>
                  <a:pt x="540543" y="116681"/>
                </a:cubicBezTo>
                <a:cubicBezTo>
                  <a:pt x="544512" y="118269"/>
                  <a:pt x="548356" y="120216"/>
                  <a:pt x="552450" y="121444"/>
                </a:cubicBezTo>
                <a:cubicBezTo>
                  <a:pt x="556327" y="122607"/>
                  <a:pt x="560405" y="122947"/>
                  <a:pt x="564356" y="123825"/>
                </a:cubicBezTo>
                <a:cubicBezTo>
                  <a:pt x="567551" y="124535"/>
                  <a:pt x="570664" y="125603"/>
                  <a:pt x="573881" y="126206"/>
                </a:cubicBezTo>
                <a:cubicBezTo>
                  <a:pt x="586956" y="128658"/>
                  <a:pt x="605124" y="131483"/>
                  <a:pt x="619125" y="133350"/>
                </a:cubicBezTo>
                <a:cubicBezTo>
                  <a:pt x="625468" y="134196"/>
                  <a:pt x="631873" y="134619"/>
                  <a:pt x="638175" y="135731"/>
                </a:cubicBezTo>
                <a:cubicBezTo>
                  <a:pt x="690456" y="144957"/>
                  <a:pt x="630830" y="136897"/>
                  <a:pt x="678656" y="142875"/>
                </a:cubicBezTo>
                <a:cubicBezTo>
                  <a:pt x="696783" y="148917"/>
                  <a:pt x="688021" y="146652"/>
                  <a:pt x="704850" y="150019"/>
                </a:cubicBezTo>
                <a:cubicBezTo>
                  <a:pt x="708025" y="151606"/>
                  <a:pt x="711007" y="153659"/>
                  <a:pt x="714375" y="154781"/>
                </a:cubicBezTo>
                <a:cubicBezTo>
                  <a:pt x="718215" y="156061"/>
                  <a:pt x="722355" y="156180"/>
                  <a:pt x="726281" y="157162"/>
                </a:cubicBezTo>
                <a:cubicBezTo>
                  <a:pt x="728716" y="157771"/>
                  <a:pt x="731075" y="158663"/>
                  <a:pt x="733425" y="159544"/>
                </a:cubicBezTo>
                <a:cubicBezTo>
                  <a:pt x="737427" y="161045"/>
                  <a:pt x="741508" y="162394"/>
                  <a:pt x="745331" y="164306"/>
                </a:cubicBezTo>
                <a:cubicBezTo>
                  <a:pt x="747891" y="165586"/>
                  <a:pt x="749760" y="168164"/>
                  <a:pt x="752475" y="169069"/>
                </a:cubicBezTo>
                <a:cubicBezTo>
                  <a:pt x="757055" y="170596"/>
                  <a:pt x="762000" y="170656"/>
                  <a:pt x="766762" y="171450"/>
                </a:cubicBezTo>
                <a:cubicBezTo>
                  <a:pt x="769937" y="173037"/>
                  <a:pt x="773277" y="174331"/>
                  <a:pt x="776287" y="176212"/>
                </a:cubicBezTo>
                <a:cubicBezTo>
                  <a:pt x="779653" y="178315"/>
                  <a:pt x="782366" y="181387"/>
                  <a:pt x="785812" y="183356"/>
                </a:cubicBezTo>
                <a:cubicBezTo>
                  <a:pt x="789752" y="185608"/>
                  <a:pt x="801851" y="187517"/>
                  <a:pt x="804862" y="188119"/>
                </a:cubicBezTo>
                <a:cubicBezTo>
                  <a:pt x="808831" y="190500"/>
                  <a:pt x="812628" y="193192"/>
                  <a:pt x="816768" y="195262"/>
                </a:cubicBezTo>
                <a:cubicBezTo>
                  <a:pt x="819013" y="196385"/>
                  <a:pt x="821562" y="196763"/>
                  <a:pt x="823912" y="197644"/>
                </a:cubicBezTo>
                <a:cubicBezTo>
                  <a:pt x="827914" y="199145"/>
                  <a:pt x="831995" y="200494"/>
                  <a:pt x="835818" y="202406"/>
                </a:cubicBezTo>
                <a:cubicBezTo>
                  <a:pt x="838378" y="203686"/>
                  <a:pt x="840320" y="206068"/>
                  <a:pt x="842962" y="207169"/>
                </a:cubicBezTo>
                <a:cubicBezTo>
                  <a:pt x="846398" y="208601"/>
                  <a:pt x="866259" y="215417"/>
                  <a:pt x="873918" y="216694"/>
                </a:cubicBezTo>
                <a:cubicBezTo>
                  <a:pt x="891272" y="219587"/>
                  <a:pt x="890306" y="217814"/>
                  <a:pt x="904875" y="221456"/>
                </a:cubicBezTo>
                <a:cubicBezTo>
                  <a:pt x="907310" y="222065"/>
                  <a:pt x="909605" y="223147"/>
                  <a:pt x="912018" y="223837"/>
                </a:cubicBezTo>
                <a:cubicBezTo>
                  <a:pt x="922519" y="226838"/>
                  <a:pt x="919557" y="225177"/>
                  <a:pt x="928687" y="228600"/>
                </a:cubicBezTo>
                <a:cubicBezTo>
                  <a:pt x="932689" y="230101"/>
                  <a:pt x="936508" y="232105"/>
                  <a:pt x="940593" y="233362"/>
                </a:cubicBezTo>
                <a:cubicBezTo>
                  <a:pt x="946849" y="235287"/>
                  <a:pt x="953788" y="235198"/>
                  <a:pt x="959643" y="238125"/>
                </a:cubicBezTo>
                <a:cubicBezTo>
                  <a:pt x="962818" y="239712"/>
                  <a:pt x="965768" y="241867"/>
                  <a:pt x="969168" y="242887"/>
                </a:cubicBezTo>
                <a:cubicBezTo>
                  <a:pt x="973793" y="244274"/>
                  <a:pt x="978743" y="244222"/>
                  <a:pt x="983456" y="245269"/>
                </a:cubicBezTo>
                <a:cubicBezTo>
                  <a:pt x="985906" y="245814"/>
                  <a:pt x="988186" y="246960"/>
                  <a:pt x="990600" y="247650"/>
                </a:cubicBezTo>
                <a:cubicBezTo>
                  <a:pt x="993747" y="248549"/>
                  <a:pt x="996950" y="249237"/>
                  <a:pt x="1000125" y="250031"/>
                </a:cubicBezTo>
                <a:cubicBezTo>
                  <a:pt x="1002506" y="251619"/>
                  <a:pt x="1004708" y="253514"/>
                  <a:pt x="1007268" y="254794"/>
                </a:cubicBezTo>
                <a:cubicBezTo>
                  <a:pt x="1009513" y="255917"/>
                  <a:pt x="1012105" y="256186"/>
                  <a:pt x="1014412" y="257175"/>
                </a:cubicBezTo>
                <a:cubicBezTo>
                  <a:pt x="1017675" y="258573"/>
                  <a:pt x="1020762" y="260350"/>
                  <a:pt x="1023937" y="261937"/>
                </a:cubicBezTo>
                <a:cubicBezTo>
                  <a:pt x="1026318" y="264318"/>
                  <a:pt x="1028240" y="267273"/>
                  <a:pt x="1031081" y="269081"/>
                </a:cubicBezTo>
                <a:cubicBezTo>
                  <a:pt x="1042795" y="276535"/>
                  <a:pt x="1046783" y="277490"/>
                  <a:pt x="1057275" y="280987"/>
                </a:cubicBezTo>
                <a:cubicBezTo>
                  <a:pt x="1059656" y="282575"/>
                  <a:pt x="1061803" y="284588"/>
                  <a:pt x="1064418" y="285750"/>
                </a:cubicBezTo>
                <a:cubicBezTo>
                  <a:pt x="1069006" y="287789"/>
                  <a:pt x="1073943" y="288924"/>
                  <a:pt x="1078706" y="290512"/>
                </a:cubicBezTo>
                <a:cubicBezTo>
                  <a:pt x="1081087" y="291306"/>
                  <a:pt x="1083374" y="292481"/>
                  <a:pt x="1085850" y="292894"/>
                </a:cubicBezTo>
                <a:cubicBezTo>
                  <a:pt x="1090612" y="293688"/>
                  <a:pt x="1095403" y="294328"/>
                  <a:pt x="1100137" y="295275"/>
                </a:cubicBezTo>
                <a:cubicBezTo>
                  <a:pt x="1109534" y="297154"/>
                  <a:pt x="1111466" y="298848"/>
                  <a:pt x="1121568" y="300037"/>
                </a:cubicBezTo>
                <a:cubicBezTo>
                  <a:pt x="1131061" y="301154"/>
                  <a:pt x="1140618" y="301625"/>
                  <a:pt x="1150143" y="302419"/>
                </a:cubicBezTo>
                <a:cubicBezTo>
                  <a:pt x="1154112" y="303213"/>
                  <a:pt x="1158043" y="304228"/>
                  <a:pt x="1162050" y="304800"/>
                </a:cubicBezTo>
                <a:cubicBezTo>
                  <a:pt x="1169165" y="305816"/>
                  <a:pt x="1176356" y="306231"/>
                  <a:pt x="1183481" y="307181"/>
                </a:cubicBezTo>
                <a:cubicBezTo>
                  <a:pt x="1188267" y="307819"/>
                  <a:pt x="1193006" y="308768"/>
                  <a:pt x="1197768" y="309562"/>
                </a:cubicBezTo>
                <a:cubicBezTo>
                  <a:pt x="1219421" y="316782"/>
                  <a:pt x="1185248" y="305716"/>
                  <a:pt x="1216818" y="314325"/>
                </a:cubicBezTo>
                <a:cubicBezTo>
                  <a:pt x="1221661" y="315646"/>
                  <a:pt x="1231106" y="319087"/>
                  <a:pt x="1231106" y="319087"/>
                </a:cubicBezTo>
                <a:cubicBezTo>
                  <a:pt x="1242991" y="327011"/>
                  <a:pt x="1234205" y="322565"/>
                  <a:pt x="1252537" y="326231"/>
                </a:cubicBezTo>
                <a:cubicBezTo>
                  <a:pt x="1255746" y="326873"/>
                  <a:pt x="1258853" y="327970"/>
                  <a:pt x="1262062" y="328612"/>
                </a:cubicBezTo>
                <a:cubicBezTo>
                  <a:pt x="1266797" y="329559"/>
                  <a:pt x="1271587" y="330200"/>
                  <a:pt x="1276350" y="330994"/>
                </a:cubicBezTo>
                <a:cubicBezTo>
                  <a:pt x="1279525" y="332581"/>
                  <a:pt x="1282612" y="334358"/>
                  <a:pt x="1285875" y="335756"/>
                </a:cubicBezTo>
                <a:cubicBezTo>
                  <a:pt x="1293895" y="339193"/>
                  <a:pt x="1293489" y="337501"/>
                  <a:pt x="1302543" y="340519"/>
                </a:cubicBezTo>
                <a:cubicBezTo>
                  <a:pt x="1306598" y="341871"/>
                  <a:pt x="1310447" y="343780"/>
                  <a:pt x="1314450" y="345281"/>
                </a:cubicBezTo>
                <a:cubicBezTo>
                  <a:pt x="1316800" y="346162"/>
                  <a:pt x="1319212" y="346868"/>
                  <a:pt x="1321593" y="347662"/>
                </a:cubicBezTo>
                <a:cubicBezTo>
                  <a:pt x="1334026" y="355951"/>
                  <a:pt x="1323214" y="350052"/>
                  <a:pt x="1340643" y="354806"/>
                </a:cubicBezTo>
                <a:cubicBezTo>
                  <a:pt x="1373876" y="363870"/>
                  <a:pt x="1337831" y="356149"/>
                  <a:pt x="1366837" y="361950"/>
                </a:cubicBezTo>
                <a:cubicBezTo>
                  <a:pt x="1370012" y="363537"/>
                  <a:pt x="1373280" y="364951"/>
                  <a:pt x="1376362" y="366712"/>
                </a:cubicBezTo>
                <a:cubicBezTo>
                  <a:pt x="1378847" y="368132"/>
                  <a:pt x="1380946" y="370195"/>
                  <a:pt x="1383506" y="371475"/>
                </a:cubicBezTo>
                <a:cubicBezTo>
                  <a:pt x="1385751" y="372598"/>
                  <a:pt x="1388343" y="372867"/>
                  <a:pt x="1390650" y="373856"/>
                </a:cubicBezTo>
                <a:cubicBezTo>
                  <a:pt x="1393913" y="375254"/>
                  <a:pt x="1397093" y="376858"/>
                  <a:pt x="1400175" y="378619"/>
                </a:cubicBezTo>
                <a:cubicBezTo>
                  <a:pt x="1402660" y="380039"/>
                  <a:pt x="1404661" y="382318"/>
                  <a:pt x="1407318" y="383381"/>
                </a:cubicBezTo>
                <a:cubicBezTo>
                  <a:pt x="1412683" y="385527"/>
                  <a:pt x="1418452" y="386483"/>
                  <a:pt x="1423987" y="388144"/>
                </a:cubicBezTo>
                <a:cubicBezTo>
                  <a:pt x="1426391" y="388865"/>
                  <a:pt x="1428750" y="389731"/>
                  <a:pt x="1431131" y="390525"/>
                </a:cubicBezTo>
                <a:cubicBezTo>
                  <a:pt x="1434306" y="392906"/>
                  <a:pt x="1437106" y="395894"/>
                  <a:pt x="1440656" y="397669"/>
                </a:cubicBezTo>
                <a:cubicBezTo>
                  <a:pt x="1443583" y="399133"/>
                  <a:pt x="1447046" y="399110"/>
                  <a:pt x="1450181" y="400050"/>
                </a:cubicBezTo>
                <a:cubicBezTo>
                  <a:pt x="1454989" y="401492"/>
                  <a:pt x="1459598" y="403594"/>
                  <a:pt x="1464468" y="404812"/>
                </a:cubicBezTo>
                <a:cubicBezTo>
                  <a:pt x="1467643" y="405606"/>
                  <a:pt x="1470929" y="406045"/>
                  <a:pt x="1473993" y="407194"/>
                </a:cubicBezTo>
                <a:cubicBezTo>
                  <a:pt x="1498887" y="416530"/>
                  <a:pt x="1468603" y="408228"/>
                  <a:pt x="1493043" y="414337"/>
                </a:cubicBezTo>
                <a:cubicBezTo>
                  <a:pt x="1495424" y="415925"/>
                  <a:pt x="1497446" y="418278"/>
                  <a:pt x="1500187" y="419100"/>
                </a:cubicBezTo>
                <a:cubicBezTo>
                  <a:pt x="1505563" y="420713"/>
                  <a:pt x="1511352" y="420380"/>
                  <a:pt x="1516856" y="421481"/>
                </a:cubicBezTo>
                <a:cubicBezTo>
                  <a:pt x="1519317" y="421973"/>
                  <a:pt x="1521619" y="423068"/>
                  <a:pt x="1524000" y="423862"/>
                </a:cubicBezTo>
                <a:cubicBezTo>
                  <a:pt x="1535321" y="431411"/>
                  <a:pt x="1528426" y="427719"/>
                  <a:pt x="1545431" y="433387"/>
                </a:cubicBezTo>
                <a:cubicBezTo>
                  <a:pt x="1547812" y="434181"/>
                  <a:pt x="1550486" y="434377"/>
                  <a:pt x="1552575" y="435769"/>
                </a:cubicBezTo>
                <a:cubicBezTo>
                  <a:pt x="1565007" y="444057"/>
                  <a:pt x="1554194" y="438158"/>
                  <a:pt x="1571625" y="442912"/>
                </a:cubicBezTo>
                <a:cubicBezTo>
                  <a:pt x="1607224" y="452621"/>
                  <a:pt x="1568733" y="442727"/>
                  <a:pt x="1595437" y="452437"/>
                </a:cubicBezTo>
                <a:cubicBezTo>
                  <a:pt x="1600868" y="454412"/>
                  <a:pt x="1606571" y="455539"/>
                  <a:pt x="1612106" y="457200"/>
                </a:cubicBezTo>
                <a:cubicBezTo>
                  <a:pt x="1631827" y="463117"/>
                  <a:pt x="1603980" y="455046"/>
                  <a:pt x="1628775" y="464344"/>
                </a:cubicBezTo>
                <a:cubicBezTo>
                  <a:pt x="1631839" y="465493"/>
                  <a:pt x="1635153" y="465826"/>
                  <a:pt x="1638300" y="466725"/>
                </a:cubicBezTo>
                <a:cubicBezTo>
                  <a:pt x="1640713" y="467414"/>
                  <a:pt x="1643062" y="468312"/>
                  <a:pt x="1645443" y="469106"/>
                </a:cubicBezTo>
                <a:cubicBezTo>
                  <a:pt x="1647824" y="470694"/>
                  <a:pt x="1650027" y="472589"/>
                  <a:pt x="1652587" y="473869"/>
                </a:cubicBezTo>
                <a:cubicBezTo>
                  <a:pt x="1654832" y="474992"/>
                  <a:pt x="1657424" y="475261"/>
                  <a:pt x="1659731" y="476250"/>
                </a:cubicBezTo>
                <a:cubicBezTo>
                  <a:pt x="1662994" y="477648"/>
                  <a:pt x="1666012" y="479570"/>
                  <a:pt x="1669256" y="481012"/>
                </a:cubicBezTo>
                <a:cubicBezTo>
                  <a:pt x="1673162" y="482748"/>
                  <a:pt x="1677339" y="483863"/>
                  <a:pt x="1681162" y="485775"/>
                </a:cubicBezTo>
                <a:cubicBezTo>
                  <a:pt x="1683722" y="487055"/>
                  <a:pt x="1685746" y="489257"/>
                  <a:pt x="1688306" y="490537"/>
                </a:cubicBezTo>
                <a:cubicBezTo>
                  <a:pt x="1691727" y="492247"/>
                  <a:pt x="1701917" y="494535"/>
                  <a:pt x="1704975" y="495300"/>
                </a:cubicBezTo>
                <a:cubicBezTo>
                  <a:pt x="1716294" y="502846"/>
                  <a:pt x="1709404" y="499158"/>
                  <a:pt x="1726406" y="504825"/>
                </a:cubicBezTo>
                <a:lnTo>
                  <a:pt x="1733550" y="507206"/>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09" name="Freeform 12308"/>
          <p:cNvSpPr/>
          <p:nvPr/>
        </p:nvSpPr>
        <p:spPr>
          <a:xfrm>
            <a:off x="6388894" y="2226469"/>
            <a:ext cx="1893094" cy="597694"/>
          </a:xfrm>
          <a:custGeom>
            <a:avLst/>
            <a:gdLst>
              <a:gd name="connsiteX0" fmla="*/ 0 w 1893094"/>
              <a:gd name="connsiteY0" fmla="*/ 0 h 597694"/>
              <a:gd name="connsiteX1" fmla="*/ 35719 w 1893094"/>
              <a:gd name="connsiteY1" fmla="*/ 7144 h 597694"/>
              <a:gd name="connsiteX2" fmla="*/ 42862 w 1893094"/>
              <a:gd name="connsiteY2" fmla="*/ 9525 h 597694"/>
              <a:gd name="connsiteX3" fmla="*/ 61912 w 1893094"/>
              <a:gd name="connsiteY3" fmla="*/ 14287 h 597694"/>
              <a:gd name="connsiteX4" fmla="*/ 76200 w 1893094"/>
              <a:gd name="connsiteY4" fmla="*/ 19050 h 597694"/>
              <a:gd name="connsiteX5" fmla="*/ 104775 w 1893094"/>
              <a:gd name="connsiteY5" fmla="*/ 26194 h 597694"/>
              <a:gd name="connsiteX6" fmla="*/ 114300 w 1893094"/>
              <a:gd name="connsiteY6" fmla="*/ 30956 h 597694"/>
              <a:gd name="connsiteX7" fmla="*/ 133350 w 1893094"/>
              <a:gd name="connsiteY7" fmla="*/ 35719 h 597694"/>
              <a:gd name="connsiteX8" fmla="*/ 147637 w 1893094"/>
              <a:gd name="connsiteY8" fmla="*/ 42862 h 597694"/>
              <a:gd name="connsiteX9" fmla="*/ 159544 w 1893094"/>
              <a:gd name="connsiteY9" fmla="*/ 45244 h 597694"/>
              <a:gd name="connsiteX10" fmla="*/ 171450 w 1893094"/>
              <a:gd name="connsiteY10" fmla="*/ 50006 h 597694"/>
              <a:gd name="connsiteX11" fmla="*/ 195262 w 1893094"/>
              <a:gd name="connsiteY11" fmla="*/ 54769 h 597694"/>
              <a:gd name="connsiteX12" fmla="*/ 209550 w 1893094"/>
              <a:gd name="connsiteY12" fmla="*/ 59531 h 597694"/>
              <a:gd name="connsiteX13" fmla="*/ 216694 w 1893094"/>
              <a:gd name="connsiteY13" fmla="*/ 61912 h 597694"/>
              <a:gd name="connsiteX14" fmla="*/ 235744 w 1893094"/>
              <a:gd name="connsiteY14" fmla="*/ 69056 h 597694"/>
              <a:gd name="connsiteX15" fmla="*/ 261937 w 1893094"/>
              <a:gd name="connsiteY15" fmla="*/ 78581 h 597694"/>
              <a:gd name="connsiteX16" fmla="*/ 271462 w 1893094"/>
              <a:gd name="connsiteY16" fmla="*/ 83344 h 597694"/>
              <a:gd name="connsiteX17" fmla="*/ 285750 w 1893094"/>
              <a:gd name="connsiteY17" fmla="*/ 88106 h 597694"/>
              <a:gd name="connsiteX18" fmla="*/ 311944 w 1893094"/>
              <a:gd name="connsiteY18" fmla="*/ 97631 h 597694"/>
              <a:gd name="connsiteX19" fmla="*/ 342900 w 1893094"/>
              <a:gd name="connsiteY19" fmla="*/ 104775 h 597694"/>
              <a:gd name="connsiteX20" fmla="*/ 352425 w 1893094"/>
              <a:gd name="connsiteY20" fmla="*/ 109537 h 597694"/>
              <a:gd name="connsiteX21" fmla="*/ 359569 w 1893094"/>
              <a:gd name="connsiteY21" fmla="*/ 114300 h 597694"/>
              <a:gd name="connsiteX22" fmla="*/ 366712 w 1893094"/>
              <a:gd name="connsiteY22" fmla="*/ 116681 h 597694"/>
              <a:gd name="connsiteX23" fmla="*/ 376237 w 1893094"/>
              <a:gd name="connsiteY23" fmla="*/ 123825 h 597694"/>
              <a:gd name="connsiteX24" fmla="*/ 397669 w 1893094"/>
              <a:gd name="connsiteY24" fmla="*/ 133350 h 597694"/>
              <a:gd name="connsiteX25" fmla="*/ 404812 w 1893094"/>
              <a:gd name="connsiteY25" fmla="*/ 138112 h 597694"/>
              <a:gd name="connsiteX26" fmla="*/ 426244 w 1893094"/>
              <a:gd name="connsiteY26" fmla="*/ 150019 h 597694"/>
              <a:gd name="connsiteX27" fmla="*/ 438150 w 1893094"/>
              <a:gd name="connsiteY27" fmla="*/ 152400 h 597694"/>
              <a:gd name="connsiteX28" fmla="*/ 452437 w 1893094"/>
              <a:gd name="connsiteY28" fmla="*/ 157162 h 597694"/>
              <a:gd name="connsiteX29" fmla="*/ 476250 w 1893094"/>
              <a:gd name="connsiteY29" fmla="*/ 164306 h 597694"/>
              <a:gd name="connsiteX30" fmla="*/ 497681 w 1893094"/>
              <a:gd name="connsiteY30" fmla="*/ 169069 h 597694"/>
              <a:gd name="connsiteX31" fmla="*/ 523875 w 1893094"/>
              <a:gd name="connsiteY31" fmla="*/ 173831 h 597694"/>
              <a:gd name="connsiteX32" fmla="*/ 531019 w 1893094"/>
              <a:gd name="connsiteY32" fmla="*/ 176212 h 597694"/>
              <a:gd name="connsiteX33" fmla="*/ 540544 w 1893094"/>
              <a:gd name="connsiteY33" fmla="*/ 178594 h 597694"/>
              <a:gd name="connsiteX34" fmla="*/ 552450 w 1893094"/>
              <a:gd name="connsiteY34" fmla="*/ 183356 h 597694"/>
              <a:gd name="connsiteX35" fmla="*/ 571500 w 1893094"/>
              <a:gd name="connsiteY35" fmla="*/ 188119 h 597694"/>
              <a:gd name="connsiteX36" fmla="*/ 583406 w 1893094"/>
              <a:gd name="connsiteY36" fmla="*/ 195262 h 597694"/>
              <a:gd name="connsiteX37" fmla="*/ 607219 w 1893094"/>
              <a:gd name="connsiteY37" fmla="*/ 202406 h 597694"/>
              <a:gd name="connsiteX38" fmla="*/ 631031 w 1893094"/>
              <a:gd name="connsiteY38" fmla="*/ 216694 h 597694"/>
              <a:gd name="connsiteX39" fmla="*/ 638175 w 1893094"/>
              <a:gd name="connsiteY39" fmla="*/ 219075 h 597694"/>
              <a:gd name="connsiteX40" fmla="*/ 647700 w 1893094"/>
              <a:gd name="connsiteY40" fmla="*/ 223837 h 597694"/>
              <a:gd name="connsiteX41" fmla="*/ 654844 w 1893094"/>
              <a:gd name="connsiteY41" fmla="*/ 228600 h 597694"/>
              <a:gd name="connsiteX42" fmla="*/ 664369 w 1893094"/>
              <a:gd name="connsiteY42" fmla="*/ 230981 h 597694"/>
              <a:gd name="connsiteX43" fmla="*/ 676275 w 1893094"/>
              <a:gd name="connsiteY43" fmla="*/ 238125 h 597694"/>
              <a:gd name="connsiteX44" fmla="*/ 700087 w 1893094"/>
              <a:gd name="connsiteY44" fmla="*/ 242887 h 597694"/>
              <a:gd name="connsiteX45" fmla="*/ 711994 w 1893094"/>
              <a:gd name="connsiteY45" fmla="*/ 245269 h 597694"/>
              <a:gd name="connsiteX46" fmla="*/ 733425 w 1893094"/>
              <a:gd name="connsiteY46" fmla="*/ 252412 h 597694"/>
              <a:gd name="connsiteX47" fmla="*/ 762000 w 1893094"/>
              <a:gd name="connsiteY47" fmla="*/ 257175 h 597694"/>
              <a:gd name="connsiteX48" fmla="*/ 771525 w 1893094"/>
              <a:gd name="connsiteY48" fmla="*/ 259556 h 597694"/>
              <a:gd name="connsiteX49" fmla="*/ 778669 w 1893094"/>
              <a:gd name="connsiteY49" fmla="*/ 261937 h 597694"/>
              <a:gd name="connsiteX50" fmla="*/ 802481 w 1893094"/>
              <a:gd name="connsiteY50" fmla="*/ 266700 h 597694"/>
              <a:gd name="connsiteX51" fmla="*/ 821531 w 1893094"/>
              <a:gd name="connsiteY51" fmla="*/ 271462 h 597694"/>
              <a:gd name="connsiteX52" fmla="*/ 831056 w 1893094"/>
              <a:gd name="connsiteY52" fmla="*/ 273844 h 597694"/>
              <a:gd name="connsiteX53" fmla="*/ 838200 w 1893094"/>
              <a:gd name="connsiteY53" fmla="*/ 276225 h 597694"/>
              <a:gd name="connsiteX54" fmla="*/ 852487 w 1893094"/>
              <a:gd name="connsiteY54" fmla="*/ 278606 h 597694"/>
              <a:gd name="connsiteX55" fmla="*/ 871537 w 1893094"/>
              <a:gd name="connsiteY55" fmla="*/ 283369 h 597694"/>
              <a:gd name="connsiteX56" fmla="*/ 883444 w 1893094"/>
              <a:gd name="connsiteY56" fmla="*/ 290512 h 597694"/>
              <a:gd name="connsiteX57" fmla="*/ 892969 w 1893094"/>
              <a:gd name="connsiteY57" fmla="*/ 292894 h 597694"/>
              <a:gd name="connsiteX58" fmla="*/ 900112 w 1893094"/>
              <a:gd name="connsiteY58" fmla="*/ 295275 h 597694"/>
              <a:gd name="connsiteX59" fmla="*/ 916781 w 1893094"/>
              <a:gd name="connsiteY59" fmla="*/ 302419 h 597694"/>
              <a:gd name="connsiteX60" fmla="*/ 928687 w 1893094"/>
              <a:gd name="connsiteY60" fmla="*/ 304800 h 597694"/>
              <a:gd name="connsiteX61" fmla="*/ 940594 w 1893094"/>
              <a:gd name="connsiteY61" fmla="*/ 309562 h 597694"/>
              <a:gd name="connsiteX62" fmla="*/ 959644 w 1893094"/>
              <a:gd name="connsiteY62" fmla="*/ 319087 h 597694"/>
              <a:gd name="connsiteX63" fmla="*/ 981075 w 1893094"/>
              <a:gd name="connsiteY63" fmla="*/ 323850 h 597694"/>
              <a:gd name="connsiteX64" fmla="*/ 1000125 w 1893094"/>
              <a:gd name="connsiteY64" fmla="*/ 328612 h 597694"/>
              <a:gd name="connsiteX65" fmla="*/ 1012031 w 1893094"/>
              <a:gd name="connsiteY65" fmla="*/ 333375 h 597694"/>
              <a:gd name="connsiteX66" fmla="*/ 1045369 w 1893094"/>
              <a:gd name="connsiteY66" fmla="*/ 338137 h 597694"/>
              <a:gd name="connsiteX67" fmla="*/ 1081087 w 1893094"/>
              <a:gd name="connsiteY67" fmla="*/ 345281 h 597694"/>
              <a:gd name="connsiteX68" fmla="*/ 1095375 w 1893094"/>
              <a:gd name="connsiteY68" fmla="*/ 347662 h 597694"/>
              <a:gd name="connsiteX69" fmla="*/ 1102519 w 1893094"/>
              <a:gd name="connsiteY69" fmla="*/ 350044 h 597694"/>
              <a:gd name="connsiteX70" fmla="*/ 1123950 w 1893094"/>
              <a:gd name="connsiteY70" fmla="*/ 354806 h 597694"/>
              <a:gd name="connsiteX71" fmla="*/ 1135856 w 1893094"/>
              <a:gd name="connsiteY71" fmla="*/ 359569 h 597694"/>
              <a:gd name="connsiteX72" fmla="*/ 1145381 w 1893094"/>
              <a:gd name="connsiteY72" fmla="*/ 361950 h 597694"/>
              <a:gd name="connsiteX73" fmla="*/ 1154906 w 1893094"/>
              <a:gd name="connsiteY73" fmla="*/ 366712 h 597694"/>
              <a:gd name="connsiteX74" fmla="*/ 1162050 w 1893094"/>
              <a:gd name="connsiteY74" fmla="*/ 369094 h 597694"/>
              <a:gd name="connsiteX75" fmla="*/ 1188244 w 1893094"/>
              <a:gd name="connsiteY75" fmla="*/ 376237 h 597694"/>
              <a:gd name="connsiteX76" fmla="*/ 1200150 w 1893094"/>
              <a:gd name="connsiteY76" fmla="*/ 378619 h 597694"/>
              <a:gd name="connsiteX77" fmla="*/ 1226344 w 1893094"/>
              <a:gd name="connsiteY77" fmla="*/ 385762 h 597694"/>
              <a:gd name="connsiteX78" fmla="*/ 1240631 w 1893094"/>
              <a:gd name="connsiteY78" fmla="*/ 390525 h 597694"/>
              <a:gd name="connsiteX79" fmla="*/ 1250156 w 1893094"/>
              <a:gd name="connsiteY79" fmla="*/ 392906 h 597694"/>
              <a:gd name="connsiteX80" fmla="*/ 1266825 w 1893094"/>
              <a:gd name="connsiteY80" fmla="*/ 402431 h 597694"/>
              <a:gd name="connsiteX81" fmla="*/ 1276350 w 1893094"/>
              <a:gd name="connsiteY81" fmla="*/ 407194 h 597694"/>
              <a:gd name="connsiteX82" fmla="*/ 1288256 w 1893094"/>
              <a:gd name="connsiteY82" fmla="*/ 411956 h 597694"/>
              <a:gd name="connsiteX83" fmla="*/ 1302544 w 1893094"/>
              <a:gd name="connsiteY83" fmla="*/ 416719 h 597694"/>
              <a:gd name="connsiteX84" fmla="*/ 1323975 w 1893094"/>
              <a:gd name="connsiteY84" fmla="*/ 421481 h 597694"/>
              <a:gd name="connsiteX85" fmla="*/ 1340644 w 1893094"/>
              <a:gd name="connsiteY85" fmla="*/ 428625 h 597694"/>
              <a:gd name="connsiteX86" fmla="*/ 1362075 w 1893094"/>
              <a:gd name="connsiteY86" fmla="*/ 438150 h 597694"/>
              <a:gd name="connsiteX87" fmla="*/ 1369219 w 1893094"/>
              <a:gd name="connsiteY87" fmla="*/ 442912 h 597694"/>
              <a:gd name="connsiteX88" fmla="*/ 1383506 w 1893094"/>
              <a:gd name="connsiteY88" fmla="*/ 447675 h 597694"/>
              <a:gd name="connsiteX89" fmla="*/ 1404937 w 1893094"/>
              <a:gd name="connsiteY89" fmla="*/ 454819 h 597694"/>
              <a:gd name="connsiteX90" fmla="*/ 1421606 w 1893094"/>
              <a:gd name="connsiteY90" fmla="*/ 461962 h 597694"/>
              <a:gd name="connsiteX91" fmla="*/ 1428750 w 1893094"/>
              <a:gd name="connsiteY91" fmla="*/ 466725 h 597694"/>
              <a:gd name="connsiteX92" fmla="*/ 1438275 w 1893094"/>
              <a:gd name="connsiteY92" fmla="*/ 469106 h 597694"/>
              <a:gd name="connsiteX93" fmla="*/ 1452562 w 1893094"/>
              <a:gd name="connsiteY93" fmla="*/ 473869 h 597694"/>
              <a:gd name="connsiteX94" fmla="*/ 1459706 w 1893094"/>
              <a:gd name="connsiteY94" fmla="*/ 476250 h 597694"/>
              <a:gd name="connsiteX95" fmla="*/ 1466850 w 1893094"/>
              <a:gd name="connsiteY95" fmla="*/ 478631 h 597694"/>
              <a:gd name="connsiteX96" fmla="*/ 1478756 w 1893094"/>
              <a:gd name="connsiteY96" fmla="*/ 485775 h 597694"/>
              <a:gd name="connsiteX97" fmla="*/ 1497806 w 1893094"/>
              <a:gd name="connsiteY97" fmla="*/ 488156 h 597694"/>
              <a:gd name="connsiteX98" fmla="*/ 1507331 w 1893094"/>
              <a:gd name="connsiteY98" fmla="*/ 490537 h 597694"/>
              <a:gd name="connsiteX99" fmla="*/ 1514475 w 1893094"/>
              <a:gd name="connsiteY99" fmla="*/ 495300 h 597694"/>
              <a:gd name="connsiteX100" fmla="*/ 1528762 w 1893094"/>
              <a:gd name="connsiteY100" fmla="*/ 500062 h 597694"/>
              <a:gd name="connsiteX101" fmla="*/ 1535906 w 1893094"/>
              <a:gd name="connsiteY101" fmla="*/ 504825 h 597694"/>
              <a:gd name="connsiteX102" fmla="*/ 1557337 w 1893094"/>
              <a:gd name="connsiteY102" fmla="*/ 511969 h 597694"/>
              <a:gd name="connsiteX103" fmla="*/ 1564481 w 1893094"/>
              <a:gd name="connsiteY103" fmla="*/ 514350 h 597694"/>
              <a:gd name="connsiteX104" fmla="*/ 1574006 w 1893094"/>
              <a:gd name="connsiteY104" fmla="*/ 516731 h 597694"/>
              <a:gd name="connsiteX105" fmla="*/ 1588294 w 1893094"/>
              <a:gd name="connsiteY105" fmla="*/ 521494 h 597694"/>
              <a:gd name="connsiteX106" fmla="*/ 1597819 w 1893094"/>
              <a:gd name="connsiteY106" fmla="*/ 523875 h 597694"/>
              <a:gd name="connsiteX107" fmla="*/ 1609725 w 1893094"/>
              <a:gd name="connsiteY107" fmla="*/ 526256 h 597694"/>
              <a:gd name="connsiteX108" fmla="*/ 1628775 w 1893094"/>
              <a:gd name="connsiteY108" fmla="*/ 533400 h 597694"/>
              <a:gd name="connsiteX109" fmla="*/ 1635919 w 1893094"/>
              <a:gd name="connsiteY109" fmla="*/ 535781 h 597694"/>
              <a:gd name="connsiteX110" fmla="*/ 1647825 w 1893094"/>
              <a:gd name="connsiteY110" fmla="*/ 540544 h 597694"/>
              <a:gd name="connsiteX111" fmla="*/ 1659731 w 1893094"/>
              <a:gd name="connsiteY111" fmla="*/ 542925 h 597694"/>
              <a:gd name="connsiteX112" fmla="*/ 1683544 w 1893094"/>
              <a:gd name="connsiteY112" fmla="*/ 550069 h 597694"/>
              <a:gd name="connsiteX113" fmla="*/ 1704975 w 1893094"/>
              <a:gd name="connsiteY113" fmla="*/ 552450 h 597694"/>
              <a:gd name="connsiteX114" fmla="*/ 1719262 w 1893094"/>
              <a:gd name="connsiteY114" fmla="*/ 557212 h 597694"/>
              <a:gd name="connsiteX115" fmla="*/ 1750219 w 1893094"/>
              <a:gd name="connsiteY115" fmla="*/ 561975 h 597694"/>
              <a:gd name="connsiteX116" fmla="*/ 1757362 w 1893094"/>
              <a:gd name="connsiteY116" fmla="*/ 564356 h 597694"/>
              <a:gd name="connsiteX117" fmla="*/ 1790700 w 1893094"/>
              <a:gd name="connsiteY117" fmla="*/ 569119 h 597694"/>
              <a:gd name="connsiteX118" fmla="*/ 1797844 w 1893094"/>
              <a:gd name="connsiteY118" fmla="*/ 571500 h 597694"/>
              <a:gd name="connsiteX119" fmla="*/ 1814512 w 1893094"/>
              <a:gd name="connsiteY119" fmla="*/ 576262 h 597694"/>
              <a:gd name="connsiteX120" fmla="*/ 1835944 w 1893094"/>
              <a:gd name="connsiteY120" fmla="*/ 578644 h 597694"/>
              <a:gd name="connsiteX121" fmla="*/ 1866900 w 1893094"/>
              <a:gd name="connsiteY121" fmla="*/ 588169 h 597694"/>
              <a:gd name="connsiteX122" fmla="*/ 1876425 w 1893094"/>
              <a:gd name="connsiteY122" fmla="*/ 590550 h 597694"/>
              <a:gd name="connsiteX123" fmla="*/ 1885950 w 1893094"/>
              <a:gd name="connsiteY123" fmla="*/ 595312 h 597694"/>
              <a:gd name="connsiteX124" fmla="*/ 1893094 w 1893094"/>
              <a:gd name="connsiteY124" fmla="*/ 597694 h 59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893094" h="597694">
                <a:moveTo>
                  <a:pt x="0" y="0"/>
                </a:moveTo>
                <a:cubicBezTo>
                  <a:pt x="15759" y="2626"/>
                  <a:pt x="18285" y="2785"/>
                  <a:pt x="35719" y="7144"/>
                </a:cubicBezTo>
                <a:cubicBezTo>
                  <a:pt x="38154" y="7753"/>
                  <a:pt x="40441" y="8865"/>
                  <a:pt x="42862" y="9525"/>
                </a:cubicBezTo>
                <a:cubicBezTo>
                  <a:pt x="49177" y="11247"/>
                  <a:pt x="55703" y="12217"/>
                  <a:pt x="61912" y="14287"/>
                </a:cubicBezTo>
                <a:cubicBezTo>
                  <a:pt x="66675" y="15875"/>
                  <a:pt x="71248" y="18225"/>
                  <a:pt x="76200" y="19050"/>
                </a:cubicBezTo>
                <a:cubicBezTo>
                  <a:pt x="86369" y="20745"/>
                  <a:pt x="95338" y="21476"/>
                  <a:pt x="104775" y="26194"/>
                </a:cubicBezTo>
                <a:cubicBezTo>
                  <a:pt x="107950" y="27781"/>
                  <a:pt x="110932" y="29834"/>
                  <a:pt x="114300" y="30956"/>
                </a:cubicBezTo>
                <a:cubicBezTo>
                  <a:pt x="122463" y="33677"/>
                  <a:pt x="126215" y="32152"/>
                  <a:pt x="133350" y="35719"/>
                </a:cubicBezTo>
                <a:cubicBezTo>
                  <a:pt x="144988" y="41538"/>
                  <a:pt x="135669" y="39870"/>
                  <a:pt x="147637" y="42862"/>
                </a:cubicBezTo>
                <a:cubicBezTo>
                  <a:pt x="151564" y="43844"/>
                  <a:pt x="155667" y="44081"/>
                  <a:pt x="159544" y="45244"/>
                </a:cubicBezTo>
                <a:cubicBezTo>
                  <a:pt x="163638" y="46472"/>
                  <a:pt x="167320" y="48905"/>
                  <a:pt x="171450" y="50006"/>
                </a:cubicBezTo>
                <a:cubicBezTo>
                  <a:pt x="179271" y="52092"/>
                  <a:pt x="187583" y="52210"/>
                  <a:pt x="195262" y="54769"/>
                </a:cubicBezTo>
                <a:lnTo>
                  <a:pt x="209550" y="59531"/>
                </a:lnTo>
                <a:cubicBezTo>
                  <a:pt x="211931" y="60325"/>
                  <a:pt x="214449" y="60789"/>
                  <a:pt x="216694" y="61912"/>
                </a:cubicBezTo>
                <a:cubicBezTo>
                  <a:pt x="229146" y="68139"/>
                  <a:pt x="222775" y="65814"/>
                  <a:pt x="235744" y="69056"/>
                </a:cubicBezTo>
                <a:cubicBezTo>
                  <a:pt x="257487" y="79929"/>
                  <a:pt x="230380" y="67105"/>
                  <a:pt x="261937" y="78581"/>
                </a:cubicBezTo>
                <a:cubicBezTo>
                  <a:pt x="265273" y="79794"/>
                  <a:pt x="268166" y="82026"/>
                  <a:pt x="271462" y="83344"/>
                </a:cubicBezTo>
                <a:cubicBezTo>
                  <a:pt x="276123" y="85208"/>
                  <a:pt x="280987" y="86519"/>
                  <a:pt x="285750" y="88106"/>
                </a:cubicBezTo>
                <a:cubicBezTo>
                  <a:pt x="299235" y="97097"/>
                  <a:pt x="288070" y="90810"/>
                  <a:pt x="311944" y="97631"/>
                </a:cubicBezTo>
                <a:cubicBezTo>
                  <a:pt x="338098" y="105104"/>
                  <a:pt x="313947" y="100639"/>
                  <a:pt x="342900" y="104775"/>
                </a:cubicBezTo>
                <a:cubicBezTo>
                  <a:pt x="346075" y="106362"/>
                  <a:pt x="349343" y="107776"/>
                  <a:pt x="352425" y="109537"/>
                </a:cubicBezTo>
                <a:cubicBezTo>
                  <a:pt x="354910" y="110957"/>
                  <a:pt x="357009" y="113020"/>
                  <a:pt x="359569" y="114300"/>
                </a:cubicBezTo>
                <a:cubicBezTo>
                  <a:pt x="361814" y="115422"/>
                  <a:pt x="364331" y="115887"/>
                  <a:pt x="366712" y="116681"/>
                </a:cubicBezTo>
                <a:cubicBezTo>
                  <a:pt x="369887" y="119062"/>
                  <a:pt x="372871" y="121722"/>
                  <a:pt x="376237" y="123825"/>
                </a:cubicBezTo>
                <a:cubicBezTo>
                  <a:pt x="386330" y="130133"/>
                  <a:pt x="386387" y="127709"/>
                  <a:pt x="397669" y="133350"/>
                </a:cubicBezTo>
                <a:cubicBezTo>
                  <a:pt x="400228" y="134630"/>
                  <a:pt x="402385" y="136595"/>
                  <a:pt x="404812" y="138112"/>
                </a:cubicBezTo>
                <a:cubicBezTo>
                  <a:pt x="408297" y="140290"/>
                  <a:pt x="421373" y="148395"/>
                  <a:pt x="426244" y="150019"/>
                </a:cubicBezTo>
                <a:cubicBezTo>
                  <a:pt x="430084" y="151299"/>
                  <a:pt x="434245" y="151335"/>
                  <a:pt x="438150" y="152400"/>
                </a:cubicBezTo>
                <a:cubicBezTo>
                  <a:pt x="442993" y="153721"/>
                  <a:pt x="447567" y="155944"/>
                  <a:pt x="452437" y="157162"/>
                </a:cubicBezTo>
                <a:cubicBezTo>
                  <a:pt x="474407" y="162656"/>
                  <a:pt x="447238" y="155603"/>
                  <a:pt x="476250" y="164306"/>
                </a:cubicBezTo>
                <a:cubicBezTo>
                  <a:pt x="484537" y="166792"/>
                  <a:pt x="488952" y="167129"/>
                  <a:pt x="497681" y="169069"/>
                </a:cubicBezTo>
                <a:cubicBezTo>
                  <a:pt x="517878" y="173558"/>
                  <a:pt x="495002" y="169707"/>
                  <a:pt x="523875" y="173831"/>
                </a:cubicBezTo>
                <a:cubicBezTo>
                  <a:pt x="526256" y="174625"/>
                  <a:pt x="528605" y="175522"/>
                  <a:pt x="531019" y="176212"/>
                </a:cubicBezTo>
                <a:cubicBezTo>
                  <a:pt x="534166" y="177111"/>
                  <a:pt x="537439" y="177559"/>
                  <a:pt x="540544" y="178594"/>
                </a:cubicBezTo>
                <a:cubicBezTo>
                  <a:pt x="544599" y="179946"/>
                  <a:pt x="548365" y="182099"/>
                  <a:pt x="552450" y="183356"/>
                </a:cubicBezTo>
                <a:cubicBezTo>
                  <a:pt x="558706" y="185281"/>
                  <a:pt x="571500" y="188119"/>
                  <a:pt x="571500" y="188119"/>
                </a:cubicBezTo>
                <a:cubicBezTo>
                  <a:pt x="575469" y="190500"/>
                  <a:pt x="579193" y="193347"/>
                  <a:pt x="583406" y="195262"/>
                </a:cubicBezTo>
                <a:cubicBezTo>
                  <a:pt x="590496" y="198484"/>
                  <a:pt x="599540" y="200486"/>
                  <a:pt x="607219" y="202406"/>
                </a:cubicBezTo>
                <a:cubicBezTo>
                  <a:pt x="617372" y="209175"/>
                  <a:pt x="620782" y="212302"/>
                  <a:pt x="631031" y="216694"/>
                </a:cubicBezTo>
                <a:cubicBezTo>
                  <a:pt x="633338" y="217683"/>
                  <a:pt x="635868" y="218086"/>
                  <a:pt x="638175" y="219075"/>
                </a:cubicBezTo>
                <a:cubicBezTo>
                  <a:pt x="641438" y="220473"/>
                  <a:pt x="644618" y="222076"/>
                  <a:pt x="647700" y="223837"/>
                </a:cubicBezTo>
                <a:cubicBezTo>
                  <a:pt x="650185" y="225257"/>
                  <a:pt x="652213" y="227473"/>
                  <a:pt x="654844" y="228600"/>
                </a:cubicBezTo>
                <a:cubicBezTo>
                  <a:pt x="657852" y="229889"/>
                  <a:pt x="661194" y="230187"/>
                  <a:pt x="664369" y="230981"/>
                </a:cubicBezTo>
                <a:cubicBezTo>
                  <a:pt x="668338" y="233362"/>
                  <a:pt x="671884" y="236661"/>
                  <a:pt x="676275" y="238125"/>
                </a:cubicBezTo>
                <a:cubicBezTo>
                  <a:pt x="683954" y="240685"/>
                  <a:pt x="692150" y="241299"/>
                  <a:pt x="700087" y="242887"/>
                </a:cubicBezTo>
                <a:cubicBezTo>
                  <a:pt x="704056" y="243681"/>
                  <a:pt x="708154" y="243989"/>
                  <a:pt x="711994" y="245269"/>
                </a:cubicBezTo>
                <a:cubicBezTo>
                  <a:pt x="719138" y="247650"/>
                  <a:pt x="725997" y="251174"/>
                  <a:pt x="733425" y="252412"/>
                </a:cubicBezTo>
                <a:cubicBezTo>
                  <a:pt x="742950" y="254000"/>
                  <a:pt x="752632" y="254833"/>
                  <a:pt x="762000" y="257175"/>
                </a:cubicBezTo>
                <a:cubicBezTo>
                  <a:pt x="765175" y="257969"/>
                  <a:pt x="768378" y="258657"/>
                  <a:pt x="771525" y="259556"/>
                </a:cubicBezTo>
                <a:cubicBezTo>
                  <a:pt x="773939" y="260246"/>
                  <a:pt x="776223" y="261373"/>
                  <a:pt x="778669" y="261937"/>
                </a:cubicBezTo>
                <a:cubicBezTo>
                  <a:pt x="786556" y="263757"/>
                  <a:pt x="794802" y="264141"/>
                  <a:pt x="802481" y="266700"/>
                </a:cubicBezTo>
                <a:cubicBezTo>
                  <a:pt x="815251" y="270956"/>
                  <a:pt x="804283" y="267629"/>
                  <a:pt x="821531" y="271462"/>
                </a:cubicBezTo>
                <a:cubicBezTo>
                  <a:pt x="824726" y="272172"/>
                  <a:pt x="827909" y="272945"/>
                  <a:pt x="831056" y="273844"/>
                </a:cubicBezTo>
                <a:cubicBezTo>
                  <a:pt x="833470" y="274534"/>
                  <a:pt x="835750" y="275681"/>
                  <a:pt x="838200" y="276225"/>
                </a:cubicBezTo>
                <a:cubicBezTo>
                  <a:pt x="842913" y="277272"/>
                  <a:pt x="847766" y="277594"/>
                  <a:pt x="852487" y="278606"/>
                </a:cubicBezTo>
                <a:cubicBezTo>
                  <a:pt x="858887" y="279978"/>
                  <a:pt x="871537" y="283369"/>
                  <a:pt x="871537" y="283369"/>
                </a:cubicBezTo>
                <a:cubicBezTo>
                  <a:pt x="875506" y="285750"/>
                  <a:pt x="879214" y="288632"/>
                  <a:pt x="883444" y="290512"/>
                </a:cubicBezTo>
                <a:cubicBezTo>
                  <a:pt x="886435" y="291841"/>
                  <a:pt x="889822" y="291995"/>
                  <a:pt x="892969" y="292894"/>
                </a:cubicBezTo>
                <a:cubicBezTo>
                  <a:pt x="895382" y="293584"/>
                  <a:pt x="897805" y="294286"/>
                  <a:pt x="900112" y="295275"/>
                </a:cubicBezTo>
                <a:cubicBezTo>
                  <a:pt x="909646" y="299361"/>
                  <a:pt x="907851" y="300186"/>
                  <a:pt x="916781" y="302419"/>
                </a:cubicBezTo>
                <a:cubicBezTo>
                  <a:pt x="920707" y="303401"/>
                  <a:pt x="924810" y="303637"/>
                  <a:pt x="928687" y="304800"/>
                </a:cubicBezTo>
                <a:cubicBezTo>
                  <a:pt x="932781" y="306028"/>
                  <a:pt x="936713" y="307771"/>
                  <a:pt x="940594" y="309562"/>
                </a:cubicBezTo>
                <a:cubicBezTo>
                  <a:pt x="947040" y="312537"/>
                  <a:pt x="952682" y="317694"/>
                  <a:pt x="959644" y="319087"/>
                </a:cubicBezTo>
                <a:cubicBezTo>
                  <a:pt x="967821" y="320723"/>
                  <a:pt x="973234" y="321610"/>
                  <a:pt x="981075" y="323850"/>
                </a:cubicBezTo>
                <a:cubicBezTo>
                  <a:pt x="998160" y="328731"/>
                  <a:pt x="975919" y="323771"/>
                  <a:pt x="1000125" y="328612"/>
                </a:cubicBezTo>
                <a:cubicBezTo>
                  <a:pt x="1004094" y="330200"/>
                  <a:pt x="1007848" y="332494"/>
                  <a:pt x="1012031" y="333375"/>
                </a:cubicBezTo>
                <a:cubicBezTo>
                  <a:pt x="1023016" y="335688"/>
                  <a:pt x="1045369" y="338137"/>
                  <a:pt x="1045369" y="338137"/>
                </a:cubicBezTo>
                <a:cubicBezTo>
                  <a:pt x="1061672" y="343574"/>
                  <a:pt x="1050037" y="340107"/>
                  <a:pt x="1081087" y="345281"/>
                </a:cubicBezTo>
                <a:lnTo>
                  <a:pt x="1095375" y="347662"/>
                </a:lnTo>
                <a:cubicBezTo>
                  <a:pt x="1097756" y="348456"/>
                  <a:pt x="1100084" y="349435"/>
                  <a:pt x="1102519" y="350044"/>
                </a:cubicBezTo>
                <a:cubicBezTo>
                  <a:pt x="1110067" y="351931"/>
                  <a:pt x="1116618" y="352362"/>
                  <a:pt x="1123950" y="354806"/>
                </a:cubicBezTo>
                <a:cubicBezTo>
                  <a:pt x="1128005" y="356158"/>
                  <a:pt x="1131801" y="358217"/>
                  <a:pt x="1135856" y="359569"/>
                </a:cubicBezTo>
                <a:cubicBezTo>
                  <a:pt x="1138961" y="360604"/>
                  <a:pt x="1142317" y="360801"/>
                  <a:pt x="1145381" y="361950"/>
                </a:cubicBezTo>
                <a:cubicBezTo>
                  <a:pt x="1148705" y="363196"/>
                  <a:pt x="1151643" y="365314"/>
                  <a:pt x="1154906" y="366712"/>
                </a:cubicBezTo>
                <a:cubicBezTo>
                  <a:pt x="1157213" y="367701"/>
                  <a:pt x="1159646" y="368373"/>
                  <a:pt x="1162050" y="369094"/>
                </a:cubicBezTo>
                <a:cubicBezTo>
                  <a:pt x="1168689" y="371086"/>
                  <a:pt x="1180576" y="374533"/>
                  <a:pt x="1188244" y="376237"/>
                </a:cubicBezTo>
                <a:cubicBezTo>
                  <a:pt x="1192195" y="377115"/>
                  <a:pt x="1196181" y="377825"/>
                  <a:pt x="1200150" y="378619"/>
                </a:cubicBezTo>
                <a:cubicBezTo>
                  <a:pt x="1218866" y="387976"/>
                  <a:pt x="1199567" y="379582"/>
                  <a:pt x="1226344" y="385762"/>
                </a:cubicBezTo>
                <a:cubicBezTo>
                  <a:pt x="1231235" y="386891"/>
                  <a:pt x="1235761" y="389308"/>
                  <a:pt x="1240631" y="390525"/>
                </a:cubicBezTo>
                <a:lnTo>
                  <a:pt x="1250156" y="392906"/>
                </a:lnTo>
                <a:cubicBezTo>
                  <a:pt x="1262248" y="404998"/>
                  <a:pt x="1251474" y="396674"/>
                  <a:pt x="1266825" y="402431"/>
                </a:cubicBezTo>
                <a:cubicBezTo>
                  <a:pt x="1270149" y="403677"/>
                  <a:pt x="1273106" y="405752"/>
                  <a:pt x="1276350" y="407194"/>
                </a:cubicBezTo>
                <a:cubicBezTo>
                  <a:pt x="1280256" y="408930"/>
                  <a:pt x="1284239" y="410495"/>
                  <a:pt x="1288256" y="411956"/>
                </a:cubicBezTo>
                <a:cubicBezTo>
                  <a:pt x="1292974" y="413672"/>
                  <a:pt x="1297735" y="415276"/>
                  <a:pt x="1302544" y="416719"/>
                </a:cubicBezTo>
                <a:cubicBezTo>
                  <a:pt x="1309267" y="418736"/>
                  <a:pt x="1317181" y="420122"/>
                  <a:pt x="1323975" y="421481"/>
                </a:cubicBezTo>
                <a:cubicBezTo>
                  <a:pt x="1343255" y="434335"/>
                  <a:pt x="1317579" y="418374"/>
                  <a:pt x="1340644" y="428625"/>
                </a:cubicBezTo>
                <a:cubicBezTo>
                  <a:pt x="1367126" y="440395"/>
                  <a:pt x="1339737" y="432566"/>
                  <a:pt x="1362075" y="438150"/>
                </a:cubicBezTo>
                <a:cubicBezTo>
                  <a:pt x="1364456" y="439737"/>
                  <a:pt x="1366604" y="441750"/>
                  <a:pt x="1369219" y="442912"/>
                </a:cubicBezTo>
                <a:cubicBezTo>
                  <a:pt x="1373806" y="444951"/>
                  <a:pt x="1379329" y="444891"/>
                  <a:pt x="1383506" y="447675"/>
                </a:cubicBezTo>
                <a:cubicBezTo>
                  <a:pt x="1394667" y="455115"/>
                  <a:pt x="1387827" y="451966"/>
                  <a:pt x="1404937" y="454819"/>
                </a:cubicBezTo>
                <a:cubicBezTo>
                  <a:pt x="1422877" y="466777"/>
                  <a:pt x="1400073" y="452733"/>
                  <a:pt x="1421606" y="461962"/>
                </a:cubicBezTo>
                <a:cubicBezTo>
                  <a:pt x="1424237" y="463089"/>
                  <a:pt x="1426119" y="465598"/>
                  <a:pt x="1428750" y="466725"/>
                </a:cubicBezTo>
                <a:cubicBezTo>
                  <a:pt x="1431758" y="468014"/>
                  <a:pt x="1435140" y="468166"/>
                  <a:pt x="1438275" y="469106"/>
                </a:cubicBezTo>
                <a:cubicBezTo>
                  <a:pt x="1443083" y="470549"/>
                  <a:pt x="1447800" y="472281"/>
                  <a:pt x="1452562" y="473869"/>
                </a:cubicBezTo>
                <a:lnTo>
                  <a:pt x="1459706" y="476250"/>
                </a:lnTo>
                <a:cubicBezTo>
                  <a:pt x="1462087" y="477044"/>
                  <a:pt x="1464698" y="477340"/>
                  <a:pt x="1466850" y="478631"/>
                </a:cubicBezTo>
                <a:cubicBezTo>
                  <a:pt x="1470819" y="481012"/>
                  <a:pt x="1474332" y="484414"/>
                  <a:pt x="1478756" y="485775"/>
                </a:cubicBezTo>
                <a:cubicBezTo>
                  <a:pt x="1484872" y="487657"/>
                  <a:pt x="1491494" y="487104"/>
                  <a:pt x="1497806" y="488156"/>
                </a:cubicBezTo>
                <a:cubicBezTo>
                  <a:pt x="1501034" y="488694"/>
                  <a:pt x="1504156" y="489743"/>
                  <a:pt x="1507331" y="490537"/>
                </a:cubicBezTo>
                <a:cubicBezTo>
                  <a:pt x="1509712" y="492125"/>
                  <a:pt x="1511860" y="494138"/>
                  <a:pt x="1514475" y="495300"/>
                </a:cubicBezTo>
                <a:cubicBezTo>
                  <a:pt x="1519062" y="497339"/>
                  <a:pt x="1528762" y="500062"/>
                  <a:pt x="1528762" y="500062"/>
                </a:cubicBezTo>
                <a:cubicBezTo>
                  <a:pt x="1531143" y="501650"/>
                  <a:pt x="1533346" y="503545"/>
                  <a:pt x="1535906" y="504825"/>
                </a:cubicBezTo>
                <a:cubicBezTo>
                  <a:pt x="1546845" y="510295"/>
                  <a:pt x="1546732" y="508939"/>
                  <a:pt x="1557337" y="511969"/>
                </a:cubicBezTo>
                <a:cubicBezTo>
                  <a:pt x="1559751" y="512659"/>
                  <a:pt x="1562067" y="513660"/>
                  <a:pt x="1564481" y="514350"/>
                </a:cubicBezTo>
                <a:cubicBezTo>
                  <a:pt x="1567628" y="515249"/>
                  <a:pt x="1570871" y="515791"/>
                  <a:pt x="1574006" y="516731"/>
                </a:cubicBezTo>
                <a:cubicBezTo>
                  <a:pt x="1578815" y="518174"/>
                  <a:pt x="1583424" y="520277"/>
                  <a:pt x="1588294" y="521494"/>
                </a:cubicBezTo>
                <a:cubicBezTo>
                  <a:pt x="1591469" y="522288"/>
                  <a:pt x="1594624" y="523165"/>
                  <a:pt x="1597819" y="523875"/>
                </a:cubicBezTo>
                <a:cubicBezTo>
                  <a:pt x="1601770" y="524753"/>
                  <a:pt x="1605799" y="525274"/>
                  <a:pt x="1609725" y="526256"/>
                </a:cubicBezTo>
                <a:cubicBezTo>
                  <a:pt x="1615136" y="527609"/>
                  <a:pt x="1624395" y="531757"/>
                  <a:pt x="1628775" y="533400"/>
                </a:cubicBezTo>
                <a:cubicBezTo>
                  <a:pt x="1631125" y="534281"/>
                  <a:pt x="1633569" y="534900"/>
                  <a:pt x="1635919" y="535781"/>
                </a:cubicBezTo>
                <a:cubicBezTo>
                  <a:pt x="1639921" y="537282"/>
                  <a:pt x="1643731" y="539316"/>
                  <a:pt x="1647825" y="540544"/>
                </a:cubicBezTo>
                <a:cubicBezTo>
                  <a:pt x="1651702" y="541707"/>
                  <a:pt x="1655826" y="541860"/>
                  <a:pt x="1659731" y="542925"/>
                </a:cubicBezTo>
                <a:cubicBezTo>
                  <a:pt x="1668114" y="545211"/>
                  <a:pt x="1675023" y="548758"/>
                  <a:pt x="1683544" y="550069"/>
                </a:cubicBezTo>
                <a:cubicBezTo>
                  <a:pt x="1690648" y="551162"/>
                  <a:pt x="1697831" y="551656"/>
                  <a:pt x="1704975" y="552450"/>
                </a:cubicBezTo>
                <a:cubicBezTo>
                  <a:pt x="1709737" y="554037"/>
                  <a:pt x="1714340" y="556227"/>
                  <a:pt x="1719262" y="557212"/>
                </a:cubicBezTo>
                <a:cubicBezTo>
                  <a:pt x="1737444" y="560849"/>
                  <a:pt x="1727153" y="559092"/>
                  <a:pt x="1750219" y="561975"/>
                </a:cubicBezTo>
                <a:cubicBezTo>
                  <a:pt x="1752600" y="562769"/>
                  <a:pt x="1754893" y="563907"/>
                  <a:pt x="1757362" y="564356"/>
                </a:cubicBezTo>
                <a:cubicBezTo>
                  <a:pt x="1777212" y="567965"/>
                  <a:pt x="1773111" y="565210"/>
                  <a:pt x="1790700" y="569119"/>
                </a:cubicBezTo>
                <a:cubicBezTo>
                  <a:pt x="1793150" y="569664"/>
                  <a:pt x="1795440" y="570779"/>
                  <a:pt x="1797844" y="571500"/>
                </a:cubicBezTo>
                <a:cubicBezTo>
                  <a:pt x="1803379" y="573160"/>
                  <a:pt x="1808833" y="575197"/>
                  <a:pt x="1814512" y="576262"/>
                </a:cubicBezTo>
                <a:cubicBezTo>
                  <a:pt x="1821577" y="577587"/>
                  <a:pt x="1828800" y="577850"/>
                  <a:pt x="1835944" y="578644"/>
                </a:cubicBezTo>
                <a:cubicBezTo>
                  <a:pt x="1853926" y="585836"/>
                  <a:pt x="1843706" y="582370"/>
                  <a:pt x="1866900" y="588169"/>
                </a:cubicBezTo>
                <a:cubicBezTo>
                  <a:pt x="1870075" y="588963"/>
                  <a:pt x="1873498" y="589087"/>
                  <a:pt x="1876425" y="590550"/>
                </a:cubicBezTo>
                <a:cubicBezTo>
                  <a:pt x="1879600" y="592137"/>
                  <a:pt x="1882687" y="593914"/>
                  <a:pt x="1885950" y="595312"/>
                </a:cubicBezTo>
                <a:cubicBezTo>
                  <a:pt x="1888257" y="596301"/>
                  <a:pt x="1893094" y="597694"/>
                  <a:pt x="1893094" y="597694"/>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10" name="Freeform 12309"/>
          <p:cNvSpPr/>
          <p:nvPr/>
        </p:nvSpPr>
        <p:spPr>
          <a:xfrm>
            <a:off x="6346031" y="2755106"/>
            <a:ext cx="1931194" cy="500063"/>
          </a:xfrm>
          <a:custGeom>
            <a:avLst/>
            <a:gdLst>
              <a:gd name="connsiteX0" fmla="*/ 0 w 1931194"/>
              <a:gd name="connsiteY0" fmla="*/ 0 h 500063"/>
              <a:gd name="connsiteX1" fmla="*/ 259557 w 1931194"/>
              <a:gd name="connsiteY1" fmla="*/ 2382 h 500063"/>
              <a:gd name="connsiteX2" fmla="*/ 280988 w 1931194"/>
              <a:gd name="connsiteY2" fmla="*/ 7144 h 500063"/>
              <a:gd name="connsiteX3" fmla="*/ 292894 w 1931194"/>
              <a:gd name="connsiteY3" fmla="*/ 9525 h 500063"/>
              <a:gd name="connsiteX4" fmla="*/ 300038 w 1931194"/>
              <a:gd name="connsiteY4" fmla="*/ 11907 h 500063"/>
              <a:gd name="connsiteX5" fmla="*/ 319088 w 1931194"/>
              <a:gd name="connsiteY5" fmla="*/ 16669 h 500063"/>
              <a:gd name="connsiteX6" fmla="*/ 328613 w 1931194"/>
              <a:gd name="connsiteY6" fmla="*/ 19050 h 500063"/>
              <a:gd name="connsiteX7" fmla="*/ 340519 w 1931194"/>
              <a:gd name="connsiteY7" fmla="*/ 21432 h 500063"/>
              <a:gd name="connsiteX8" fmla="*/ 392907 w 1931194"/>
              <a:gd name="connsiteY8" fmla="*/ 26194 h 500063"/>
              <a:gd name="connsiteX9" fmla="*/ 409575 w 1931194"/>
              <a:gd name="connsiteY9" fmla="*/ 30957 h 500063"/>
              <a:gd name="connsiteX10" fmla="*/ 419100 w 1931194"/>
              <a:gd name="connsiteY10" fmla="*/ 33338 h 500063"/>
              <a:gd name="connsiteX11" fmla="*/ 426244 w 1931194"/>
              <a:gd name="connsiteY11" fmla="*/ 35719 h 500063"/>
              <a:gd name="connsiteX12" fmla="*/ 442913 w 1931194"/>
              <a:gd name="connsiteY12" fmla="*/ 38100 h 500063"/>
              <a:gd name="connsiteX13" fmla="*/ 450057 w 1931194"/>
              <a:gd name="connsiteY13" fmla="*/ 40482 h 500063"/>
              <a:gd name="connsiteX14" fmla="*/ 476250 w 1931194"/>
              <a:gd name="connsiteY14" fmla="*/ 45244 h 500063"/>
              <a:gd name="connsiteX15" fmla="*/ 497682 w 1931194"/>
              <a:gd name="connsiteY15" fmla="*/ 47625 h 500063"/>
              <a:gd name="connsiteX16" fmla="*/ 511969 w 1931194"/>
              <a:gd name="connsiteY16" fmla="*/ 50007 h 500063"/>
              <a:gd name="connsiteX17" fmla="*/ 521494 w 1931194"/>
              <a:gd name="connsiteY17" fmla="*/ 52388 h 500063"/>
              <a:gd name="connsiteX18" fmla="*/ 547688 w 1931194"/>
              <a:gd name="connsiteY18" fmla="*/ 54769 h 500063"/>
              <a:gd name="connsiteX19" fmla="*/ 566738 w 1931194"/>
              <a:gd name="connsiteY19" fmla="*/ 59532 h 500063"/>
              <a:gd name="connsiteX20" fmla="*/ 585788 w 1931194"/>
              <a:gd name="connsiteY20" fmla="*/ 64294 h 500063"/>
              <a:gd name="connsiteX21" fmla="*/ 614363 w 1931194"/>
              <a:gd name="connsiteY21" fmla="*/ 69057 h 500063"/>
              <a:gd name="connsiteX22" fmla="*/ 640557 w 1931194"/>
              <a:gd name="connsiteY22" fmla="*/ 73819 h 500063"/>
              <a:gd name="connsiteX23" fmla="*/ 669132 w 1931194"/>
              <a:gd name="connsiteY23" fmla="*/ 78582 h 500063"/>
              <a:gd name="connsiteX24" fmla="*/ 683419 w 1931194"/>
              <a:gd name="connsiteY24" fmla="*/ 83344 h 500063"/>
              <a:gd name="connsiteX25" fmla="*/ 702469 w 1931194"/>
              <a:gd name="connsiteY25" fmla="*/ 88107 h 500063"/>
              <a:gd name="connsiteX26" fmla="*/ 723900 w 1931194"/>
              <a:gd name="connsiteY26" fmla="*/ 95250 h 500063"/>
              <a:gd name="connsiteX27" fmla="*/ 731044 w 1931194"/>
              <a:gd name="connsiteY27" fmla="*/ 97632 h 500063"/>
              <a:gd name="connsiteX28" fmla="*/ 740569 w 1931194"/>
              <a:gd name="connsiteY28" fmla="*/ 102394 h 500063"/>
              <a:gd name="connsiteX29" fmla="*/ 747713 w 1931194"/>
              <a:gd name="connsiteY29" fmla="*/ 104775 h 500063"/>
              <a:gd name="connsiteX30" fmla="*/ 759619 w 1931194"/>
              <a:gd name="connsiteY30" fmla="*/ 109538 h 500063"/>
              <a:gd name="connsiteX31" fmla="*/ 781050 w 1931194"/>
              <a:gd name="connsiteY31" fmla="*/ 116682 h 500063"/>
              <a:gd name="connsiteX32" fmla="*/ 788194 w 1931194"/>
              <a:gd name="connsiteY32" fmla="*/ 119063 h 500063"/>
              <a:gd name="connsiteX33" fmla="*/ 795338 w 1931194"/>
              <a:gd name="connsiteY33" fmla="*/ 121444 h 500063"/>
              <a:gd name="connsiteX34" fmla="*/ 812007 w 1931194"/>
              <a:gd name="connsiteY34" fmla="*/ 126207 h 500063"/>
              <a:gd name="connsiteX35" fmla="*/ 821532 w 1931194"/>
              <a:gd name="connsiteY35" fmla="*/ 128588 h 500063"/>
              <a:gd name="connsiteX36" fmla="*/ 835819 w 1931194"/>
              <a:gd name="connsiteY36" fmla="*/ 133350 h 500063"/>
              <a:gd name="connsiteX37" fmla="*/ 842963 w 1931194"/>
              <a:gd name="connsiteY37" fmla="*/ 135732 h 500063"/>
              <a:gd name="connsiteX38" fmla="*/ 854869 w 1931194"/>
              <a:gd name="connsiteY38" fmla="*/ 138113 h 500063"/>
              <a:gd name="connsiteX39" fmla="*/ 862013 w 1931194"/>
              <a:gd name="connsiteY39" fmla="*/ 140494 h 500063"/>
              <a:gd name="connsiteX40" fmla="*/ 871538 w 1931194"/>
              <a:gd name="connsiteY40" fmla="*/ 142875 h 500063"/>
              <a:gd name="connsiteX41" fmla="*/ 878682 w 1931194"/>
              <a:gd name="connsiteY41" fmla="*/ 145257 h 500063"/>
              <a:gd name="connsiteX42" fmla="*/ 897732 w 1931194"/>
              <a:gd name="connsiteY42" fmla="*/ 150019 h 500063"/>
              <a:gd name="connsiteX43" fmla="*/ 914400 w 1931194"/>
              <a:gd name="connsiteY43" fmla="*/ 154782 h 500063"/>
              <a:gd name="connsiteX44" fmla="*/ 928688 w 1931194"/>
              <a:gd name="connsiteY44" fmla="*/ 157163 h 500063"/>
              <a:gd name="connsiteX45" fmla="*/ 935832 w 1931194"/>
              <a:gd name="connsiteY45" fmla="*/ 159544 h 500063"/>
              <a:gd name="connsiteX46" fmla="*/ 945357 w 1931194"/>
              <a:gd name="connsiteY46" fmla="*/ 161925 h 500063"/>
              <a:gd name="connsiteX47" fmla="*/ 969169 w 1931194"/>
              <a:gd name="connsiteY47" fmla="*/ 166688 h 500063"/>
              <a:gd name="connsiteX48" fmla="*/ 981075 w 1931194"/>
              <a:gd name="connsiteY48" fmla="*/ 169069 h 500063"/>
              <a:gd name="connsiteX49" fmla="*/ 997744 w 1931194"/>
              <a:gd name="connsiteY49" fmla="*/ 173832 h 500063"/>
              <a:gd name="connsiteX50" fmla="*/ 1009650 w 1931194"/>
              <a:gd name="connsiteY50" fmla="*/ 178594 h 500063"/>
              <a:gd name="connsiteX51" fmla="*/ 1023938 w 1931194"/>
              <a:gd name="connsiteY51" fmla="*/ 180975 h 500063"/>
              <a:gd name="connsiteX52" fmla="*/ 1038225 w 1931194"/>
              <a:gd name="connsiteY52" fmla="*/ 185738 h 500063"/>
              <a:gd name="connsiteX53" fmla="*/ 1045369 w 1931194"/>
              <a:gd name="connsiteY53" fmla="*/ 188119 h 500063"/>
              <a:gd name="connsiteX54" fmla="*/ 1064419 w 1931194"/>
              <a:gd name="connsiteY54" fmla="*/ 192882 h 500063"/>
              <a:gd name="connsiteX55" fmla="*/ 1081088 w 1931194"/>
              <a:gd name="connsiteY55" fmla="*/ 197644 h 500063"/>
              <a:gd name="connsiteX56" fmla="*/ 1107282 w 1931194"/>
              <a:gd name="connsiteY56" fmla="*/ 204788 h 500063"/>
              <a:gd name="connsiteX57" fmla="*/ 1114425 w 1931194"/>
              <a:gd name="connsiteY57" fmla="*/ 209550 h 500063"/>
              <a:gd name="connsiteX58" fmla="*/ 1128713 w 1931194"/>
              <a:gd name="connsiteY58" fmla="*/ 214313 h 500063"/>
              <a:gd name="connsiteX59" fmla="*/ 1135857 w 1931194"/>
              <a:gd name="connsiteY59" fmla="*/ 219075 h 500063"/>
              <a:gd name="connsiteX60" fmla="*/ 1143000 w 1931194"/>
              <a:gd name="connsiteY60" fmla="*/ 221457 h 500063"/>
              <a:gd name="connsiteX61" fmla="*/ 1157288 w 1931194"/>
              <a:gd name="connsiteY61" fmla="*/ 230982 h 500063"/>
              <a:gd name="connsiteX62" fmla="*/ 1178719 w 1931194"/>
              <a:gd name="connsiteY62" fmla="*/ 238125 h 500063"/>
              <a:gd name="connsiteX63" fmla="*/ 1185863 w 1931194"/>
              <a:gd name="connsiteY63" fmla="*/ 240507 h 500063"/>
              <a:gd name="connsiteX64" fmla="*/ 1193007 w 1931194"/>
              <a:gd name="connsiteY64" fmla="*/ 242888 h 500063"/>
              <a:gd name="connsiteX65" fmla="*/ 1202532 w 1931194"/>
              <a:gd name="connsiteY65" fmla="*/ 247650 h 500063"/>
              <a:gd name="connsiteX66" fmla="*/ 1219200 w 1931194"/>
              <a:gd name="connsiteY66" fmla="*/ 250032 h 500063"/>
              <a:gd name="connsiteX67" fmla="*/ 1233488 w 1931194"/>
              <a:gd name="connsiteY67" fmla="*/ 252413 h 500063"/>
              <a:gd name="connsiteX68" fmla="*/ 1243013 w 1931194"/>
              <a:gd name="connsiteY68" fmla="*/ 257175 h 500063"/>
              <a:gd name="connsiteX69" fmla="*/ 1266825 w 1931194"/>
              <a:gd name="connsiteY69" fmla="*/ 261938 h 500063"/>
              <a:gd name="connsiteX70" fmla="*/ 1273969 w 1931194"/>
              <a:gd name="connsiteY70" fmla="*/ 264319 h 500063"/>
              <a:gd name="connsiteX71" fmla="*/ 1285875 w 1931194"/>
              <a:gd name="connsiteY71" fmla="*/ 266700 h 500063"/>
              <a:gd name="connsiteX72" fmla="*/ 1295400 w 1931194"/>
              <a:gd name="connsiteY72" fmla="*/ 271463 h 500063"/>
              <a:gd name="connsiteX73" fmla="*/ 1321594 w 1931194"/>
              <a:gd name="connsiteY73" fmla="*/ 278607 h 500063"/>
              <a:gd name="connsiteX74" fmla="*/ 1328738 w 1931194"/>
              <a:gd name="connsiteY74" fmla="*/ 283369 h 500063"/>
              <a:gd name="connsiteX75" fmla="*/ 1362075 w 1931194"/>
              <a:gd name="connsiteY75" fmla="*/ 292894 h 500063"/>
              <a:gd name="connsiteX76" fmla="*/ 1373982 w 1931194"/>
              <a:gd name="connsiteY76" fmla="*/ 295275 h 500063"/>
              <a:gd name="connsiteX77" fmla="*/ 1381125 w 1931194"/>
              <a:gd name="connsiteY77" fmla="*/ 297657 h 500063"/>
              <a:gd name="connsiteX78" fmla="*/ 1393032 w 1931194"/>
              <a:gd name="connsiteY78" fmla="*/ 300038 h 500063"/>
              <a:gd name="connsiteX79" fmla="*/ 1409700 w 1931194"/>
              <a:gd name="connsiteY79" fmla="*/ 307182 h 500063"/>
              <a:gd name="connsiteX80" fmla="*/ 1421607 w 1931194"/>
              <a:gd name="connsiteY80" fmla="*/ 309563 h 500063"/>
              <a:gd name="connsiteX81" fmla="*/ 1428750 w 1931194"/>
              <a:gd name="connsiteY81" fmla="*/ 311944 h 500063"/>
              <a:gd name="connsiteX82" fmla="*/ 1438275 w 1931194"/>
              <a:gd name="connsiteY82" fmla="*/ 314325 h 500063"/>
              <a:gd name="connsiteX83" fmla="*/ 1459707 w 1931194"/>
              <a:gd name="connsiteY83" fmla="*/ 321469 h 500063"/>
              <a:gd name="connsiteX84" fmla="*/ 1466850 w 1931194"/>
              <a:gd name="connsiteY84" fmla="*/ 323850 h 500063"/>
              <a:gd name="connsiteX85" fmla="*/ 1485900 w 1931194"/>
              <a:gd name="connsiteY85" fmla="*/ 328613 h 500063"/>
              <a:gd name="connsiteX86" fmla="*/ 1495425 w 1931194"/>
              <a:gd name="connsiteY86" fmla="*/ 330994 h 500063"/>
              <a:gd name="connsiteX87" fmla="*/ 1509713 w 1931194"/>
              <a:gd name="connsiteY87" fmla="*/ 335757 h 500063"/>
              <a:gd name="connsiteX88" fmla="*/ 1543050 w 1931194"/>
              <a:gd name="connsiteY88" fmla="*/ 345282 h 500063"/>
              <a:gd name="connsiteX89" fmla="*/ 1550194 w 1931194"/>
              <a:gd name="connsiteY89" fmla="*/ 350044 h 500063"/>
              <a:gd name="connsiteX90" fmla="*/ 1574007 w 1931194"/>
              <a:gd name="connsiteY90" fmla="*/ 357188 h 500063"/>
              <a:gd name="connsiteX91" fmla="*/ 1583532 w 1931194"/>
              <a:gd name="connsiteY91" fmla="*/ 361950 h 500063"/>
              <a:gd name="connsiteX92" fmla="*/ 1597819 w 1931194"/>
              <a:gd name="connsiteY92" fmla="*/ 366713 h 500063"/>
              <a:gd name="connsiteX93" fmla="*/ 1604963 w 1931194"/>
              <a:gd name="connsiteY93" fmla="*/ 371475 h 500063"/>
              <a:gd name="connsiteX94" fmla="*/ 1619250 w 1931194"/>
              <a:gd name="connsiteY94" fmla="*/ 376238 h 500063"/>
              <a:gd name="connsiteX95" fmla="*/ 1626394 w 1931194"/>
              <a:gd name="connsiteY95" fmla="*/ 378619 h 500063"/>
              <a:gd name="connsiteX96" fmla="*/ 1633538 w 1931194"/>
              <a:gd name="connsiteY96" fmla="*/ 383382 h 500063"/>
              <a:gd name="connsiteX97" fmla="*/ 1647825 w 1931194"/>
              <a:gd name="connsiteY97" fmla="*/ 388144 h 500063"/>
              <a:gd name="connsiteX98" fmla="*/ 1654969 w 1931194"/>
              <a:gd name="connsiteY98" fmla="*/ 392907 h 500063"/>
              <a:gd name="connsiteX99" fmla="*/ 1678782 w 1931194"/>
              <a:gd name="connsiteY99" fmla="*/ 400050 h 500063"/>
              <a:gd name="connsiteX100" fmla="*/ 1685925 w 1931194"/>
              <a:gd name="connsiteY100" fmla="*/ 402432 h 500063"/>
              <a:gd name="connsiteX101" fmla="*/ 1700213 w 1931194"/>
              <a:gd name="connsiteY101" fmla="*/ 404813 h 500063"/>
              <a:gd name="connsiteX102" fmla="*/ 1707357 w 1931194"/>
              <a:gd name="connsiteY102" fmla="*/ 407194 h 500063"/>
              <a:gd name="connsiteX103" fmla="*/ 1716882 w 1931194"/>
              <a:gd name="connsiteY103" fmla="*/ 409575 h 500063"/>
              <a:gd name="connsiteX104" fmla="*/ 1731169 w 1931194"/>
              <a:gd name="connsiteY104" fmla="*/ 414338 h 500063"/>
              <a:gd name="connsiteX105" fmla="*/ 1747838 w 1931194"/>
              <a:gd name="connsiteY105" fmla="*/ 421482 h 500063"/>
              <a:gd name="connsiteX106" fmla="*/ 1754982 w 1931194"/>
              <a:gd name="connsiteY106" fmla="*/ 426244 h 500063"/>
              <a:gd name="connsiteX107" fmla="*/ 1764507 w 1931194"/>
              <a:gd name="connsiteY107" fmla="*/ 431007 h 500063"/>
              <a:gd name="connsiteX108" fmla="*/ 1778794 w 1931194"/>
              <a:gd name="connsiteY108" fmla="*/ 442913 h 500063"/>
              <a:gd name="connsiteX109" fmla="*/ 1785938 w 1931194"/>
              <a:gd name="connsiteY109" fmla="*/ 445294 h 500063"/>
              <a:gd name="connsiteX110" fmla="*/ 1802607 w 1931194"/>
              <a:gd name="connsiteY110" fmla="*/ 450057 h 500063"/>
              <a:gd name="connsiteX111" fmla="*/ 1812132 w 1931194"/>
              <a:gd name="connsiteY111" fmla="*/ 454819 h 500063"/>
              <a:gd name="connsiteX112" fmla="*/ 1826419 w 1931194"/>
              <a:gd name="connsiteY112" fmla="*/ 459582 h 500063"/>
              <a:gd name="connsiteX113" fmla="*/ 1847850 w 1931194"/>
              <a:gd name="connsiteY113" fmla="*/ 464344 h 500063"/>
              <a:gd name="connsiteX114" fmla="*/ 1857375 w 1931194"/>
              <a:gd name="connsiteY114" fmla="*/ 469107 h 500063"/>
              <a:gd name="connsiteX115" fmla="*/ 1871663 w 1931194"/>
              <a:gd name="connsiteY115" fmla="*/ 473869 h 500063"/>
              <a:gd name="connsiteX116" fmla="*/ 1893094 w 1931194"/>
              <a:gd name="connsiteY116" fmla="*/ 483394 h 500063"/>
              <a:gd name="connsiteX117" fmla="*/ 1900238 w 1931194"/>
              <a:gd name="connsiteY117" fmla="*/ 485775 h 500063"/>
              <a:gd name="connsiteX118" fmla="*/ 1914525 w 1931194"/>
              <a:gd name="connsiteY118" fmla="*/ 492919 h 500063"/>
              <a:gd name="connsiteX119" fmla="*/ 1924050 w 1931194"/>
              <a:gd name="connsiteY119" fmla="*/ 497682 h 500063"/>
              <a:gd name="connsiteX120" fmla="*/ 1931194 w 1931194"/>
              <a:gd name="connsiteY120" fmla="*/ 500063 h 50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31194" h="500063">
                <a:moveTo>
                  <a:pt x="0" y="0"/>
                </a:moveTo>
                <a:lnTo>
                  <a:pt x="259557" y="2382"/>
                </a:lnTo>
                <a:cubicBezTo>
                  <a:pt x="263455" y="2450"/>
                  <a:pt x="276607" y="6170"/>
                  <a:pt x="280988" y="7144"/>
                </a:cubicBezTo>
                <a:cubicBezTo>
                  <a:pt x="284939" y="8022"/>
                  <a:pt x="288968" y="8543"/>
                  <a:pt x="292894" y="9525"/>
                </a:cubicBezTo>
                <a:cubicBezTo>
                  <a:pt x="295329" y="10134"/>
                  <a:pt x="297616" y="11247"/>
                  <a:pt x="300038" y="11907"/>
                </a:cubicBezTo>
                <a:cubicBezTo>
                  <a:pt x="306353" y="13629"/>
                  <a:pt x="312738" y="15082"/>
                  <a:pt x="319088" y="16669"/>
                </a:cubicBezTo>
                <a:cubicBezTo>
                  <a:pt x="322263" y="17463"/>
                  <a:pt x="325404" y="18408"/>
                  <a:pt x="328613" y="19050"/>
                </a:cubicBezTo>
                <a:cubicBezTo>
                  <a:pt x="332582" y="19844"/>
                  <a:pt x="336512" y="20860"/>
                  <a:pt x="340519" y="21432"/>
                </a:cubicBezTo>
                <a:cubicBezTo>
                  <a:pt x="356958" y="23781"/>
                  <a:pt x="376783" y="24954"/>
                  <a:pt x="392907" y="26194"/>
                </a:cubicBezTo>
                <a:cubicBezTo>
                  <a:pt x="422685" y="33638"/>
                  <a:pt x="385662" y="24124"/>
                  <a:pt x="409575" y="30957"/>
                </a:cubicBezTo>
                <a:cubicBezTo>
                  <a:pt x="412722" y="31856"/>
                  <a:pt x="415953" y="32439"/>
                  <a:pt x="419100" y="33338"/>
                </a:cubicBezTo>
                <a:cubicBezTo>
                  <a:pt x="421514" y="34028"/>
                  <a:pt x="423783" y="35227"/>
                  <a:pt x="426244" y="35719"/>
                </a:cubicBezTo>
                <a:cubicBezTo>
                  <a:pt x="431748" y="36820"/>
                  <a:pt x="437357" y="37306"/>
                  <a:pt x="442913" y="38100"/>
                </a:cubicBezTo>
                <a:cubicBezTo>
                  <a:pt x="445294" y="38894"/>
                  <a:pt x="447622" y="39873"/>
                  <a:pt x="450057" y="40482"/>
                </a:cubicBezTo>
                <a:cubicBezTo>
                  <a:pt x="455185" y="41764"/>
                  <a:pt x="471704" y="44638"/>
                  <a:pt x="476250" y="45244"/>
                </a:cubicBezTo>
                <a:cubicBezTo>
                  <a:pt x="483375" y="46194"/>
                  <a:pt x="490557" y="46675"/>
                  <a:pt x="497682" y="47625"/>
                </a:cubicBezTo>
                <a:cubicBezTo>
                  <a:pt x="502468" y="48263"/>
                  <a:pt x="507235" y="49060"/>
                  <a:pt x="511969" y="50007"/>
                </a:cubicBezTo>
                <a:cubicBezTo>
                  <a:pt x="515178" y="50649"/>
                  <a:pt x="518250" y="51956"/>
                  <a:pt x="521494" y="52388"/>
                </a:cubicBezTo>
                <a:cubicBezTo>
                  <a:pt x="530184" y="53547"/>
                  <a:pt x="538957" y="53975"/>
                  <a:pt x="547688" y="54769"/>
                </a:cubicBezTo>
                <a:cubicBezTo>
                  <a:pt x="564018" y="60212"/>
                  <a:pt x="543750" y="53784"/>
                  <a:pt x="566738" y="59532"/>
                </a:cubicBezTo>
                <a:cubicBezTo>
                  <a:pt x="587308" y="64675"/>
                  <a:pt x="555964" y="59031"/>
                  <a:pt x="585788" y="64294"/>
                </a:cubicBezTo>
                <a:cubicBezTo>
                  <a:pt x="595297" y="65972"/>
                  <a:pt x="605202" y="66004"/>
                  <a:pt x="614363" y="69057"/>
                </a:cubicBezTo>
                <a:cubicBezTo>
                  <a:pt x="627578" y="73461"/>
                  <a:pt x="619016" y="71127"/>
                  <a:pt x="640557" y="73819"/>
                </a:cubicBezTo>
                <a:cubicBezTo>
                  <a:pt x="660087" y="80329"/>
                  <a:pt x="629259" y="70607"/>
                  <a:pt x="669132" y="78582"/>
                </a:cubicBezTo>
                <a:cubicBezTo>
                  <a:pt x="674054" y="79567"/>
                  <a:pt x="678549" y="82126"/>
                  <a:pt x="683419" y="83344"/>
                </a:cubicBezTo>
                <a:cubicBezTo>
                  <a:pt x="689769" y="84932"/>
                  <a:pt x="696259" y="86037"/>
                  <a:pt x="702469" y="88107"/>
                </a:cubicBezTo>
                <a:lnTo>
                  <a:pt x="723900" y="95250"/>
                </a:lnTo>
                <a:cubicBezTo>
                  <a:pt x="726281" y="96044"/>
                  <a:pt x="728799" y="96509"/>
                  <a:pt x="731044" y="97632"/>
                </a:cubicBezTo>
                <a:cubicBezTo>
                  <a:pt x="734219" y="99219"/>
                  <a:pt x="737306" y="100996"/>
                  <a:pt x="740569" y="102394"/>
                </a:cubicBezTo>
                <a:cubicBezTo>
                  <a:pt x="742876" y="103383"/>
                  <a:pt x="745363" y="103894"/>
                  <a:pt x="747713" y="104775"/>
                </a:cubicBezTo>
                <a:cubicBezTo>
                  <a:pt x="751715" y="106276"/>
                  <a:pt x="755602" y="108077"/>
                  <a:pt x="759619" y="109538"/>
                </a:cubicBezTo>
                <a:cubicBezTo>
                  <a:pt x="766696" y="112111"/>
                  <a:pt x="773906" y="114300"/>
                  <a:pt x="781050" y="116682"/>
                </a:cubicBezTo>
                <a:lnTo>
                  <a:pt x="788194" y="119063"/>
                </a:lnTo>
                <a:cubicBezTo>
                  <a:pt x="790575" y="119857"/>
                  <a:pt x="792903" y="120835"/>
                  <a:pt x="795338" y="121444"/>
                </a:cubicBezTo>
                <a:cubicBezTo>
                  <a:pt x="825113" y="128887"/>
                  <a:pt x="788094" y="119374"/>
                  <a:pt x="812007" y="126207"/>
                </a:cubicBezTo>
                <a:cubicBezTo>
                  <a:pt x="815154" y="127106"/>
                  <a:pt x="818397" y="127648"/>
                  <a:pt x="821532" y="128588"/>
                </a:cubicBezTo>
                <a:cubicBezTo>
                  <a:pt x="826340" y="130030"/>
                  <a:pt x="831057" y="131763"/>
                  <a:pt x="835819" y="133350"/>
                </a:cubicBezTo>
                <a:cubicBezTo>
                  <a:pt x="838200" y="134144"/>
                  <a:pt x="840502" y="135240"/>
                  <a:pt x="842963" y="135732"/>
                </a:cubicBezTo>
                <a:cubicBezTo>
                  <a:pt x="846932" y="136526"/>
                  <a:pt x="850943" y="137131"/>
                  <a:pt x="854869" y="138113"/>
                </a:cubicBezTo>
                <a:cubicBezTo>
                  <a:pt x="857304" y="138722"/>
                  <a:pt x="859599" y="139804"/>
                  <a:pt x="862013" y="140494"/>
                </a:cubicBezTo>
                <a:cubicBezTo>
                  <a:pt x="865160" y="141393"/>
                  <a:pt x="868391" y="141976"/>
                  <a:pt x="871538" y="142875"/>
                </a:cubicBezTo>
                <a:cubicBezTo>
                  <a:pt x="873952" y="143565"/>
                  <a:pt x="876260" y="144597"/>
                  <a:pt x="878682" y="145257"/>
                </a:cubicBezTo>
                <a:cubicBezTo>
                  <a:pt x="884997" y="146979"/>
                  <a:pt x="891522" y="147949"/>
                  <a:pt x="897732" y="150019"/>
                </a:cubicBezTo>
                <a:cubicBezTo>
                  <a:pt x="904536" y="152287"/>
                  <a:pt x="906931" y="153288"/>
                  <a:pt x="914400" y="154782"/>
                </a:cubicBezTo>
                <a:cubicBezTo>
                  <a:pt x="919135" y="155729"/>
                  <a:pt x="923975" y="156116"/>
                  <a:pt x="928688" y="157163"/>
                </a:cubicBezTo>
                <a:cubicBezTo>
                  <a:pt x="931138" y="157707"/>
                  <a:pt x="933418" y="158854"/>
                  <a:pt x="935832" y="159544"/>
                </a:cubicBezTo>
                <a:cubicBezTo>
                  <a:pt x="938979" y="160443"/>
                  <a:pt x="942157" y="161239"/>
                  <a:pt x="945357" y="161925"/>
                </a:cubicBezTo>
                <a:cubicBezTo>
                  <a:pt x="953272" y="163621"/>
                  <a:pt x="961232" y="165100"/>
                  <a:pt x="969169" y="166688"/>
                </a:cubicBezTo>
                <a:cubicBezTo>
                  <a:pt x="973138" y="167482"/>
                  <a:pt x="977149" y="168087"/>
                  <a:pt x="981075" y="169069"/>
                </a:cubicBezTo>
                <a:cubicBezTo>
                  <a:pt x="988591" y="170948"/>
                  <a:pt x="990904" y="171267"/>
                  <a:pt x="997744" y="173832"/>
                </a:cubicBezTo>
                <a:cubicBezTo>
                  <a:pt x="1001746" y="175333"/>
                  <a:pt x="1005526" y="177469"/>
                  <a:pt x="1009650" y="178594"/>
                </a:cubicBezTo>
                <a:cubicBezTo>
                  <a:pt x="1014308" y="179864"/>
                  <a:pt x="1019175" y="180181"/>
                  <a:pt x="1023938" y="180975"/>
                </a:cubicBezTo>
                <a:lnTo>
                  <a:pt x="1038225" y="185738"/>
                </a:lnTo>
                <a:cubicBezTo>
                  <a:pt x="1040606" y="186532"/>
                  <a:pt x="1042934" y="187510"/>
                  <a:pt x="1045369" y="188119"/>
                </a:cubicBezTo>
                <a:cubicBezTo>
                  <a:pt x="1051719" y="189707"/>
                  <a:pt x="1058209" y="190812"/>
                  <a:pt x="1064419" y="192882"/>
                </a:cubicBezTo>
                <a:cubicBezTo>
                  <a:pt x="1088466" y="200896"/>
                  <a:pt x="1051138" y="188658"/>
                  <a:pt x="1081088" y="197644"/>
                </a:cubicBezTo>
                <a:cubicBezTo>
                  <a:pt x="1105259" y="204896"/>
                  <a:pt x="1085579" y="200448"/>
                  <a:pt x="1107282" y="204788"/>
                </a:cubicBezTo>
                <a:cubicBezTo>
                  <a:pt x="1109663" y="206375"/>
                  <a:pt x="1111810" y="208388"/>
                  <a:pt x="1114425" y="209550"/>
                </a:cubicBezTo>
                <a:cubicBezTo>
                  <a:pt x="1119013" y="211589"/>
                  <a:pt x="1124536" y="211528"/>
                  <a:pt x="1128713" y="214313"/>
                </a:cubicBezTo>
                <a:cubicBezTo>
                  <a:pt x="1131094" y="215900"/>
                  <a:pt x="1133297" y="217795"/>
                  <a:pt x="1135857" y="219075"/>
                </a:cubicBezTo>
                <a:cubicBezTo>
                  <a:pt x="1138102" y="220198"/>
                  <a:pt x="1140806" y="220238"/>
                  <a:pt x="1143000" y="221457"/>
                </a:cubicBezTo>
                <a:cubicBezTo>
                  <a:pt x="1148004" y="224237"/>
                  <a:pt x="1151858" y="229172"/>
                  <a:pt x="1157288" y="230982"/>
                </a:cubicBezTo>
                <a:lnTo>
                  <a:pt x="1178719" y="238125"/>
                </a:lnTo>
                <a:lnTo>
                  <a:pt x="1185863" y="240507"/>
                </a:lnTo>
                <a:cubicBezTo>
                  <a:pt x="1188244" y="241301"/>
                  <a:pt x="1190762" y="241766"/>
                  <a:pt x="1193007" y="242888"/>
                </a:cubicBezTo>
                <a:cubicBezTo>
                  <a:pt x="1196182" y="244475"/>
                  <a:pt x="1199107" y="246716"/>
                  <a:pt x="1202532" y="247650"/>
                </a:cubicBezTo>
                <a:cubicBezTo>
                  <a:pt x="1207947" y="249127"/>
                  <a:pt x="1213653" y="249178"/>
                  <a:pt x="1219200" y="250032"/>
                </a:cubicBezTo>
                <a:cubicBezTo>
                  <a:pt x="1223972" y="250766"/>
                  <a:pt x="1228725" y="251619"/>
                  <a:pt x="1233488" y="252413"/>
                </a:cubicBezTo>
                <a:cubicBezTo>
                  <a:pt x="1236663" y="254000"/>
                  <a:pt x="1239689" y="255929"/>
                  <a:pt x="1243013" y="257175"/>
                </a:cubicBezTo>
                <a:cubicBezTo>
                  <a:pt x="1249921" y="259766"/>
                  <a:pt x="1260080" y="260439"/>
                  <a:pt x="1266825" y="261938"/>
                </a:cubicBezTo>
                <a:cubicBezTo>
                  <a:pt x="1269275" y="262482"/>
                  <a:pt x="1271534" y="263710"/>
                  <a:pt x="1273969" y="264319"/>
                </a:cubicBezTo>
                <a:cubicBezTo>
                  <a:pt x="1277895" y="265301"/>
                  <a:pt x="1281906" y="265906"/>
                  <a:pt x="1285875" y="266700"/>
                </a:cubicBezTo>
                <a:cubicBezTo>
                  <a:pt x="1289050" y="268288"/>
                  <a:pt x="1292032" y="270340"/>
                  <a:pt x="1295400" y="271463"/>
                </a:cubicBezTo>
                <a:cubicBezTo>
                  <a:pt x="1304352" y="274447"/>
                  <a:pt x="1313238" y="273037"/>
                  <a:pt x="1321594" y="278607"/>
                </a:cubicBezTo>
                <a:cubicBezTo>
                  <a:pt x="1323975" y="280194"/>
                  <a:pt x="1326123" y="282207"/>
                  <a:pt x="1328738" y="283369"/>
                </a:cubicBezTo>
                <a:cubicBezTo>
                  <a:pt x="1336170" y="286672"/>
                  <a:pt x="1355189" y="291517"/>
                  <a:pt x="1362075" y="292894"/>
                </a:cubicBezTo>
                <a:cubicBezTo>
                  <a:pt x="1366044" y="293688"/>
                  <a:pt x="1370055" y="294293"/>
                  <a:pt x="1373982" y="295275"/>
                </a:cubicBezTo>
                <a:cubicBezTo>
                  <a:pt x="1376417" y="295884"/>
                  <a:pt x="1378690" y="297048"/>
                  <a:pt x="1381125" y="297657"/>
                </a:cubicBezTo>
                <a:cubicBezTo>
                  <a:pt x="1385052" y="298639"/>
                  <a:pt x="1389105" y="299056"/>
                  <a:pt x="1393032" y="300038"/>
                </a:cubicBezTo>
                <a:cubicBezTo>
                  <a:pt x="1409675" y="304198"/>
                  <a:pt x="1389257" y="300368"/>
                  <a:pt x="1409700" y="307182"/>
                </a:cubicBezTo>
                <a:cubicBezTo>
                  <a:pt x="1413540" y="308462"/>
                  <a:pt x="1417680" y="308581"/>
                  <a:pt x="1421607" y="309563"/>
                </a:cubicBezTo>
                <a:cubicBezTo>
                  <a:pt x="1424042" y="310172"/>
                  <a:pt x="1426337" y="311255"/>
                  <a:pt x="1428750" y="311944"/>
                </a:cubicBezTo>
                <a:cubicBezTo>
                  <a:pt x="1431897" y="312843"/>
                  <a:pt x="1435140" y="313385"/>
                  <a:pt x="1438275" y="314325"/>
                </a:cubicBezTo>
                <a:cubicBezTo>
                  <a:pt x="1445488" y="316489"/>
                  <a:pt x="1452563" y="319088"/>
                  <a:pt x="1459707" y="321469"/>
                </a:cubicBezTo>
                <a:cubicBezTo>
                  <a:pt x="1462088" y="322263"/>
                  <a:pt x="1464415" y="323241"/>
                  <a:pt x="1466850" y="323850"/>
                </a:cubicBezTo>
                <a:lnTo>
                  <a:pt x="1485900" y="328613"/>
                </a:lnTo>
                <a:cubicBezTo>
                  <a:pt x="1489075" y="329407"/>
                  <a:pt x="1492320" y="329959"/>
                  <a:pt x="1495425" y="330994"/>
                </a:cubicBezTo>
                <a:cubicBezTo>
                  <a:pt x="1500188" y="332582"/>
                  <a:pt x="1504843" y="334540"/>
                  <a:pt x="1509713" y="335757"/>
                </a:cubicBezTo>
                <a:cubicBezTo>
                  <a:pt x="1512259" y="336393"/>
                  <a:pt x="1538946" y="342547"/>
                  <a:pt x="1543050" y="345282"/>
                </a:cubicBezTo>
                <a:cubicBezTo>
                  <a:pt x="1545431" y="346869"/>
                  <a:pt x="1547563" y="348917"/>
                  <a:pt x="1550194" y="350044"/>
                </a:cubicBezTo>
                <a:cubicBezTo>
                  <a:pt x="1574130" y="360301"/>
                  <a:pt x="1541980" y="341176"/>
                  <a:pt x="1574007" y="357188"/>
                </a:cubicBezTo>
                <a:cubicBezTo>
                  <a:pt x="1577182" y="358775"/>
                  <a:pt x="1580236" y="360632"/>
                  <a:pt x="1583532" y="361950"/>
                </a:cubicBezTo>
                <a:cubicBezTo>
                  <a:pt x="1588193" y="363814"/>
                  <a:pt x="1593642" y="363929"/>
                  <a:pt x="1597819" y="366713"/>
                </a:cubicBezTo>
                <a:cubicBezTo>
                  <a:pt x="1600200" y="368300"/>
                  <a:pt x="1602348" y="370313"/>
                  <a:pt x="1604963" y="371475"/>
                </a:cubicBezTo>
                <a:cubicBezTo>
                  <a:pt x="1609550" y="373514"/>
                  <a:pt x="1614488" y="374650"/>
                  <a:pt x="1619250" y="376238"/>
                </a:cubicBezTo>
                <a:lnTo>
                  <a:pt x="1626394" y="378619"/>
                </a:lnTo>
                <a:cubicBezTo>
                  <a:pt x="1628775" y="380207"/>
                  <a:pt x="1630923" y="382220"/>
                  <a:pt x="1633538" y="383382"/>
                </a:cubicBezTo>
                <a:cubicBezTo>
                  <a:pt x="1638125" y="385421"/>
                  <a:pt x="1647825" y="388144"/>
                  <a:pt x="1647825" y="388144"/>
                </a:cubicBezTo>
                <a:cubicBezTo>
                  <a:pt x="1650206" y="389732"/>
                  <a:pt x="1652354" y="391745"/>
                  <a:pt x="1654969" y="392907"/>
                </a:cubicBezTo>
                <a:cubicBezTo>
                  <a:pt x="1665159" y="397436"/>
                  <a:pt x="1669082" y="397278"/>
                  <a:pt x="1678782" y="400050"/>
                </a:cubicBezTo>
                <a:cubicBezTo>
                  <a:pt x="1681195" y="400740"/>
                  <a:pt x="1683475" y="401887"/>
                  <a:pt x="1685925" y="402432"/>
                </a:cubicBezTo>
                <a:cubicBezTo>
                  <a:pt x="1690638" y="403480"/>
                  <a:pt x="1695500" y="403766"/>
                  <a:pt x="1700213" y="404813"/>
                </a:cubicBezTo>
                <a:cubicBezTo>
                  <a:pt x="1702663" y="405357"/>
                  <a:pt x="1704943" y="406504"/>
                  <a:pt x="1707357" y="407194"/>
                </a:cubicBezTo>
                <a:cubicBezTo>
                  <a:pt x="1710504" y="408093"/>
                  <a:pt x="1713747" y="408635"/>
                  <a:pt x="1716882" y="409575"/>
                </a:cubicBezTo>
                <a:cubicBezTo>
                  <a:pt x="1721690" y="411018"/>
                  <a:pt x="1726992" y="411554"/>
                  <a:pt x="1731169" y="414338"/>
                </a:cubicBezTo>
                <a:cubicBezTo>
                  <a:pt x="1741036" y="420915"/>
                  <a:pt x="1735537" y="418406"/>
                  <a:pt x="1747838" y="421482"/>
                </a:cubicBezTo>
                <a:cubicBezTo>
                  <a:pt x="1750219" y="423069"/>
                  <a:pt x="1752497" y="424824"/>
                  <a:pt x="1754982" y="426244"/>
                </a:cubicBezTo>
                <a:cubicBezTo>
                  <a:pt x="1758064" y="428005"/>
                  <a:pt x="1761618" y="428944"/>
                  <a:pt x="1764507" y="431007"/>
                </a:cubicBezTo>
                <a:cubicBezTo>
                  <a:pt x="1776792" y="439782"/>
                  <a:pt x="1766198" y="436615"/>
                  <a:pt x="1778794" y="442913"/>
                </a:cubicBezTo>
                <a:cubicBezTo>
                  <a:pt x="1781039" y="444036"/>
                  <a:pt x="1783524" y="444604"/>
                  <a:pt x="1785938" y="445294"/>
                </a:cubicBezTo>
                <a:cubicBezTo>
                  <a:pt x="1791990" y="447023"/>
                  <a:pt x="1796890" y="447607"/>
                  <a:pt x="1802607" y="450057"/>
                </a:cubicBezTo>
                <a:cubicBezTo>
                  <a:pt x="1805870" y="451455"/>
                  <a:pt x="1808836" y="453501"/>
                  <a:pt x="1812132" y="454819"/>
                </a:cubicBezTo>
                <a:cubicBezTo>
                  <a:pt x="1816793" y="456683"/>
                  <a:pt x="1821496" y="458598"/>
                  <a:pt x="1826419" y="459582"/>
                </a:cubicBezTo>
                <a:cubicBezTo>
                  <a:pt x="1841534" y="462605"/>
                  <a:pt x="1834399" y="460981"/>
                  <a:pt x="1847850" y="464344"/>
                </a:cubicBezTo>
                <a:cubicBezTo>
                  <a:pt x="1851025" y="465932"/>
                  <a:pt x="1854079" y="467789"/>
                  <a:pt x="1857375" y="469107"/>
                </a:cubicBezTo>
                <a:cubicBezTo>
                  <a:pt x="1862036" y="470971"/>
                  <a:pt x="1871663" y="473869"/>
                  <a:pt x="1871663" y="473869"/>
                </a:cubicBezTo>
                <a:cubicBezTo>
                  <a:pt x="1882983" y="481417"/>
                  <a:pt x="1876092" y="477727"/>
                  <a:pt x="1893094" y="483394"/>
                </a:cubicBezTo>
                <a:lnTo>
                  <a:pt x="1900238" y="485775"/>
                </a:lnTo>
                <a:cubicBezTo>
                  <a:pt x="1913968" y="494929"/>
                  <a:pt x="1900722" y="487003"/>
                  <a:pt x="1914525" y="492919"/>
                </a:cubicBezTo>
                <a:cubicBezTo>
                  <a:pt x="1917788" y="494317"/>
                  <a:pt x="1920787" y="496284"/>
                  <a:pt x="1924050" y="497682"/>
                </a:cubicBezTo>
                <a:cubicBezTo>
                  <a:pt x="1926357" y="498671"/>
                  <a:pt x="1931194" y="500063"/>
                  <a:pt x="1931194" y="500063"/>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11" name="Freeform 12310"/>
          <p:cNvSpPr/>
          <p:nvPr/>
        </p:nvSpPr>
        <p:spPr>
          <a:xfrm>
            <a:off x="6338888" y="3467100"/>
            <a:ext cx="1931193" cy="559594"/>
          </a:xfrm>
          <a:custGeom>
            <a:avLst/>
            <a:gdLst>
              <a:gd name="connsiteX0" fmla="*/ 0 w 1931193"/>
              <a:gd name="connsiteY0" fmla="*/ 0 h 559594"/>
              <a:gd name="connsiteX1" fmla="*/ 71437 w 1931193"/>
              <a:gd name="connsiteY1" fmla="*/ 7144 h 559594"/>
              <a:gd name="connsiteX2" fmla="*/ 90487 w 1931193"/>
              <a:gd name="connsiteY2" fmla="*/ 9525 h 559594"/>
              <a:gd name="connsiteX3" fmla="*/ 100012 w 1931193"/>
              <a:gd name="connsiteY3" fmla="*/ 11906 h 559594"/>
              <a:gd name="connsiteX4" fmla="*/ 114300 w 1931193"/>
              <a:gd name="connsiteY4" fmla="*/ 14288 h 559594"/>
              <a:gd name="connsiteX5" fmla="*/ 130968 w 1931193"/>
              <a:gd name="connsiteY5" fmla="*/ 16669 h 559594"/>
              <a:gd name="connsiteX6" fmla="*/ 150018 w 1931193"/>
              <a:gd name="connsiteY6" fmla="*/ 21431 h 559594"/>
              <a:gd name="connsiteX7" fmla="*/ 159543 w 1931193"/>
              <a:gd name="connsiteY7" fmla="*/ 23813 h 559594"/>
              <a:gd name="connsiteX8" fmla="*/ 169068 w 1931193"/>
              <a:gd name="connsiteY8" fmla="*/ 28575 h 559594"/>
              <a:gd name="connsiteX9" fmla="*/ 188118 w 1931193"/>
              <a:gd name="connsiteY9" fmla="*/ 30956 h 559594"/>
              <a:gd name="connsiteX10" fmla="*/ 202406 w 1931193"/>
              <a:gd name="connsiteY10" fmla="*/ 35719 h 559594"/>
              <a:gd name="connsiteX11" fmla="*/ 209550 w 1931193"/>
              <a:gd name="connsiteY11" fmla="*/ 40481 h 559594"/>
              <a:gd name="connsiteX12" fmla="*/ 228600 w 1931193"/>
              <a:gd name="connsiteY12" fmla="*/ 47625 h 559594"/>
              <a:gd name="connsiteX13" fmla="*/ 247650 w 1931193"/>
              <a:gd name="connsiteY13" fmla="*/ 52388 h 559594"/>
              <a:gd name="connsiteX14" fmla="*/ 254793 w 1931193"/>
              <a:gd name="connsiteY14" fmla="*/ 57150 h 559594"/>
              <a:gd name="connsiteX15" fmla="*/ 266700 w 1931193"/>
              <a:gd name="connsiteY15" fmla="*/ 59531 h 559594"/>
              <a:gd name="connsiteX16" fmla="*/ 276225 w 1931193"/>
              <a:gd name="connsiteY16" fmla="*/ 61913 h 559594"/>
              <a:gd name="connsiteX17" fmla="*/ 288131 w 1931193"/>
              <a:gd name="connsiteY17" fmla="*/ 66675 h 559594"/>
              <a:gd name="connsiteX18" fmla="*/ 314325 w 1931193"/>
              <a:gd name="connsiteY18" fmla="*/ 71438 h 559594"/>
              <a:gd name="connsiteX19" fmla="*/ 335756 w 1931193"/>
              <a:gd name="connsiteY19" fmla="*/ 78581 h 559594"/>
              <a:gd name="connsiteX20" fmla="*/ 350043 w 1931193"/>
              <a:gd name="connsiteY20" fmla="*/ 83344 h 559594"/>
              <a:gd name="connsiteX21" fmla="*/ 385762 w 1931193"/>
              <a:gd name="connsiteY21" fmla="*/ 88106 h 559594"/>
              <a:gd name="connsiteX22" fmla="*/ 392906 w 1931193"/>
              <a:gd name="connsiteY22" fmla="*/ 90488 h 559594"/>
              <a:gd name="connsiteX23" fmla="*/ 404812 w 1931193"/>
              <a:gd name="connsiteY23" fmla="*/ 95250 h 559594"/>
              <a:gd name="connsiteX24" fmla="*/ 431006 w 1931193"/>
              <a:gd name="connsiteY24" fmla="*/ 100013 h 559594"/>
              <a:gd name="connsiteX25" fmla="*/ 454818 w 1931193"/>
              <a:gd name="connsiteY25" fmla="*/ 104775 h 559594"/>
              <a:gd name="connsiteX26" fmla="*/ 485775 w 1931193"/>
              <a:gd name="connsiteY26" fmla="*/ 109538 h 559594"/>
              <a:gd name="connsiteX27" fmla="*/ 497681 w 1931193"/>
              <a:gd name="connsiteY27" fmla="*/ 111919 h 559594"/>
              <a:gd name="connsiteX28" fmla="*/ 509587 w 1931193"/>
              <a:gd name="connsiteY28" fmla="*/ 116681 h 559594"/>
              <a:gd name="connsiteX29" fmla="*/ 528637 w 1931193"/>
              <a:gd name="connsiteY29" fmla="*/ 121444 h 559594"/>
              <a:gd name="connsiteX30" fmla="*/ 547687 w 1931193"/>
              <a:gd name="connsiteY30" fmla="*/ 128588 h 559594"/>
              <a:gd name="connsiteX31" fmla="*/ 576262 w 1931193"/>
              <a:gd name="connsiteY31" fmla="*/ 135731 h 559594"/>
              <a:gd name="connsiteX32" fmla="*/ 585787 w 1931193"/>
              <a:gd name="connsiteY32" fmla="*/ 138113 h 559594"/>
              <a:gd name="connsiteX33" fmla="*/ 600075 w 1931193"/>
              <a:gd name="connsiteY33" fmla="*/ 142875 h 559594"/>
              <a:gd name="connsiteX34" fmla="*/ 621506 w 1931193"/>
              <a:gd name="connsiteY34" fmla="*/ 147638 h 559594"/>
              <a:gd name="connsiteX35" fmla="*/ 628650 w 1931193"/>
              <a:gd name="connsiteY35" fmla="*/ 150019 h 559594"/>
              <a:gd name="connsiteX36" fmla="*/ 654843 w 1931193"/>
              <a:gd name="connsiteY36" fmla="*/ 154781 h 559594"/>
              <a:gd name="connsiteX37" fmla="*/ 697706 w 1931193"/>
              <a:gd name="connsiteY37" fmla="*/ 159544 h 559594"/>
              <a:gd name="connsiteX38" fmla="*/ 738187 w 1931193"/>
              <a:gd name="connsiteY38" fmla="*/ 166688 h 559594"/>
              <a:gd name="connsiteX39" fmla="*/ 764381 w 1931193"/>
              <a:gd name="connsiteY39" fmla="*/ 173831 h 559594"/>
              <a:gd name="connsiteX40" fmla="*/ 776287 w 1931193"/>
              <a:gd name="connsiteY40" fmla="*/ 178594 h 559594"/>
              <a:gd name="connsiteX41" fmla="*/ 785812 w 1931193"/>
              <a:gd name="connsiteY41" fmla="*/ 180975 h 559594"/>
              <a:gd name="connsiteX42" fmla="*/ 800100 w 1931193"/>
              <a:gd name="connsiteY42" fmla="*/ 185738 h 559594"/>
              <a:gd name="connsiteX43" fmla="*/ 812006 w 1931193"/>
              <a:gd name="connsiteY43" fmla="*/ 188119 h 559594"/>
              <a:gd name="connsiteX44" fmla="*/ 819150 w 1931193"/>
              <a:gd name="connsiteY44" fmla="*/ 190500 h 559594"/>
              <a:gd name="connsiteX45" fmla="*/ 831056 w 1931193"/>
              <a:gd name="connsiteY45" fmla="*/ 192881 h 559594"/>
              <a:gd name="connsiteX46" fmla="*/ 840581 w 1931193"/>
              <a:gd name="connsiteY46" fmla="*/ 197644 h 559594"/>
              <a:gd name="connsiteX47" fmla="*/ 852487 w 1931193"/>
              <a:gd name="connsiteY47" fmla="*/ 200025 h 559594"/>
              <a:gd name="connsiteX48" fmla="*/ 876300 w 1931193"/>
              <a:gd name="connsiteY48" fmla="*/ 204788 h 559594"/>
              <a:gd name="connsiteX49" fmla="*/ 888206 w 1931193"/>
              <a:gd name="connsiteY49" fmla="*/ 209550 h 559594"/>
              <a:gd name="connsiteX50" fmla="*/ 916781 w 1931193"/>
              <a:gd name="connsiteY50" fmla="*/ 214313 h 559594"/>
              <a:gd name="connsiteX51" fmla="*/ 938212 w 1931193"/>
              <a:gd name="connsiteY51" fmla="*/ 219075 h 559594"/>
              <a:gd name="connsiteX52" fmla="*/ 952500 w 1931193"/>
              <a:gd name="connsiteY52" fmla="*/ 223838 h 559594"/>
              <a:gd name="connsiteX53" fmla="*/ 966787 w 1931193"/>
              <a:gd name="connsiteY53" fmla="*/ 228600 h 559594"/>
              <a:gd name="connsiteX54" fmla="*/ 973931 w 1931193"/>
              <a:gd name="connsiteY54" fmla="*/ 230981 h 559594"/>
              <a:gd name="connsiteX55" fmla="*/ 983456 w 1931193"/>
              <a:gd name="connsiteY55" fmla="*/ 233363 h 559594"/>
              <a:gd name="connsiteX56" fmla="*/ 990600 w 1931193"/>
              <a:gd name="connsiteY56" fmla="*/ 238125 h 559594"/>
              <a:gd name="connsiteX57" fmla="*/ 1021556 w 1931193"/>
              <a:gd name="connsiteY57" fmla="*/ 242888 h 559594"/>
              <a:gd name="connsiteX58" fmla="*/ 1038225 w 1931193"/>
              <a:gd name="connsiteY58" fmla="*/ 247650 h 559594"/>
              <a:gd name="connsiteX59" fmla="*/ 1050131 w 1931193"/>
              <a:gd name="connsiteY59" fmla="*/ 250031 h 559594"/>
              <a:gd name="connsiteX60" fmla="*/ 1059656 w 1931193"/>
              <a:gd name="connsiteY60" fmla="*/ 252413 h 559594"/>
              <a:gd name="connsiteX61" fmla="*/ 1071562 w 1931193"/>
              <a:gd name="connsiteY61" fmla="*/ 254794 h 559594"/>
              <a:gd name="connsiteX62" fmla="*/ 1078706 w 1931193"/>
              <a:gd name="connsiteY62" fmla="*/ 257175 h 559594"/>
              <a:gd name="connsiteX63" fmla="*/ 1090612 w 1931193"/>
              <a:gd name="connsiteY63" fmla="*/ 259556 h 559594"/>
              <a:gd name="connsiteX64" fmla="*/ 1097756 w 1931193"/>
              <a:gd name="connsiteY64" fmla="*/ 261938 h 559594"/>
              <a:gd name="connsiteX65" fmla="*/ 1116806 w 1931193"/>
              <a:gd name="connsiteY65" fmla="*/ 266700 h 559594"/>
              <a:gd name="connsiteX66" fmla="*/ 1131093 w 1931193"/>
              <a:gd name="connsiteY66" fmla="*/ 271463 h 559594"/>
              <a:gd name="connsiteX67" fmla="*/ 1138237 w 1931193"/>
              <a:gd name="connsiteY67" fmla="*/ 273844 h 559594"/>
              <a:gd name="connsiteX68" fmla="*/ 1159668 w 1931193"/>
              <a:gd name="connsiteY68" fmla="*/ 278606 h 559594"/>
              <a:gd name="connsiteX69" fmla="*/ 1169193 w 1931193"/>
              <a:gd name="connsiteY69" fmla="*/ 285750 h 559594"/>
              <a:gd name="connsiteX70" fmla="*/ 1181100 w 1931193"/>
              <a:gd name="connsiteY70" fmla="*/ 290513 h 559594"/>
              <a:gd name="connsiteX71" fmla="*/ 1197768 w 1931193"/>
              <a:gd name="connsiteY71" fmla="*/ 295275 h 559594"/>
              <a:gd name="connsiteX72" fmla="*/ 1219200 w 1931193"/>
              <a:gd name="connsiteY72" fmla="*/ 304800 h 559594"/>
              <a:gd name="connsiteX73" fmla="*/ 1228725 w 1931193"/>
              <a:gd name="connsiteY73" fmla="*/ 309563 h 559594"/>
              <a:gd name="connsiteX74" fmla="*/ 1235868 w 1931193"/>
              <a:gd name="connsiteY74" fmla="*/ 314325 h 559594"/>
              <a:gd name="connsiteX75" fmla="*/ 1243012 w 1931193"/>
              <a:gd name="connsiteY75" fmla="*/ 316706 h 559594"/>
              <a:gd name="connsiteX76" fmla="*/ 1262062 w 1931193"/>
              <a:gd name="connsiteY76" fmla="*/ 321469 h 559594"/>
              <a:gd name="connsiteX77" fmla="*/ 1278731 w 1931193"/>
              <a:gd name="connsiteY77" fmla="*/ 328613 h 559594"/>
              <a:gd name="connsiteX78" fmla="*/ 1293018 w 1931193"/>
              <a:gd name="connsiteY78" fmla="*/ 333375 h 559594"/>
              <a:gd name="connsiteX79" fmla="*/ 1300162 w 1931193"/>
              <a:gd name="connsiteY79" fmla="*/ 335756 h 559594"/>
              <a:gd name="connsiteX80" fmla="*/ 1312068 w 1931193"/>
              <a:gd name="connsiteY80" fmla="*/ 338138 h 559594"/>
              <a:gd name="connsiteX81" fmla="*/ 1321593 w 1931193"/>
              <a:gd name="connsiteY81" fmla="*/ 340519 h 559594"/>
              <a:gd name="connsiteX82" fmla="*/ 1335881 w 1931193"/>
              <a:gd name="connsiteY82" fmla="*/ 342900 h 559594"/>
              <a:gd name="connsiteX83" fmla="*/ 1343025 w 1931193"/>
              <a:gd name="connsiteY83" fmla="*/ 345281 h 559594"/>
              <a:gd name="connsiteX84" fmla="*/ 1354931 w 1931193"/>
              <a:gd name="connsiteY84" fmla="*/ 347663 h 559594"/>
              <a:gd name="connsiteX85" fmla="*/ 1376362 w 1931193"/>
              <a:gd name="connsiteY85" fmla="*/ 354806 h 559594"/>
              <a:gd name="connsiteX86" fmla="*/ 1397793 w 1931193"/>
              <a:gd name="connsiteY86" fmla="*/ 361950 h 559594"/>
              <a:gd name="connsiteX87" fmla="*/ 1407318 w 1931193"/>
              <a:gd name="connsiteY87" fmla="*/ 366713 h 559594"/>
              <a:gd name="connsiteX88" fmla="*/ 1421606 w 1931193"/>
              <a:gd name="connsiteY88" fmla="*/ 369094 h 559594"/>
              <a:gd name="connsiteX89" fmla="*/ 1431131 w 1931193"/>
              <a:gd name="connsiteY89" fmla="*/ 371475 h 559594"/>
              <a:gd name="connsiteX90" fmla="*/ 1438275 w 1931193"/>
              <a:gd name="connsiteY90" fmla="*/ 376238 h 559594"/>
              <a:gd name="connsiteX91" fmla="*/ 1447800 w 1931193"/>
              <a:gd name="connsiteY91" fmla="*/ 378619 h 559594"/>
              <a:gd name="connsiteX92" fmla="*/ 1454943 w 1931193"/>
              <a:gd name="connsiteY92" fmla="*/ 381000 h 559594"/>
              <a:gd name="connsiteX93" fmla="*/ 1476375 w 1931193"/>
              <a:gd name="connsiteY93" fmla="*/ 385763 h 559594"/>
              <a:gd name="connsiteX94" fmla="*/ 1495425 w 1931193"/>
              <a:gd name="connsiteY94" fmla="*/ 395288 h 559594"/>
              <a:gd name="connsiteX95" fmla="*/ 1509712 w 1931193"/>
              <a:gd name="connsiteY95" fmla="*/ 400050 h 559594"/>
              <a:gd name="connsiteX96" fmla="*/ 1521618 w 1931193"/>
              <a:gd name="connsiteY96" fmla="*/ 404813 h 559594"/>
              <a:gd name="connsiteX97" fmla="*/ 1531143 w 1931193"/>
              <a:gd name="connsiteY97" fmla="*/ 407194 h 559594"/>
              <a:gd name="connsiteX98" fmla="*/ 1550193 w 1931193"/>
              <a:gd name="connsiteY98" fmla="*/ 411956 h 559594"/>
              <a:gd name="connsiteX99" fmla="*/ 1559718 w 1931193"/>
              <a:gd name="connsiteY99" fmla="*/ 416719 h 559594"/>
              <a:gd name="connsiteX100" fmla="*/ 1574006 w 1931193"/>
              <a:gd name="connsiteY100" fmla="*/ 419100 h 559594"/>
              <a:gd name="connsiteX101" fmla="*/ 1581150 w 1931193"/>
              <a:gd name="connsiteY101" fmla="*/ 421481 h 559594"/>
              <a:gd name="connsiteX102" fmla="*/ 1588293 w 1931193"/>
              <a:gd name="connsiteY102" fmla="*/ 426244 h 559594"/>
              <a:gd name="connsiteX103" fmla="*/ 1609725 w 1931193"/>
              <a:gd name="connsiteY103" fmla="*/ 433388 h 559594"/>
              <a:gd name="connsiteX104" fmla="*/ 1616868 w 1931193"/>
              <a:gd name="connsiteY104" fmla="*/ 435769 h 559594"/>
              <a:gd name="connsiteX105" fmla="*/ 1626393 w 1931193"/>
              <a:gd name="connsiteY105" fmla="*/ 438150 h 559594"/>
              <a:gd name="connsiteX106" fmla="*/ 1633537 w 1931193"/>
              <a:gd name="connsiteY106" fmla="*/ 440531 h 559594"/>
              <a:gd name="connsiteX107" fmla="*/ 1643062 w 1931193"/>
              <a:gd name="connsiteY107" fmla="*/ 442913 h 559594"/>
              <a:gd name="connsiteX108" fmla="*/ 1650206 w 1931193"/>
              <a:gd name="connsiteY108" fmla="*/ 445294 h 559594"/>
              <a:gd name="connsiteX109" fmla="*/ 1659731 w 1931193"/>
              <a:gd name="connsiteY109" fmla="*/ 447675 h 559594"/>
              <a:gd name="connsiteX110" fmla="*/ 1666875 w 1931193"/>
              <a:gd name="connsiteY110" fmla="*/ 450056 h 559594"/>
              <a:gd name="connsiteX111" fmla="*/ 1678781 w 1931193"/>
              <a:gd name="connsiteY111" fmla="*/ 452438 h 559594"/>
              <a:gd name="connsiteX112" fmla="*/ 1693068 w 1931193"/>
              <a:gd name="connsiteY112" fmla="*/ 457200 h 559594"/>
              <a:gd name="connsiteX113" fmla="*/ 1709737 w 1931193"/>
              <a:gd name="connsiteY113" fmla="*/ 461963 h 559594"/>
              <a:gd name="connsiteX114" fmla="*/ 1726406 w 1931193"/>
              <a:gd name="connsiteY114" fmla="*/ 466725 h 559594"/>
              <a:gd name="connsiteX115" fmla="*/ 1750218 w 1931193"/>
              <a:gd name="connsiteY115" fmla="*/ 478631 h 559594"/>
              <a:gd name="connsiteX116" fmla="*/ 1769268 w 1931193"/>
              <a:gd name="connsiteY116" fmla="*/ 488156 h 559594"/>
              <a:gd name="connsiteX117" fmla="*/ 1778793 w 1931193"/>
              <a:gd name="connsiteY117" fmla="*/ 495300 h 559594"/>
              <a:gd name="connsiteX118" fmla="*/ 1785937 w 1931193"/>
              <a:gd name="connsiteY118" fmla="*/ 497681 h 559594"/>
              <a:gd name="connsiteX119" fmla="*/ 1795462 w 1931193"/>
              <a:gd name="connsiteY119" fmla="*/ 502444 h 559594"/>
              <a:gd name="connsiteX120" fmla="*/ 1802606 w 1931193"/>
              <a:gd name="connsiteY120" fmla="*/ 504825 h 559594"/>
              <a:gd name="connsiteX121" fmla="*/ 1819275 w 1931193"/>
              <a:gd name="connsiteY121" fmla="*/ 514350 h 559594"/>
              <a:gd name="connsiteX122" fmla="*/ 1826418 w 1931193"/>
              <a:gd name="connsiteY122" fmla="*/ 516731 h 559594"/>
              <a:gd name="connsiteX123" fmla="*/ 1840706 w 1931193"/>
              <a:gd name="connsiteY123" fmla="*/ 523875 h 559594"/>
              <a:gd name="connsiteX124" fmla="*/ 1847850 w 1931193"/>
              <a:gd name="connsiteY124" fmla="*/ 528638 h 559594"/>
              <a:gd name="connsiteX125" fmla="*/ 1859756 w 1931193"/>
              <a:gd name="connsiteY125" fmla="*/ 531019 h 559594"/>
              <a:gd name="connsiteX126" fmla="*/ 1874043 w 1931193"/>
              <a:gd name="connsiteY126" fmla="*/ 535781 h 559594"/>
              <a:gd name="connsiteX127" fmla="*/ 1890712 w 1931193"/>
              <a:gd name="connsiteY127" fmla="*/ 545306 h 559594"/>
              <a:gd name="connsiteX128" fmla="*/ 1905000 w 1931193"/>
              <a:gd name="connsiteY128" fmla="*/ 547688 h 559594"/>
              <a:gd name="connsiteX129" fmla="*/ 1912143 w 1931193"/>
              <a:gd name="connsiteY129" fmla="*/ 552450 h 559594"/>
              <a:gd name="connsiteX130" fmla="*/ 1928812 w 1931193"/>
              <a:gd name="connsiteY130" fmla="*/ 557213 h 559594"/>
              <a:gd name="connsiteX131" fmla="*/ 1931193 w 1931193"/>
              <a:gd name="connsiteY131" fmla="*/ 559594 h 55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931193" h="559594">
                <a:moveTo>
                  <a:pt x="0" y="0"/>
                </a:moveTo>
                <a:cubicBezTo>
                  <a:pt x="31272" y="2979"/>
                  <a:pt x="44478" y="3973"/>
                  <a:pt x="71437" y="7144"/>
                </a:cubicBezTo>
                <a:cubicBezTo>
                  <a:pt x="77793" y="7892"/>
                  <a:pt x="84175" y="8473"/>
                  <a:pt x="90487" y="9525"/>
                </a:cubicBezTo>
                <a:cubicBezTo>
                  <a:pt x="93715" y="10063"/>
                  <a:pt x="96803" y="11264"/>
                  <a:pt x="100012" y="11906"/>
                </a:cubicBezTo>
                <a:cubicBezTo>
                  <a:pt x="104747" y="12853"/>
                  <a:pt x="109528" y="13554"/>
                  <a:pt x="114300" y="14288"/>
                </a:cubicBezTo>
                <a:cubicBezTo>
                  <a:pt x="119847" y="15142"/>
                  <a:pt x="125465" y="15568"/>
                  <a:pt x="130968" y="16669"/>
                </a:cubicBezTo>
                <a:cubicBezTo>
                  <a:pt x="137386" y="17953"/>
                  <a:pt x="143668" y="19843"/>
                  <a:pt x="150018" y="21431"/>
                </a:cubicBezTo>
                <a:cubicBezTo>
                  <a:pt x="153193" y="22225"/>
                  <a:pt x="156616" y="22349"/>
                  <a:pt x="159543" y="23813"/>
                </a:cubicBezTo>
                <a:cubicBezTo>
                  <a:pt x="162718" y="25400"/>
                  <a:pt x="165624" y="27714"/>
                  <a:pt x="169068" y="28575"/>
                </a:cubicBezTo>
                <a:cubicBezTo>
                  <a:pt x="175276" y="30127"/>
                  <a:pt x="181768" y="30162"/>
                  <a:pt x="188118" y="30956"/>
                </a:cubicBezTo>
                <a:cubicBezTo>
                  <a:pt x="192881" y="32544"/>
                  <a:pt x="198229" y="32934"/>
                  <a:pt x="202406" y="35719"/>
                </a:cubicBezTo>
                <a:cubicBezTo>
                  <a:pt x="204787" y="37306"/>
                  <a:pt x="206990" y="39201"/>
                  <a:pt x="209550" y="40481"/>
                </a:cubicBezTo>
                <a:cubicBezTo>
                  <a:pt x="212444" y="41928"/>
                  <a:pt x="224061" y="46387"/>
                  <a:pt x="228600" y="47625"/>
                </a:cubicBezTo>
                <a:cubicBezTo>
                  <a:pt x="234915" y="49347"/>
                  <a:pt x="247650" y="52388"/>
                  <a:pt x="247650" y="52388"/>
                </a:cubicBezTo>
                <a:cubicBezTo>
                  <a:pt x="250031" y="53975"/>
                  <a:pt x="252114" y="56145"/>
                  <a:pt x="254793" y="57150"/>
                </a:cubicBezTo>
                <a:cubicBezTo>
                  <a:pt x="258583" y="58571"/>
                  <a:pt x="262749" y="58653"/>
                  <a:pt x="266700" y="59531"/>
                </a:cubicBezTo>
                <a:cubicBezTo>
                  <a:pt x="269895" y="60241"/>
                  <a:pt x="273120" y="60878"/>
                  <a:pt x="276225" y="61913"/>
                </a:cubicBezTo>
                <a:cubicBezTo>
                  <a:pt x="280280" y="63265"/>
                  <a:pt x="284076" y="65323"/>
                  <a:pt x="288131" y="66675"/>
                </a:cubicBezTo>
                <a:cubicBezTo>
                  <a:pt x="297849" y="69914"/>
                  <a:pt x="303423" y="69456"/>
                  <a:pt x="314325" y="71438"/>
                </a:cubicBezTo>
                <a:cubicBezTo>
                  <a:pt x="325159" y="73408"/>
                  <a:pt x="324518" y="74494"/>
                  <a:pt x="335756" y="78581"/>
                </a:cubicBezTo>
                <a:cubicBezTo>
                  <a:pt x="340474" y="80297"/>
                  <a:pt x="345054" y="82790"/>
                  <a:pt x="350043" y="83344"/>
                </a:cubicBezTo>
                <a:cubicBezTo>
                  <a:pt x="376273" y="86258"/>
                  <a:pt x="364385" y="84543"/>
                  <a:pt x="385762" y="88106"/>
                </a:cubicBezTo>
                <a:cubicBezTo>
                  <a:pt x="388143" y="88900"/>
                  <a:pt x="390556" y="89607"/>
                  <a:pt x="392906" y="90488"/>
                </a:cubicBezTo>
                <a:cubicBezTo>
                  <a:pt x="396908" y="91989"/>
                  <a:pt x="400718" y="94022"/>
                  <a:pt x="404812" y="95250"/>
                </a:cubicBezTo>
                <a:cubicBezTo>
                  <a:pt x="409491" y="96654"/>
                  <a:pt x="426996" y="99261"/>
                  <a:pt x="431006" y="100013"/>
                </a:cubicBezTo>
                <a:cubicBezTo>
                  <a:pt x="438962" y="101505"/>
                  <a:pt x="446805" y="103630"/>
                  <a:pt x="454818" y="104775"/>
                </a:cubicBezTo>
                <a:cubicBezTo>
                  <a:pt x="467330" y="106562"/>
                  <a:pt x="473638" y="107331"/>
                  <a:pt x="485775" y="109538"/>
                </a:cubicBezTo>
                <a:cubicBezTo>
                  <a:pt x="489757" y="110262"/>
                  <a:pt x="493804" y="110756"/>
                  <a:pt x="497681" y="111919"/>
                </a:cubicBezTo>
                <a:cubicBezTo>
                  <a:pt x="501775" y="113147"/>
                  <a:pt x="505585" y="115180"/>
                  <a:pt x="509587" y="116681"/>
                </a:cubicBezTo>
                <a:cubicBezTo>
                  <a:pt x="520480" y="120766"/>
                  <a:pt x="514415" y="117889"/>
                  <a:pt x="528637" y="121444"/>
                </a:cubicBezTo>
                <a:cubicBezTo>
                  <a:pt x="537048" y="123547"/>
                  <a:pt x="538198" y="125668"/>
                  <a:pt x="547687" y="128588"/>
                </a:cubicBezTo>
                <a:cubicBezTo>
                  <a:pt x="547696" y="128591"/>
                  <a:pt x="571495" y="134539"/>
                  <a:pt x="576262" y="135731"/>
                </a:cubicBezTo>
                <a:cubicBezTo>
                  <a:pt x="579437" y="136525"/>
                  <a:pt x="582682" y="137078"/>
                  <a:pt x="585787" y="138113"/>
                </a:cubicBezTo>
                <a:cubicBezTo>
                  <a:pt x="590550" y="139700"/>
                  <a:pt x="595152" y="141891"/>
                  <a:pt x="600075" y="142875"/>
                </a:cubicBezTo>
                <a:cubicBezTo>
                  <a:pt x="608273" y="144514"/>
                  <a:pt x="613648" y="145393"/>
                  <a:pt x="621506" y="147638"/>
                </a:cubicBezTo>
                <a:cubicBezTo>
                  <a:pt x="623920" y="148328"/>
                  <a:pt x="626215" y="149410"/>
                  <a:pt x="628650" y="150019"/>
                </a:cubicBezTo>
                <a:cubicBezTo>
                  <a:pt x="633329" y="151189"/>
                  <a:pt x="650832" y="154309"/>
                  <a:pt x="654843" y="154781"/>
                </a:cubicBezTo>
                <a:cubicBezTo>
                  <a:pt x="684707" y="158295"/>
                  <a:pt x="673586" y="155524"/>
                  <a:pt x="697706" y="159544"/>
                </a:cubicBezTo>
                <a:lnTo>
                  <a:pt x="738187" y="166688"/>
                </a:lnTo>
                <a:cubicBezTo>
                  <a:pt x="758205" y="176696"/>
                  <a:pt x="735544" y="166621"/>
                  <a:pt x="764381" y="173831"/>
                </a:cubicBezTo>
                <a:cubicBezTo>
                  <a:pt x="768528" y="174868"/>
                  <a:pt x="772232" y="177242"/>
                  <a:pt x="776287" y="178594"/>
                </a:cubicBezTo>
                <a:cubicBezTo>
                  <a:pt x="779392" y="179629"/>
                  <a:pt x="782677" y="180035"/>
                  <a:pt x="785812" y="180975"/>
                </a:cubicBezTo>
                <a:cubicBezTo>
                  <a:pt x="790621" y="182418"/>
                  <a:pt x="795257" y="184417"/>
                  <a:pt x="800100" y="185738"/>
                </a:cubicBezTo>
                <a:cubicBezTo>
                  <a:pt x="804005" y="186803"/>
                  <a:pt x="808080" y="187137"/>
                  <a:pt x="812006" y="188119"/>
                </a:cubicBezTo>
                <a:cubicBezTo>
                  <a:pt x="814441" y="188728"/>
                  <a:pt x="816715" y="189891"/>
                  <a:pt x="819150" y="190500"/>
                </a:cubicBezTo>
                <a:cubicBezTo>
                  <a:pt x="823076" y="191482"/>
                  <a:pt x="827087" y="192087"/>
                  <a:pt x="831056" y="192881"/>
                </a:cubicBezTo>
                <a:cubicBezTo>
                  <a:pt x="834231" y="194469"/>
                  <a:pt x="837213" y="196521"/>
                  <a:pt x="840581" y="197644"/>
                </a:cubicBezTo>
                <a:cubicBezTo>
                  <a:pt x="844421" y="198924"/>
                  <a:pt x="848536" y="199147"/>
                  <a:pt x="852487" y="200025"/>
                </a:cubicBezTo>
                <a:cubicBezTo>
                  <a:pt x="873808" y="204763"/>
                  <a:pt x="848291" y="200119"/>
                  <a:pt x="876300" y="204788"/>
                </a:cubicBezTo>
                <a:cubicBezTo>
                  <a:pt x="880269" y="206375"/>
                  <a:pt x="884112" y="208322"/>
                  <a:pt x="888206" y="209550"/>
                </a:cubicBezTo>
                <a:cubicBezTo>
                  <a:pt x="894533" y="211448"/>
                  <a:pt x="911475" y="213555"/>
                  <a:pt x="916781" y="214313"/>
                </a:cubicBezTo>
                <a:cubicBezTo>
                  <a:pt x="937228" y="221128"/>
                  <a:pt x="904671" y="210689"/>
                  <a:pt x="938212" y="219075"/>
                </a:cubicBezTo>
                <a:cubicBezTo>
                  <a:pt x="943082" y="220293"/>
                  <a:pt x="947737" y="222250"/>
                  <a:pt x="952500" y="223838"/>
                </a:cubicBezTo>
                <a:lnTo>
                  <a:pt x="966787" y="228600"/>
                </a:lnTo>
                <a:cubicBezTo>
                  <a:pt x="969168" y="229394"/>
                  <a:pt x="971496" y="230372"/>
                  <a:pt x="973931" y="230981"/>
                </a:cubicBezTo>
                <a:lnTo>
                  <a:pt x="983456" y="233363"/>
                </a:lnTo>
                <a:cubicBezTo>
                  <a:pt x="985837" y="234950"/>
                  <a:pt x="987885" y="237220"/>
                  <a:pt x="990600" y="238125"/>
                </a:cubicBezTo>
                <a:cubicBezTo>
                  <a:pt x="993733" y="239169"/>
                  <a:pt x="1019511" y="242450"/>
                  <a:pt x="1021556" y="242888"/>
                </a:cubicBezTo>
                <a:cubicBezTo>
                  <a:pt x="1027206" y="244099"/>
                  <a:pt x="1032619" y="246249"/>
                  <a:pt x="1038225" y="247650"/>
                </a:cubicBezTo>
                <a:cubicBezTo>
                  <a:pt x="1042151" y="248632"/>
                  <a:pt x="1046180" y="249153"/>
                  <a:pt x="1050131" y="250031"/>
                </a:cubicBezTo>
                <a:cubicBezTo>
                  <a:pt x="1053326" y="250741"/>
                  <a:pt x="1056461" y="251703"/>
                  <a:pt x="1059656" y="252413"/>
                </a:cubicBezTo>
                <a:cubicBezTo>
                  <a:pt x="1063607" y="253291"/>
                  <a:pt x="1067636" y="253812"/>
                  <a:pt x="1071562" y="254794"/>
                </a:cubicBezTo>
                <a:cubicBezTo>
                  <a:pt x="1073997" y="255403"/>
                  <a:pt x="1076271" y="256566"/>
                  <a:pt x="1078706" y="257175"/>
                </a:cubicBezTo>
                <a:cubicBezTo>
                  <a:pt x="1082632" y="258157"/>
                  <a:pt x="1086686" y="258574"/>
                  <a:pt x="1090612" y="259556"/>
                </a:cubicBezTo>
                <a:cubicBezTo>
                  <a:pt x="1093047" y="260165"/>
                  <a:pt x="1095334" y="261278"/>
                  <a:pt x="1097756" y="261938"/>
                </a:cubicBezTo>
                <a:cubicBezTo>
                  <a:pt x="1104071" y="263660"/>
                  <a:pt x="1110597" y="264630"/>
                  <a:pt x="1116806" y="266700"/>
                </a:cubicBezTo>
                <a:lnTo>
                  <a:pt x="1131093" y="271463"/>
                </a:lnTo>
                <a:cubicBezTo>
                  <a:pt x="1133474" y="272257"/>
                  <a:pt x="1135802" y="273235"/>
                  <a:pt x="1138237" y="273844"/>
                </a:cubicBezTo>
                <a:cubicBezTo>
                  <a:pt x="1151688" y="277207"/>
                  <a:pt x="1144553" y="275583"/>
                  <a:pt x="1159668" y="278606"/>
                </a:cubicBezTo>
                <a:cubicBezTo>
                  <a:pt x="1162843" y="280987"/>
                  <a:pt x="1165724" y="283823"/>
                  <a:pt x="1169193" y="285750"/>
                </a:cubicBezTo>
                <a:cubicBezTo>
                  <a:pt x="1172930" y="287826"/>
                  <a:pt x="1177097" y="289012"/>
                  <a:pt x="1181100" y="290513"/>
                </a:cubicBezTo>
                <a:cubicBezTo>
                  <a:pt x="1187932" y="293075"/>
                  <a:pt x="1190262" y="293399"/>
                  <a:pt x="1197768" y="295275"/>
                </a:cubicBezTo>
                <a:cubicBezTo>
                  <a:pt x="1218789" y="309290"/>
                  <a:pt x="1185183" y="287790"/>
                  <a:pt x="1219200" y="304800"/>
                </a:cubicBezTo>
                <a:cubicBezTo>
                  <a:pt x="1222375" y="306388"/>
                  <a:pt x="1225643" y="307802"/>
                  <a:pt x="1228725" y="309563"/>
                </a:cubicBezTo>
                <a:cubicBezTo>
                  <a:pt x="1231210" y="310983"/>
                  <a:pt x="1233308" y="313045"/>
                  <a:pt x="1235868" y="314325"/>
                </a:cubicBezTo>
                <a:cubicBezTo>
                  <a:pt x="1238113" y="315447"/>
                  <a:pt x="1240590" y="316046"/>
                  <a:pt x="1243012" y="316706"/>
                </a:cubicBezTo>
                <a:cubicBezTo>
                  <a:pt x="1249327" y="318428"/>
                  <a:pt x="1262062" y="321469"/>
                  <a:pt x="1262062" y="321469"/>
                </a:cubicBezTo>
                <a:cubicBezTo>
                  <a:pt x="1273395" y="329023"/>
                  <a:pt x="1264754" y="324420"/>
                  <a:pt x="1278731" y="328613"/>
                </a:cubicBezTo>
                <a:cubicBezTo>
                  <a:pt x="1283539" y="330056"/>
                  <a:pt x="1288256" y="331788"/>
                  <a:pt x="1293018" y="333375"/>
                </a:cubicBezTo>
                <a:cubicBezTo>
                  <a:pt x="1295399" y="334169"/>
                  <a:pt x="1297701" y="335264"/>
                  <a:pt x="1300162" y="335756"/>
                </a:cubicBezTo>
                <a:cubicBezTo>
                  <a:pt x="1304131" y="336550"/>
                  <a:pt x="1308117" y="337260"/>
                  <a:pt x="1312068" y="338138"/>
                </a:cubicBezTo>
                <a:cubicBezTo>
                  <a:pt x="1315263" y="338848"/>
                  <a:pt x="1318384" y="339877"/>
                  <a:pt x="1321593" y="340519"/>
                </a:cubicBezTo>
                <a:cubicBezTo>
                  <a:pt x="1326328" y="341466"/>
                  <a:pt x="1331168" y="341853"/>
                  <a:pt x="1335881" y="342900"/>
                </a:cubicBezTo>
                <a:cubicBezTo>
                  <a:pt x="1338331" y="343444"/>
                  <a:pt x="1340590" y="344672"/>
                  <a:pt x="1343025" y="345281"/>
                </a:cubicBezTo>
                <a:cubicBezTo>
                  <a:pt x="1346951" y="346263"/>
                  <a:pt x="1351039" y="346551"/>
                  <a:pt x="1354931" y="347663"/>
                </a:cubicBezTo>
                <a:cubicBezTo>
                  <a:pt x="1362171" y="349732"/>
                  <a:pt x="1376362" y="354806"/>
                  <a:pt x="1376362" y="354806"/>
                </a:cubicBezTo>
                <a:cubicBezTo>
                  <a:pt x="1391212" y="364707"/>
                  <a:pt x="1374460" y="354950"/>
                  <a:pt x="1397793" y="361950"/>
                </a:cubicBezTo>
                <a:cubicBezTo>
                  <a:pt x="1401193" y="362970"/>
                  <a:pt x="1403918" y="365693"/>
                  <a:pt x="1407318" y="366713"/>
                </a:cubicBezTo>
                <a:cubicBezTo>
                  <a:pt x="1411943" y="368100"/>
                  <a:pt x="1416871" y="368147"/>
                  <a:pt x="1421606" y="369094"/>
                </a:cubicBezTo>
                <a:cubicBezTo>
                  <a:pt x="1424815" y="369736"/>
                  <a:pt x="1427956" y="370681"/>
                  <a:pt x="1431131" y="371475"/>
                </a:cubicBezTo>
                <a:cubicBezTo>
                  <a:pt x="1433512" y="373063"/>
                  <a:pt x="1435644" y="375111"/>
                  <a:pt x="1438275" y="376238"/>
                </a:cubicBezTo>
                <a:cubicBezTo>
                  <a:pt x="1441283" y="377527"/>
                  <a:pt x="1444653" y="377720"/>
                  <a:pt x="1447800" y="378619"/>
                </a:cubicBezTo>
                <a:cubicBezTo>
                  <a:pt x="1450213" y="379308"/>
                  <a:pt x="1452530" y="380311"/>
                  <a:pt x="1454943" y="381000"/>
                </a:cubicBezTo>
                <a:cubicBezTo>
                  <a:pt x="1462784" y="383240"/>
                  <a:pt x="1468198" y="384127"/>
                  <a:pt x="1476375" y="385763"/>
                </a:cubicBezTo>
                <a:cubicBezTo>
                  <a:pt x="1482725" y="388938"/>
                  <a:pt x="1488690" y="393043"/>
                  <a:pt x="1495425" y="395288"/>
                </a:cubicBezTo>
                <a:cubicBezTo>
                  <a:pt x="1500187" y="396875"/>
                  <a:pt x="1505051" y="398185"/>
                  <a:pt x="1509712" y="400050"/>
                </a:cubicBezTo>
                <a:cubicBezTo>
                  <a:pt x="1513681" y="401638"/>
                  <a:pt x="1517563" y="403461"/>
                  <a:pt x="1521618" y="404813"/>
                </a:cubicBezTo>
                <a:cubicBezTo>
                  <a:pt x="1524723" y="405848"/>
                  <a:pt x="1527996" y="406295"/>
                  <a:pt x="1531143" y="407194"/>
                </a:cubicBezTo>
                <a:cubicBezTo>
                  <a:pt x="1548228" y="412075"/>
                  <a:pt x="1525987" y="407115"/>
                  <a:pt x="1550193" y="411956"/>
                </a:cubicBezTo>
                <a:cubicBezTo>
                  <a:pt x="1553368" y="413544"/>
                  <a:pt x="1556318" y="415699"/>
                  <a:pt x="1559718" y="416719"/>
                </a:cubicBezTo>
                <a:cubicBezTo>
                  <a:pt x="1564343" y="418106"/>
                  <a:pt x="1569293" y="418053"/>
                  <a:pt x="1574006" y="419100"/>
                </a:cubicBezTo>
                <a:cubicBezTo>
                  <a:pt x="1576456" y="419644"/>
                  <a:pt x="1578769" y="420687"/>
                  <a:pt x="1581150" y="421481"/>
                </a:cubicBezTo>
                <a:cubicBezTo>
                  <a:pt x="1583531" y="423069"/>
                  <a:pt x="1585733" y="424964"/>
                  <a:pt x="1588293" y="426244"/>
                </a:cubicBezTo>
                <a:cubicBezTo>
                  <a:pt x="1599232" y="431713"/>
                  <a:pt x="1599121" y="430358"/>
                  <a:pt x="1609725" y="433388"/>
                </a:cubicBezTo>
                <a:cubicBezTo>
                  <a:pt x="1612138" y="434078"/>
                  <a:pt x="1614455" y="435080"/>
                  <a:pt x="1616868" y="435769"/>
                </a:cubicBezTo>
                <a:cubicBezTo>
                  <a:pt x="1620015" y="436668"/>
                  <a:pt x="1623246" y="437251"/>
                  <a:pt x="1626393" y="438150"/>
                </a:cubicBezTo>
                <a:cubicBezTo>
                  <a:pt x="1628807" y="438840"/>
                  <a:pt x="1631123" y="439841"/>
                  <a:pt x="1633537" y="440531"/>
                </a:cubicBezTo>
                <a:cubicBezTo>
                  <a:pt x="1636684" y="441430"/>
                  <a:pt x="1639915" y="442014"/>
                  <a:pt x="1643062" y="442913"/>
                </a:cubicBezTo>
                <a:cubicBezTo>
                  <a:pt x="1645476" y="443603"/>
                  <a:pt x="1647792" y="444604"/>
                  <a:pt x="1650206" y="445294"/>
                </a:cubicBezTo>
                <a:cubicBezTo>
                  <a:pt x="1653353" y="446193"/>
                  <a:pt x="1656584" y="446776"/>
                  <a:pt x="1659731" y="447675"/>
                </a:cubicBezTo>
                <a:cubicBezTo>
                  <a:pt x="1662145" y="448365"/>
                  <a:pt x="1664440" y="449447"/>
                  <a:pt x="1666875" y="450056"/>
                </a:cubicBezTo>
                <a:cubicBezTo>
                  <a:pt x="1670801" y="451038"/>
                  <a:pt x="1674876" y="451373"/>
                  <a:pt x="1678781" y="452438"/>
                </a:cubicBezTo>
                <a:cubicBezTo>
                  <a:pt x="1683624" y="453759"/>
                  <a:pt x="1688198" y="455983"/>
                  <a:pt x="1693068" y="457200"/>
                </a:cubicBezTo>
                <a:cubicBezTo>
                  <a:pt x="1722843" y="464643"/>
                  <a:pt x="1685824" y="455130"/>
                  <a:pt x="1709737" y="461963"/>
                </a:cubicBezTo>
                <a:cubicBezTo>
                  <a:pt x="1730694" y="467951"/>
                  <a:pt x="1709257" y="461009"/>
                  <a:pt x="1726406" y="466725"/>
                </a:cubicBezTo>
                <a:cubicBezTo>
                  <a:pt x="1743416" y="478065"/>
                  <a:pt x="1735140" y="474862"/>
                  <a:pt x="1750218" y="478631"/>
                </a:cubicBezTo>
                <a:cubicBezTo>
                  <a:pt x="1756568" y="481806"/>
                  <a:pt x="1763588" y="483896"/>
                  <a:pt x="1769268" y="488156"/>
                </a:cubicBezTo>
                <a:cubicBezTo>
                  <a:pt x="1772443" y="490537"/>
                  <a:pt x="1775347" y="493331"/>
                  <a:pt x="1778793" y="495300"/>
                </a:cubicBezTo>
                <a:cubicBezTo>
                  <a:pt x="1780972" y="496545"/>
                  <a:pt x="1783630" y="496692"/>
                  <a:pt x="1785937" y="497681"/>
                </a:cubicBezTo>
                <a:cubicBezTo>
                  <a:pt x="1789200" y="499079"/>
                  <a:pt x="1792199" y="501046"/>
                  <a:pt x="1795462" y="502444"/>
                </a:cubicBezTo>
                <a:cubicBezTo>
                  <a:pt x="1797769" y="503433"/>
                  <a:pt x="1800299" y="503836"/>
                  <a:pt x="1802606" y="504825"/>
                </a:cubicBezTo>
                <a:cubicBezTo>
                  <a:pt x="1831824" y="517347"/>
                  <a:pt x="1795364" y="502395"/>
                  <a:pt x="1819275" y="514350"/>
                </a:cubicBezTo>
                <a:cubicBezTo>
                  <a:pt x="1821520" y="515472"/>
                  <a:pt x="1824037" y="515937"/>
                  <a:pt x="1826418" y="516731"/>
                </a:cubicBezTo>
                <a:cubicBezTo>
                  <a:pt x="1846892" y="530381"/>
                  <a:pt x="1820988" y="514016"/>
                  <a:pt x="1840706" y="523875"/>
                </a:cubicBezTo>
                <a:cubicBezTo>
                  <a:pt x="1843266" y="525155"/>
                  <a:pt x="1845170" y="527633"/>
                  <a:pt x="1847850" y="528638"/>
                </a:cubicBezTo>
                <a:cubicBezTo>
                  <a:pt x="1851640" y="530059"/>
                  <a:pt x="1855851" y="529954"/>
                  <a:pt x="1859756" y="531019"/>
                </a:cubicBezTo>
                <a:cubicBezTo>
                  <a:pt x="1864599" y="532340"/>
                  <a:pt x="1874043" y="535781"/>
                  <a:pt x="1874043" y="535781"/>
                </a:cubicBezTo>
                <a:cubicBezTo>
                  <a:pt x="1878828" y="538971"/>
                  <a:pt x="1885216" y="543657"/>
                  <a:pt x="1890712" y="545306"/>
                </a:cubicBezTo>
                <a:cubicBezTo>
                  <a:pt x="1895337" y="546693"/>
                  <a:pt x="1900237" y="546894"/>
                  <a:pt x="1905000" y="547688"/>
                </a:cubicBezTo>
                <a:cubicBezTo>
                  <a:pt x="1907381" y="549275"/>
                  <a:pt x="1909513" y="551323"/>
                  <a:pt x="1912143" y="552450"/>
                </a:cubicBezTo>
                <a:cubicBezTo>
                  <a:pt x="1922836" y="557032"/>
                  <a:pt x="1919536" y="552574"/>
                  <a:pt x="1928812" y="557213"/>
                </a:cubicBezTo>
                <a:cubicBezTo>
                  <a:pt x="1929816" y="557715"/>
                  <a:pt x="1930399" y="558800"/>
                  <a:pt x="1931193" y="559594"/>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12" name="Freeform 12311"/>
          <p:cNvSpPr/>
          <p:nvPr/>
        </p:nvSpPr>
        <p:spPr>
          <a:xfrm>
            <a:off x="6422231" y="3776663"/>
            <a:ext cx="1526382" cy="438150"/>
          </a:xfrm>
          <a:custGeom>
            <a:avLst/>
            <a:gdLst>
              <a:gd name="connsiteX0" fmla="*/ 0 w 1526382"/>
              <a:gd name="connsiteY0" fmla="*/ 0 h 438150"/>
              <a:gd name="connsiteX1" fmla="*/ 45244 w 1526382"/>
              <a:gd name="connsiteY1" fmla="*/ 14287 h 438150"/>
              <a:gd name="connsiteX2" fmla="*/ 78582 w 1526382"/>
              <a:gd name="connsiteY2" fmla="*/ 19050 h 438150"/>
              <a:gd name="connsiteX3" fmla="*/ 85725 w 1526382"/>
              <a:gd name="connsiteY3" fmla="*/ 21431 h 438150"/>
              <a:gd name="connsiteX4" fmla="*/ 109538 w 1526382"/>
              <a:gd name="connsiteY4" fmla="*/ 23812 h 438150"/>
              <a:gd name="connsiteX5" fmla="*/ 126207 w 1526382"/>
              <a:gd name="connsiteY5" fmla="*/ 28575 h 438150"/>
              <a:gd name="connsiteX6" fmla="*/ 145257 w 1526382"/>
              <a:gd name="connsiteY6" fmla="*/ 30956 h 438150"/>
              <a:gd name="connsiteX7" fmla="*/ 161925 w 1526382"/>
              <a:gd name="connsiteY7" fmla="*/ 33337 h 438150"/>
              <a:gd name="connsiteX8" fmla="*/ 169069 w 1526382"/>
              <a:gd name="connsiteY8" fmla="*/ 38100 h 438150"/>
              <a:gd name="connsiteX9" fmla="*/ 178594 w 1526382"/>
              <a:gd name="connsiteY9" fmla="*/ 40481 h 438150"/>
              <a:gd name="connsiteX10" fmla="*/ 192882 w 1526382"/>
              <a:gd name="connsiteY10" fmla="*/ 45243 h 438150"/>
              <a:gd name="connsiteX11" fmla="*/ 211932 w 1526382"/>
              <a:gd name="connsiteY11" fmla="*/ 54768 h 438150"/>
              <a:gd name="connsiteX12" fmla="*/ 228600 w 1526382"/>
              <a:gd name="connsiteY12" fmla="*/ 61912 h 438150"/>
              <a:gd name="connsiteX13" fmla="*/ 235744 w 1526382"/>
              <a:gd name="connsiteY13" fmla="*/ 64293 h 438150"/>
              <a:gd name="connsiteX14" fmla="*/ 242888 w 1526382"/>
              <a:gd name="connsiteY14" fmla="*/ 69056 h 438150"/>
              <a:gd name="connsiteX15" fmla="*/ 254794 w 1526382"/>
              <a:gd name="connsiteY15" fmla="*/ 76200 h 438150"/>
              <a:gd name="connsiteX16" fmla="*/ 266700 w 1526382"/>
              <a:gd name="connsiteY16" fmla="*/ 85725 h 438150"/>
              <a:gd name="connsiteX17" fmla="*/ 278607 w 1526382"/>
              <a:gd name="connsiteY17" fmla="*/ 90487 h 438150"/>
              <a:gd name="connsiteX18" fmla="*/ 288132 w 1526382"/>
              <a:gd name="connsiteY18" fmla="*/ 95250 h 438150"/>
              <a:gd name="connsiteX19" fmla="*/ 314325 w 1526382"/>
              <a:gd name="connsiteY19" fmla="*/ 100012 h 438150"/>
              <a:gd name="connsiteX20" fmla="*/ 338138 w 1526382"/>
              <a:gd name="connsiteY20" fmla="*/ 104775 h 438150"/>
              <a:gd name="connsiteX21" fmla="*/ 376238 w 1526382"/>
              <a:gd name="connsiteY21" fmla="*/ 109537 h 438150"/>
              <a:gd name="connsiteX22" fmla="*/ 383382 w 1526382"/>
              <a:gd name="connsiteY22" fmla="*/ 111918 h 438150"/>
              <a:gd name="connsiteX23" fmla="*/ 423863 w 1526382"/>
              <a:gd name="connsiteY23" fmla="*/ 121443 h 438150"/>
              <a:gd name="connsiteX24" fmla="*/ 452438 w 1526382"/>
              <a:gd name="connsiteY24" fmla="*/ 130968 h 438150"/>
              <a:gd name="connsiteX25" fmla="*/ 461963 w 1526382"/>
              <a:gd name="connsiteY25" fmla="*/ 133350 h 438150"/>
              <a:gd name="connsiteX26" fmla="*/ 483394 w 1526382"/>
              <a:gd name="connsiteY26" fmla="*/ 142875 h 438150"/>
              <a:gd name="connsiteX27" fmla="*/ 490538 w 1526382"/>
              <a:gd name="connsiteY27" fmla="*/ 147637 h 438150"/>
              <a:gd name="connsiteX28" fmla="*/ 500063 w 1526382"/>
              <a:gd name="connsiteY28" fmla="*/ 150018 h 438150"/>
              <a:gd name="connsiteX29" fmla="*/ 523875 w 1526382"/>
              <a:gd name="connsiteY29" fmla="*/ 157162 h 438150"/>
              <a:gd name="connsiteX30" fmla="*/ 540544 w 1526382"/>
              <a:gd name="connsiteY30" fmla="*/ 159543 h 438150"/>
              <a:gd name="connsiteX31" fmla="*/ 550069 w 1526382"/>
              <a:gd name="connsiteY31" fmla="*/ 161925 h 438150"/>
              <a:gd name="connsiteX32" fmla="*/ 557213 w 1526382"/>
              <a:gd name="connsiteY32" fmla="*/ 164306 h 438150"/>
              <a:gd name="connsiteX33" fmla="*/ 588169 w 1526382"/>
              <a:gd name="connsiteY33" fmla="*/ 166687 h 438150"/>
              <a:gd name="connsiteX34" fmla="*/ 616744 w 1526382"/>
              <a:gd name="connsiteY34" fmla="*/ 171450 h 438150"/>
              <a:gd name="connsiteX35" fmla="*/ 635794 w 1526382"/>
              <a:gd name="connsiteY35" fmla="*/ 178593 h 438150"/>
              <a:gd name="connsiteX36" fmla="*/ 661988 w 1526382"/>
              <a:gd name="connsiteY36" fmla="*/ 180975 h 438150"/>
              <a:gd name="connsiteX37" fmla="*/ 681038 w 1526382"/>
              <a:gd name="connsiteY37" fmla="*/ 185737 h 438150"/>
              <a:gd name="connsiteX38" fmla="*/ 692944 w 1526382"/>
              <a:gd name="connsiteY38" fmla="*/ 190500 h 438150"/>
              <a:gd name="connsiteX39" fmla="*/ 726282 w 1526382"/>
              <a:gd name="connsiteY39" fmla="*/ 195262 h 438150"/>
              <a:gd name="connsiteX40" fmla="*/ 757238 w 1526382"/>
              <a:gd name="connsiteY40" fmla="*/ 202406 h 438150"/>
              <a:gd name="connsiteX41" fmla="*/ 766763 w 1526382"/>
              <a:gd name="connsiteY41" fmla="*/ 204787 h 438150"/>
              <a:gd name="connsiteX42" fmla="*/ 790575 w 1526382"/>
              <a:gd name="connsiteY42" fmla="*/ 209550 h 438150"/>
              <a:gd name="connsiteX43" fmla="*/ 802482 w 1526382"/>
              <a:gd name="connsiteY43" fmla="*/ 214312 h 438150"/>
              <a:gd name="connsiteX44" fmla="*/ 826294 w 1526382"/>
              <a:gd name="connsiteY44" fmla="*/ 219075 h 438150"/>
              <a:gd name="connsiteX45" fmla="*/ 833438 w 1526382"/>
              <a:gd name="connsiteY45" fmla="*/ 221456 h 438150"/>
              <a:gd name="connsiteX46" fmla="*/ 845344 w 1526382"/>
              <a:gd name="connsiteY46" fmla="*/ 226218 h 438150"/>
              <a:gd name="connsiteX47" fmla="*/ 862013 w 1526382"/>
              <a:gd name="connsiteY47" fmla="*/ 228600 h 438150"/>
              <a:gd name="connsiteX48" fmla="*/ 876300 w 1526382"/>
              <a:gd name="connsiteY48" fmla="*/ 235743 h 438150"/>
              <a:gd name="connsiteX49" fmla="*/ 890588 w 1526382"/>
              <a:gd name="connsiteY49" fmla="*/ 240506 h 438150"/>
              <a:gd name="connsiteX50" fmla="*/ 897732 w 1526382"/>
              <a:gd name="connsiteY50" fmla="*/ 242887 h 438150"/>
              <a:gd name="connsiteX51" fmla="*/ 919163 w 1526382"/>
              <a:gd name="connsiteY51" fmla="*/ 252412 h 438150"/>
              <a:gd name="connsiteX52" fmla="*/ 935832 w 1526382"/>
              <a:gd name="connsiteY52" fmla="*/ 254793 h 438150"/>
              <a:gd name="connsiteX53" fmla="*/ 954882 w 1526382"/>
              <a:gd name="connsiteY53" fmla="*/ 261937 h 438150"/>
              <a:gd name="connsiteX54" fmla="*/ 962025 w 1526382"/>
              <a:gd name="connsiteY54" fmla="*/ 266700 h 438150"/>
              <a:gd name="connsiteX55" fmla="*/ 978694 w 1526382"/>
              <a:gd name="connsiteY55" fmla="*/ 269081 h 438150"/>
              <a:gd name="connsiteX56" fmla="*/ 988219 w 1526382"/>
              <a:gd name="connsiteY56" fmla="*/ 271462 h 438150"/>
              <a:gd name="connsiteX57" fmla="*/ 997744 w 1526382"/>
              <a:gd name="connsiteY57" fmla="*/ 276225 h 438150"/>
              <a:gd name="connsiteX58" fmla="*/ 1012032 w 1526382"/>
              <a:gd name="connsiteY58" fmla="*/ 280987 h 438150"/>
              <a:gd name="connsiteX59" fmla="*/ 1026319 w 1526382"/>
              <a:gd name="connsiteY59" fmla="*/ 288131 h 438150"/>
              <a:gd name="connsiteX60" fmla="*/ 1033463 w 1526382"/>
              <a:gd name="connsiteY60" fmla="*/ 292893 h 438150"/>
              <a:gd name="connsiteX61" fmla="*/ 1052513 w 1526382"/>
              <a:gd name="connsiteY61" fmla="*/ 300037 h 438150"/>
              <a:gd name="connsiteX62" fmla="*/ 1081088 w 1526382"/>
              <a:gd name="connsiteY62" fmla="*/ 307181 h 438150"/>
              <a:gd name="connsiteX63" fmla="*/ 1090613 w 1526382"/>
              <a:gd name="connsiteY63" fmla="*/ 309562 h 438150"/>
              <a:gd name="connsiteX64" fmla="*/ 1107282 w 1526382"/>
              <a:gd name="connsiteY64" fmla="*/ 314325 h 438150"/>
              <a:gd name="connsiteX65" fmla="*/ 1123950 w 1526382"/>
              <a:gd name="connsiteY65" fmla="*/ 319087 h 438150"/>
              <a:gd name="connsiteX66" fmla="*/ 1138238 w 1526382"/>
              <a:gd name="connsiteY66" fmla="*/ 321468 h 438150"/>
              <a:gd name="connsiteX67" fmla="*/ 1145382 w 1526382"/>
              <a:gd name="connsiteY67" fmla="*/ 323850 h 438150"/>
              <a:gd name="connsiteX68" fmla="*/ 1176338 w 1526382"/>
              <a:gd name="connsiteY68" fmla="*/ 330993 h 438150"/>
              <a:gd name="connsiteX69" fmla="*/ 1190625 w 1526382"/>
              <a:gd name="connsiteY69" fmla="*/ 333375 h 438150"/>
              <a:gd name="connsiteX70" fmla="*/ 1197769 w 1526382"/>
              <a:gd name="connsiteY70" fmla="*/ 335756 h 438150"/>
              <a:gd name="connsiteX71" fmla="*/ 1207294 w 1526382"/>
              <a:gd name="connsiteY71" fmla="*/ 338137 h 438150"/>
              <a:gd name="connsiteX72" fmla="*/ 1221582 w 1526382"/>
              <a:gd name="connsiteY72" fmla="*/ 342900 h 438150"/>
              <a:gd name="connsiteX73" fmla="*/ 1228725 w 1526382"/>
              <a:gd name="connsiteY73" fmla="*/ 345281 h 438150"/>
              <a:gd name="connsiteX74" fmla="*/ 1247775 w 1526382"/>
              <a:gd name="connsiteY74" fmla="*/ 350043 h 438150"/>
              <a:gd name="connsiteX75" fmla="*/ 1257300 w 1526382"/>
              <a:gd name="connsiteY75" fmla="*/ 354806 h 438150"/>
              <a:gd name="connsiteX76" fmla="*/ 1266825 w 1526382"/>
              <a:gd name="connsiteY76" fmla="*/ 357187 h 438150"/>
              <a:gd name="connsiteX77" fmla="*/ 1273969 w 1526382"/>
              <a:gd name="connsiteY77" fmla="*/ 361950 h 438150"/>
              <a:gd name="connsiteX78" fmla="*/ 1312069 w 1526382"/>
              <a:gd name="connsiteY78" fmla="*/ 369093 h 438150"/>
              <a:gd name="connsiteX79" fmla="*/ 1328738 w 1526382"/>
              <a:gd name="connsiteY79" fmla="*/ 373856 h 438150"/>
              <a:gd name="connsiteX80" fmla="*/ 1335882 w 1526382"/>
              <a:gd name="connsiteY80" fmla="*/ 376237 h 438150"/>
              <a:gd name="connsiteX81" fmla="*/ 1359694 w 1526382"/>
              <a:gd name="connsiteY81" fmla="*/ 383381 h 438150"/>
              <a:gd name="connsiteX82" fmla="*/ 1369219 w 1526382"/>
              <a:gd name="connsiteY82" fmla="*/ 388143 h 438150"/>
              <a:gd name="connsiteX83" fmla="*/ 1393032 w 1526382"/>
              <a:gd name="connsiteY83" fmla="*/ 395287 h 438150"/>
              <a:gd name="connsiteX84" fmla="*/ 1400175 w 1526382"/>
              <a:gd name="connsiteY84" fmla="*/ 400050 h 438150"/>
              <a:gd name="connsiteX85" fmla="*/ 1419225 w 1526382"/>
              <a:gd name="connsiteY85" fmla="*/ 404812 h 438150"/>
              <a:gd name="connsiteX86" fmla="*/ 1426369 w 1526382"/>
              <a:gd name="connsiteY86" fmla="*/ 409575 h 438150"/>
              <a:gd name="connsiteX87" fmla="*/ 1459707 w 1526382"/>
              <a:gd name="connsiteY87" fmla="*/ 419100 h 438150"/>
              <a:gd name="connsiteX88" fmla="*/ 1488282 w 1526382"/>
              <a:gd name="connsiteY88" fmla="*/ 426243 h 438150"/>
              <a:gd name="connsiteX89" fmla="*/ 1497807 w 1526382"/>
              <a:gd name="connsiteY89" fmla="*/ 428625 h 438150"/>
              <a:gd name="connsiteX90" fmla="*/ 1504950 w 1526382"/>
              <a:gd name="connsiteY90" fmla="*/ 431006 h 438150"/>
              <a:gd name="connsiteX91" fmla="*/ 1521619 w 1526382"/>
              <a:gd name="connsiteY91" fmla="*/ 435768 h 438150"/>
              <a:gd name="connsiteX92" fmla="*/ 1526382 w 1526382"/>
              <a:gd name="connsiteY92" fmla="*/ 4381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526382" h="438150">
                <a:moveTo>
                  <a:pt x="0" y="0"/>
                </a:moveTo>
                <a:cubicBezTo>
                  <a:pt x="15081" y="4762"/>
                  <a:pt x="29551" y="12326"/>
                  <a:pt x="45244" y="14287"/>
                </a:cubicBezTo>
                <a:cubicBezTo>
                  <a:pt x="53496" y="15318"/>
                  <a:pt x="69744" y="17086"/>
                  <a:pt x="78582" y="19050"/>
                </a:cubicBezTo>
                <a:cubicBezTo>
                  <a:pt x="81032" y="19595"/>
                  <a:pt x="83244" y="21049"/>
                  <a:pt x="85725" y="21431"/>
                </a:cubicBezTo>
                <a:cubicBezTo>
                  <a:pt x="93610" y="22644"/>
                  <a:pt x="101600" y="23018"/>
                  <a:pt x="109538" y="23812"/>
                </a:cubicBezTo>
                <a:cubicBezTo>
                  <a:pt x="115195" y="25697"/>
                  <a:pt x="120234" y="27579"/>
                  <a:pt x="126207" y="28575"/>
                </a:cubicBezTo>
                <a:cubicBezTo>
                  <a:pt x="132519" y="29627"/>
                  <a:pt x="138914" y="30110"/>
                  <a:pt x="145257" y="30956"/>
                </a:cubicBezTo>
                <a:lnTo>
                  <a:pt x="161925" y="33337"/>
                </a:lnTo>
                <a:cubicBezTo>
                  <a:pt x="164306" y="34925"/>
                  <a:pt x="166438" y="36973"/>
                  <a:pt x="169069" y="38100"/>
                </a:cubicBezTo>
                <a:cubicBezTo>
                  <a:pt x="172077" y="39389"/>
                  <a:pt x="175459" y="39541"/>
                  <a:pt x="178594" y="40481"/>
                </a:cubicBezTo>
                <a:cubicBezTo>
                  <a:pt x="183403" y="41923"/>
                  <a:pt x="188268" y="43266"/>
                  <a:pt x="192882" y="45243"/>
                </a:cubicBezTo>
                <a:cubicBezTo>
                  <a:pt x="199408" y="48040"/>
                  <a:pt x="205197" y="52522"/>
                  <a:pt x="211932" y="54768"/>
                </a:cubicBezTo>
                <a:cubicBezTo>
                  <a:pt x="228697" y="60359"/>
                  <a:pt x="207985" y="53078"/>
                  <a:pt x="228600" y="61912"/>
                </a:cubicBezTo>
                <a:cubicBezTo>
                  <a:pt x="230907" y="62901"/>
                  <a:pt x="233363" y="63499"/>
                  <a:pt x="235744" y="64293"/>
                </a:cubicBezTo>
                <a:cubicBezTo>
                  <a:pt x="238125" y="65881"/>
                  <a:pt x="240461" y="67539"/>
                  <a:pt x="242888" y="69056"/>
                </a:cubicBezTo>
                <a:cubicBezTo>
                  <a:pt x="246813" y="71509"/>
                  <a:pt x="251002" y="73546"/>
                  <a:pt x="254794" y="76200"/>
                </a:cubicBezTo>
                <a:cubicBezTo>
                  <a:pt x="258958" y="79115"/>
                  <a:pt x="262342" y="83110"/>
                  <a:pt x="266700" y="85725"/>
                </a:cubicBezTo>
                <a:cubicBezTo>
                  <a:pt x="270366" y="87924"/>
                  <a:pt x="274701" y="88751"/>
                  <a:pt x="278607" y="90487"/>
                </a:cubicBezTo>
                <a:cubicBezTo>
                  <a:pt x="281851" y="91929"/>
                  <a:pt x="284808" y="94004"/>
                  <a:pt x="288132" y="95250"/>
                </a:cubicBezTo>
                <a:cubicBezTo>
                  <a:pt x="295039" y="97840"/>
                  <a:pt x="308244" y="99143"/>
                  <a:pt x="314325" y="100012"/>
                </a:cubicBezTo>
                <a:cubicBezTo>
                  <a:pt x="326058" y="103923"/>
                  <a:pt x="320629" y="102586"/>
                  <a:pt x="338138" y="104775"/>
                </a:cubicBezTo>
                <a:cubicBezTo>
                  <a:pt x="386226" y="110787"/>
                  <a:pt x="335994" y="103788"/>
                  <a:pt x="376238" y="109537"/>
                </a:cubicBezTo>
                <a:cubicBezTo>
                  <a:pt x="378619" y="110331"/>
                  <a:pt x="380957" y="111271"/>
                  <a:pt x="383382" y="111918"/>
                </a:cubicBezTo>
                <a:cubicBezTo>
                  <a:pt x="407765" y="118420"/>
                  <a:pt x="405676" y="117806"/>
                  <a:pt x="423863" y="121443"/>
                </a:cubicBezTo>
                <a:cubicBezTo>
                  <a:pt x="439244" y="129134"/>
                  <a:pt x="429941" y="125344"/>
                  <a:pt x="452438" y="130968"/>
                </a:cubicBezTo>
                <a:lnTo>
                  <a:pt x="461963" y="133350"/>
                </a:lnTo>
                <a:cubicBezTo>
                  <a:pt x="481954" y="148342"/>
                  <a:pt x="460225" y="134186"/>
                  <a:pt x="483394" y="142875"/>
                </a:cubicBezTo>
                <a:cubicBezTo>
                  <a:pt x="486074" y="143880"/>
                  <a:pt x="487907" y="146510"/>
                  <a:pt x="490538" y="147637"/>
                </a:cubicBezTo>
                <a:cubicBezTo>
                  <a:pt x="493546" y="148926"/>
                  <a:pt x="496928" y="149078"/>
                  <a:pt x="500063" y="150018"/>
                </a:cubicBezTo>
                <a:cubicBezTo>
                  <a:pt x="509629" y="152888"/>
                  <a:pt x="514582" y="155472"/>
                  <a:pt x="523875" y="157162"/>
                </a:cubicBezTo>
                <a:cubicBezTo>
                  <a:pt x="529397" y="158166"/>
                  <a:pt x="535022" y="158539"/>
                  <a:pt x="540544" y="159543"/>
                </a:cubicBezTo>
                <a:cubicBezTo>
                  <a:pt x="543764" y="160129"/>
                  <a:pt x="546922" y="161026"/>
                  <a:pt x="550069" y="161925"/>
                </a:cubicBezTo>
                <a:cubicBezTo>
                  <a:pt x="552483" y="162615"/>
                  <a:pt x="554722" y="163995"/>
                  <a:pt x="557213" y="164306"/>
                </a:cubicBezTo>
                <a:cubicBezTo>
                  <a:pt x="567482" y="165590"/>
                  <a:pt x="577850" y="165893"/>
                  <a:pt x="588169" y="166687"/>
                </a:cubicBezTo>
                <a:cubicBezTo>
                  <a:pt x="613407" y="172996"/>
                  <a:pt x="575861" y="164016"/>
                  <a:pt x="616744" y="171450"/>
                </a:cubicBezTo>
                <a:cubicBezTo>
                  <a:pt x="642077" y="176056"/>
                  <a:pt x="597489" y="171411"/>
                  <a:pt x="635794" y="178593"/>
                </a:cubicBezTo>
                <a:cubicBezTo>
                  <a:pt x="644411" y="180209"/>
                  <a:pt x="653257" y="180181"/>
                  <a:pt x="661988" y="180975"/>
                </a:cubicBezTo>
                <a:cubicBezTo>
                  <a:pt x="672133" y="183004"/>
                  <a:pt x="672673" y="182600"/>
                  <a:pt x="681038" y="185737"/>
                </a:cubicBezTo>
                <a:cubicBezTo>
                  <a:pt x="685040" y="187238"/>
                  <a:pt x="688850" y="189272"/>
                  <a:pt x="692944" y="190500"/>
                </a:cubicBezTo>
                <a:cubicBezTo>
                  <a:pt x="701862" y="193176"/>
                  <a:pt x="718652" y="194414"/>
                  <a:pt x="726282" y="195262"/>
                </a:cubicBezTo>
                <a:cubicBezTo>
                  <a:pt x="772922" y="206923"/>
                  <a:pt x="724281" y="195083"/>
                  <a:pt x="757238" y="202406"/>
                </a:cubicBezTo>
                <a:cubicBezTo>
                  <a:pt x="760433" y="203116"/>
                  <a:pt x="763563" y="204101"/>
                  <a:pt x="766763" y="204787"/>
                </a:cubicBezTo>
                <a:cubicBezTo>
                  <a:pt x="774678" y="206483"/>
                  <a:pt x="783059" y="206544"/>
                  <a:pt x="790575" y="209550"/>
                </a:cubicBezTo>
                <a:cubicBezTo>
                  <a:pt x="794544" y="211137"/>
                  <a:pt x="798352" y="213211"/>
                  <a:pt x="802482" y="214312"/>
                </a:cubicBezTo>
                <a:cubicBezTo>
                  <a:pt x="810303" y="216398"/>
                  <a:pt x="818615" y="216516"/>
                  <a:pt x="826294" y="219075"/>
                </a:cubicBezTo>
                <a:cubicBezTo>
                  <a:pt x="828675" y="219869"/>
                  <a:pt x="831088" y="220575"/>
                  <a:pt x="833438" y="221456"/>
                </a:cubicBezTo>
                <a:cubicBezTo>
                  <a:pt x="837440" y="222957"/>
                  <a:pt x="841197" y="225181"/>
                  <a:pt x="845344" y="226218"/>
                </a:cubicBezTo>
                <a:cubicBezTo>
                  <a:pt x="850789" y="227579"/>
                  <a:pt x="856457" y="227806"/>
                  <a:pt x="862013" y="228600"/>
                </a:cubicBezTo>
                <a:cubicBezTo>
                  <a:pt x="888059" y="237281"/>
                  <a:pt x="848614" y="223438"/>
                  <a:pt x="876300" y="235743"/>
                </a:cubicBezTo>
                <a:cubicBezTo>
                  <a:pt x="880888" y="237782"/>
                  <a:pt x="885825" y="238918"/>
                  <a:pt x="890588" y="240506"/>
                </a:cubicBezTo>
                <a:cubicBezTo>
                  <a:pt x="892969" y="241300"/>
                  <a:pt x="895487" y="241764"/>
                  <a:pt x="897732" y="242887"/>
                </a:cubicBezTo>
                <a:cubicBezTo>
                  <a:pt x="903508" y="245775"/>
                  <a:pt x="913079" y="250891"/>
                  <a:pt x="919163" y="252412"/>
                </a:cubicBezTo>
                <a:cubicBezTo>
                  <a:pt x="924608" y="253773"/>
                  <a:pt x="930276" y="253999"/>
                  <a:pt x="935832" y="254793"/>
                </a:cubicBezTo>
                <a:cubicBezTo>
                  <a:pt x="952583" y="265963"/>
                  <a:pt x="931342" y="253109"/>
                  <a:pt x="954882" y="261937"/>
                </a:cubicBezTo>
                <a:cubicBezTo>
                  <a:pt x="957562" y="262942"/>
                  <a:pt x="959284" y="265878"/>
                  <a:pt x="962025" y="266700"/>
                </a:cubicBezTo>
                <a:cubicBezTo>
                  <a:pt x="967401" y="268313"/>
                  <a:pt x="973172" y="268077"/>
                  <a:pt x="978694" y="269081"/>
                </a:cubicBezTo>
                <a:cubicBezTo>
                  <a:pt x="981914" y="269666"/>
                  <a:pt x="985044" y="270668"/>
                  <a:pt x="988219" y="271462"/>
                </a:cubicBezTo>
                <a:cubicBezTo>
                  <a:pt x="991394" y="273050"/>
                  <a:pt x="994448" y="274907"/>
                  <a:pt x="997744" y="276225"/>
                </a:cubicBezTo>
                <a:cubicBezTo>
                  <a:pt x="1002405" y="278089"/>
                  <a:pt x="1012032" y="280987"/>
                  <a:pt x="1012032" y="280987"/>
                </a:cubicBezTo>
                <a:cubicBezTo>
                  <a:pt x="1032488" y="294627"/>
                  <a:pt x="1006615" y="278280"/>
                  <a:pt x="1026319" y="288131"/>
                </a:cubicBezTo>
                <a:cubicBezTo>
                  <a:pt x="1028879" y="289411"/>
                  <a:pt x="1030903" y="291613"/>
                  <a:pt x="1033463" y="292893"/>
                </a:cubicBezTo>
                <a:cubicBezTo>
                  <a:pt x="1036357" y="294340"/>
                  <a:pt x="1047974" y="298799"/>
                  <a:pt x="1052513" y="300037"/>
                </a:cubicBezTo>
                <a:cubicBezTo>
                  <a:pt x="1052564" y="300051"/>
                  <a:pt x="1076300" y="305984"/>
                  <a:pt x="1081088" y="307181"/>
                </a:cubicBezTo>
                <a:cubicBezTo>
                  <a:pt x="1084263" y="307975"/>
                  <a:pt x="1087508" y="308527"/>
                  <a:pt x="1090613" y="309562"/>
                </a:cubicBezTo>
                <a:cubicBezTo>
                  <a:pt x="1107748" y="315273"/>
                  <a:pt x="1086344" y="308342"/>
                  <a:pt x="1107282" y="314325"/>
                </a:cubicBezTo>
                <a:cubicBezTo>
                  <a:pt x="1117867" y="317350"/>
                  <a:pt x="1111550" y="316607"/>
                  <a:pt x="1123950" y="319087"/>
                </a:cubicBezTo>
                <a:cubicBezTo>
                  <a:pt x="1128685" y="320034"/>
                  <a:pt x="1133475" y="320674"/>
                  <a:pt x="1138238" y="321468"/>
                </a:cubicBezTo>
                <a:cubicBezTo>
                  <a:pt x="1140619" y="322262"/>
                  <a:pt x="1142960" y="323190"/>
                  <a:pt x="1145382" y="323850"/>
                </a:cubicBezTo>
                <a:cubicBezTo>
                  <a:pt x="1156690" y="326934"/>
                  <a:pt x="1165229" y="328973"/>
                  <a:pt x="1176338" y="330993"/>
                </a:cubicBezTo>
                <a:cubicBezTo>
                  <a:pt x="1181088" y="331857"/>
                  <a:pt x="1185912" y="332328"/>
                  <a:pt x="1190625" y="333375"/>
                </a:cubicBezTo>
                <a:cubicBezTo>
                  <a:pt x="1193075" y="333920"/>
                  <a:pt x="1195355" y="335066"/>
                  <a:pt x="1197769" y="335756"/>
                </a:cubicBezTo>
                <a:cubicBezTo>
                  <a:pt x="1200916" y="336655"/>
                  <a:pt x="1204159" y="337197"/>
                  <a:pt x="1207294" y="338137"/>
                </a:cubicBezTo>
                <a:cubicBezTo>
                  <a:pt x="1212103" y="339580"/>
                  <a:pt x="1216819" y="341312"/>
                  <a:pt x="1221582" y="342900"/>
                </a:cubicBezTo>
                <a:cubicBezTo>
                  <a:pt x="1223963" y="343694"/>
                  <a:pt x="1226290" y="344672"/>
                  <a:pt x="1228725" y="345281"/>
                </a:cubicBezTo>
                <a:lnTo>
                  <a:pt x="1247775" y="350043"/>
                </a:lnTo>
                <a:cubicBezTo>
                  <a:pt x="1250950" y="351631"/>
                  <a:pt x="1253976" y="353560"/>
                  <a:pt x="1257300" y="354806"/>
                </a:cubicBezTo>
                <a:cubicBezTo>
                  <a:pt x="1260364" y="355955"/>
                  <a:pt x="1263817" y="355898"/>
                  <a:pt x="1266825" y="357187"/>
                </a:cubicBezTo>
                <a:cubicBezTo>
                  <a:pt x="1269456" y="358314"/>
                  <a:pt x="1271233" y="361108"/>
                  <a:pt x="1273969" y="361950"/>
                </a:cubicBezTo>
                <a:cubicBezTo>
                  <a:pt x="1280714" y="364025"/>
                  <a:pt x="1302801" y="367548"/>
                  <a:pt x="1312069" y="369093"/>
                </a:cubicBezTo>
                <a:cubicBezTo>
                  <a:pt x="1329178" y="374798"/>
                  <a:pt x="1307833" y="367884"/>
                  <a:pt x="1328738" y="373856"/>
                </a:cubicBezTo>
                <a:cubicBezTo>
                  <a:pt x="1331152" y="374546"/>
                  <a:pt x="1333468" y="375547"/>
                  <a:pt x="1335882" y="376237"/>
                </a:cubicBezTo>
                <a:cubicBezTo>
                  <a:pt x="1343862" y="378517"/>
                  <a:pt x="1352143" y="379606"/>
                  <a:pt x="1359694" y="383381"/>
                </a:cubicBezTo>
                <a:cubicBezTo>
                  <a:pt x="1362869" y="384968"/>
                  <a:pt x="1365923" y="386825"/>
                  <a:pt x="1369219" y="388143"/>
                </a:cubicBezTo>
                <a:cubicBezTo>
                  <a:pt x="1378886" y="392010"/>
                  <a:pt x="1383673" y="392947"/>
                  <a:pt x="1393032" y="395287"/>
                </a:cubicBezTo>
                <a:cubicBezTo>
                  <a:pt x="1395413" y="396875"/>
                  <a:pt x="1397486" y="399072"/>
                  <a:pt x="1400175" y="400050"/>
                </a:cubicBezTo>
                <a:cubicBezTo>
                  <a:pt x="1406326" y="402287"/>
                  <a:pt x="1419225" y="404812"/>
                  <a:pt x="1419225" y="404812"/>
                </a:cubicBezTo>
                <a:cubicBezTo>
                  <a:pt x="1421606" y="406400"/>
                  <a:pt x="1423754" y="408413"/>
                  <a:pt x="1426369" y="409575"/>
                </a:cubicBezTo>
                <a:cubicBezTo>
                  <a:pt x="1435147" y="413476"/>
                  <a:pt x="1451067" y="416940"/>
                  <a:pt x="1459707" y="419100"/>
                </a:cubicBezTo>
                <a:lnTo>
                  <a:pt x="1488282" y="426243"/>
                </a:lnTo>
                <a:cubicBezTo>
                  <a:pt x="1491457" y="427037"/>
                  <a:pt x="1494702" y="427590"/>
                  <a:pt x="1497807" y="428625"/>
                </a:cubicBezTo>
                <a:cubicBezTo>
                  <a:pt x="1500188" y="429419"/>
                  <a:pt x="1502537" y="430317"/>
                  <a:pt x="1504950" y="431006"/>
                </a:cubicBezTo>
                <a:cubicBezTo>
                  <a:pt x="1512848" y="433262"/>
                  <a:pt x="1514486" y="432915"/>
                  <a:pt x="1521619" y="435768"/>
                </a:cubicBezTo>
                <a:cubicBezTo>
                  <a:pt x="1523267" y="436427"/>
                  <a:pt x="1524794" y="437356"/>
                  <a:pt x="1526382" y="4381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15" name="Freeform 12314"/>
          <p:cNvSpPr/>
          <p:nvPr/>
        </p:nvSpPr>
        <p:spPr>
          <a:xfrm>
            <a:off x="6260306" y="4052888"/>
            <a:ext cx="2035969" cy="881062"/>
          </a:xfrm>
          <a:custGeom>
            <a:avLst/>
            <a:gdLst>
              <a:gd name="connsiteX0" fmla="*/ 0 w 2035969"/>
              <a:gd name="connsiteY0" fmla="*/ 0 h 881062"/>
              <a:gd name="connsiteX1" fmla="*/ 19050 w 2035969"/>
              <a:gd name="connsiteY1" fmla="*/ 7143 h 881062"/>
              <a:gd name="connsiteX2" fmla="*/ 33338 w 2035969"/>
              <a:gd name="connsiteY2" fmla="*/ 11906 h 881062"/>
              <a:gd name="connsiteX3" fmla="*/ 47625 w 2035969"/>
              <a:gd name="connsiteY3" fmla="*/ 21431 h 881062"/>
              <a:gd name="connsiteX4" fmla="*/ 54769 w 2035969"/>
              <a:gd name="connsiteY4" fmla="*/ 23812 h 881062"/>
              <a:gd name="connsiteX5" fmla="*/ 71438 w 2035969"/>
              <a:gd name="connsiteY5" fmla="*/ 28575 h 881062"/>
              <a:gd name="connsiteX6" fmla="*/ 78582 w 2035969"/>
              <a:gd name="connsiteY6" fmla="*/ 33337 h 881062"/>
              <a:gd name="connsiteX7" fmla="*/ 88107 w 2035969"/>
              <a:gd name="connsiteY7" fmla="*/ 35718 h 881062"/>
              <a:gd name="connsiteX8" fmla="*/ 95250 w 2035969"/>
              <a:gd name="connsiteY8" fmla="*/ 38100 h 881062"/>
              <a:gd name="connsiteX9" fmla="*/ 111919 w 2035969"/>
              <a:gd name="connsiteY9" fmla="*/ 45243 h 881062"/>
              <a:gd name="connsiteX10" fmla="*/ 121444 w 2035969"/>
              <a:gd name="connsiteY10" fmla="*/ 47625 h 881062"/>
              <a:gd name="connsiteX11" fmla="*/ 142875 w 2035969"/>
              <a:gd name="connsiteY11" fmla="*/ 54768 h 881062"/>
              <a:gd name="connsiteX12" fmla="*/ 150019 w 2035969"/>
              <a:gd name="connsiteY12" fmla="*/ 57150 h 881062"/>
              <a:gd name="connsiteX13" fmla="*/ 157163 w 2035969"/>
              <a:gd name="connsiteY13" fmla="*/ 59531 h 881062"/>
              <a:gd name="connsiteX14" fmla="*/ 166688 w 2035969"/>
              <a:gd name="connsiteY14" fmla="*/ 64293 h 881062"/>
              <a:gd name="connsiteX15" fmla="*/ 173832 w 2035969"/>
              <a:gd name="connsiteY15" fmla="*/ 66675 h 881062"/>
              <a:gd name="connsiteX16" fmla="*/ 190500 w 2035969"/>
              <a:gd name="connsiteY16" fmla="*/ 73818 h 881062"/>
              <a:gd name="connsiteX17" fmla="*/ 207169 w 2035969"/>
              <a:gd name="connsiteY17" fmla="*/ 83343 h 881062"/>
              <a:gd name="connsiteX18" fmla="*/ 214313 w 2035969"/>
              <a:gd name="connsiteY18" fmla="*/ 85725 h 881062"/>
              <a:gd name="connsiteX19" fmla="*/ 221457 w 2035969"/>
              <a:gd name="connsiteY19" fmla="*/ 90487 h 881062"/>
              <a:gd name="connsiteX20" fmla="*/ 235744 w 2035969"/>
              <a:gd name="connsiteY20" fmla="*/ 95250 h 881062"/>
              <a:gd name="connsiteX21" fmla="*/ 252413 w 2035969"/>
              <a:gd name="connsiteY21" fmla="*/ 102393 h 881062"/>
              <a:gd name="connsiteX22" fmla="*/ 264319 w 2035969"/>
              <a:gd name="connsiteY22" fmla="*/ 104775 h 881062"/>
              <a:gd name="connsiteX23" fmla="*/ 285750 w 2035969"/>
              <a:gd name="connsiteY23" fmla="*/ 111918 h 881062"/>
              <a:gd name="connsiteX24" fmla="*/ 292894 w 2035969"/>
              <a:gd name="connsiteY24" fmla="*/ 114300 h 881062"/>
              <a:gd name="connsiteX25" fmla="*/ 302419 w 2035969"/>
              <a:gd name="connsiteY25" fmla="*/ 119062 h 881062"/>
              <a:gd name="connsiteX26" fmla="*/ 321469 w 2035969"/>
              <a:gd name="connsiteY26" fmla="*/ 123825 h 881062"/>
              <a:gd name="connsiteX27" fmla="*/ 335757 w 2035969"/>
              <a:gd name="connsiteY27" fmla="*/ 128587 h 881062"/>
              <a:gd name="connsiteX28" fmla="*/ 342900 w 2035969"/>
              <a:gd name="connsiteY28" fmla="*/ 130968 h 881062"/>
              <a:gd name="connsiteX29" fmla="*/ 357188 w 2035969"/>
              <a:gd name="connsiteY29" fmla="*/ 133350 h 881062"/>
              <a:gd name="connsiteX30" fmla="*/ 366713 w 2035969"/>
              <a:gd name="connsiteY30" fmla="*/ 135731 h 881062"/>
              <a:gd name="connsiteX31" fmla="*/ 381000 w 2035969"/>
              <a:gd name="connsiteY31" fmla="*/ 140493 h 881062"/>
              <a:gd name="connsiteX32" fmla="*/ 402432 w 2035969"/>
              <a:gd name="connsiteY32" fmla="*/ 150018 h 881062"/>
              <a:gd name="connsiteX33" fmla="*/ 409575 w 2035969"/>
              <a:gd name="connsiteY33" fmla="*/ 152400 h 881062"/>
              <a:gd name="connsiteX34" fmla="*/ 426244 w 2035969"/>
              <a:gd name="connsiteY34" fmla="*/ 166687 h 881062"/>
              <a:gd name="connsiteX35" fmla="*/ 433388 w 2035969"/>
              <a:gd name="connsiteY35" fmla="*/ 169068 h 881062"/>
              <a:gd name="connsiteX36" fmla="*/ 450057 w 2035969"/>
              <a:gd name="connsiteY36" fmla="*/ 178593 h 881062"/>
              <a:gd name="connsiteX37" fmla="*/ 457200 w 2035969"/>
              <a:gd name="connsiteY37" fmla="*/ 183356 h 881062"/>
              <a:gd name="connsiteX38" fmla="*/ 473869 w 2035969"/>
              <a:gd name="connsiteY38" fmla="*/ 188118 h 881062"/>
              <a:gd name="connsiteX39" fmla="*/ 488157 w 2035969"/>
              <a:gd name="connsiteY39" fmla="*/ 192881 h 881062"/>
              <a:gd name="connsiteX40" fmla="*/ 495300 w 2035969"/>
              <a:gd name="connsiteY40" fmla="*/ 195262 h 881062"/>
              <a:gd name="connsiteX41" fmla="*/ 511969 w 2035969"/>
              <a:gd name="connsiteY41" fmla="*/ 204787 h 881062"/>
              <a:gd name="connsiteX42" fmla="*/ 526257 w 2035969"/>
              <a:gd name="connsiteY42" fmla="*/ 209550 h 881062"/>
              <a:gd name="connsiteX43" fmla="*/ 540544 w 2035969"/>
              <a:gd name="connsiteY43" fmla="*/ 214312 h 881062"/>
              <a:gd name="connsiteX44" fmla="*/ 547688 w 2035969"/>
              <a:gd name="connsiteY44" fmla="*/ 216693 h 881062"/>
              <a:gd name="connsiteX45" fmla="*/ 554832 w 2035969"/>
              <a:gd name="connsiteY45" fmla="*/ 221456 h 881062"/>
              <a:gd name="connsiteX46" fmla="*/ 566738 w 2035969"/>
              <a:gd name="connsiteY46" fmla="*/ 223837 h 881062"/>
              <a:gd name="connsiteX47" fmla="*/ 576263 w 2035969"/>
              <a:gd name="connsiteY47" fmla="*/ 226218 h 881062"/>
              <a:gd name="connsiteX48" fmla="*/ 583407 w 2035969"/>
              <a:gd name="connsiteY48" fmla="*/ 228600 h 881062"/>
              <a:gd name="connsiteX49" fmla="*/ 590550 w 2035969"/>
              <a:gd name="connsiteY49" fmla="*/ 233362 h 881062"/>
              <a:gd name="connsiteX50" fmla="*/ 602457 w 2035969"/>
              <a:gd name="connsiteY50" fmla="*/ 235743 h 881062"/>
              <a:gd name="connsiteX51" fmla="*/ 616744 w 2035969"/>
              <a:gd name="connsiteY51" fmla="*/ 240506 h 881062"/>
              <a:gd name="connsiteX52" fmla="*/ 623888 w 2035969"/>
              <a:gd name="connsiteY52" fmla="*/ 242887 h 881062"/>
              <a:gd name="connsiteX53" fmla="*/ 631032 w 2035969"/>
              <a:gd name="connsiteY53" fmla="*/ 245268 h 881062"/>
              <a:gd name="connsiteX54" fmla="*/ 638175 w 2035969"/>
              <a:gd name="connsiteY54" fmla="*/ 247650 h 881062"/>
              <a:gd name="connsiteX55" fmla="*/ 642938 w 2035969"/>
              <a:gd name="connsiteY55" fmla="*/ 254793 h 881062"/>
              <a:gd name="connsiteX56" fmla="*/ 650082 w 2035969"/>
              <a:gd name="connsiteY56" fmla="*/ 257175 h 881062"/>
              <a:gd name="connsiteX57" fmla="*/ 673894 w 2035969"/>
              <a:gd name="connsiteY57" fmla="*/ 261937 h 881062"/>
              <a:gd name="connsiteX58" fmla="*/ 688182 w 2035969"/>
              <a:gd name="connsiteY58" fmla="*/ 266700 h 881062"/>
              <a:gd name="connsiteX59" fmla="*/ 695325 w 2035969"/>
              <a:gd name="connsiteY59" fmla="*/ 269081 h 881062"/>
              <a:gd name="connsiteX60" fmla="*/ 702469 w 2035969"/>
              <a:gd name="connsiteY60" fmla="*/ 273843 h 881062"/>
              <a:gd name="connsiteX61" fmla="*/ 711994 w 2035969"/>
              <a:gd name="connsiteY61" fmla="*/ 280987 h 881062"/>
              <a:gd name="connsiteX62" fmla="*/ 735807 w 2035969"/>
              <a:gd name="connsiteY62" fmla="*/ 295275 h 881062"/>
              <a:gd name="connsiteX63" fmla="*/ 754857 w 2035969"/>
              <a:gd name="connsiteY63" fmla="*/ 300037 h 881062"/>
              <a:gd name="connsiteX64" fmla="*/ 797719 w 2035969"/>
              <a:gd name="connsiteY64" fmla="*/ 307181 h 881062"/>
              <a:gd name="connsiteX65" fmla="*/ 812007 w 2035969"/>
              <a:gd name="connsiteY65" fmla="*/ 311943 h 881062"/>
              <a:gd name="connsiteX66" fmla="*/ 819150 w 2035969"/>
              <a:gd name="connsiteY66" fmla="*/ 316706 h 881062"/>
              <a:gd name="connsiteX67" fmla="*/ 833438 w 2035969"/>
              <a:gd name="connsiteY67" fmla="*/ 321468 h 881062"/>
              <a:gd name="connsiteX68" fmla="*/ 840582 w 2035969"/>
              <a:gd name="connsiteY68" fmla="*/ 323850 h 881062"/>
              <a:gd name="connsiteX69" fmla="*/ 859632 w 2035969"/>
              <a:gd name="connsiteY69" fmla="*/ 330993 h 881062"/>
              <a:gd name="connsiteX70" fmla="*/ 866775 w 2035969"/>
              <a:gd name="connsiteY70" fmla="*/ 335756 h 881062"/>
              <a:gd name="connsiteX71" fmla="*/ 878682 w 2035969"/>
              <a:gd name="connsiteY71" fmla="*/ 338137 h 881062"/>
              <a:gd name="connsiteX72" fmla="*/ 885825 w 2035969"/>
              <a:gd name="connsiteY72" fmla="*/ 340518 h 881062"/>
              <a:gd name="connsiteX73" fmla="*/ 897732 w 2035969"/>
              <a:gd name="connsiteY73" fmla="*/ 342900 h 881062"/>
              <a:gd name="connsiteX74" fmla="*/ 904875 w 2035969"/>
              <a:gd name="connsiteY74" fmla="*/ 345281 h 881062"/>
              <a:gd name="connsiteX75" fmla="*/ 914400 w 2035969"/>
              <a:gd name="connsiteY75" fmla="*/ 347662 h 881062"/>
              <a:gd name="connsiteX76" fmla="*/ 921544 w 2035969"/>
              <a:gd name="connsiteY76" fmla="*/ 350043 h 881062"/>
              <a:gd name="connsiteX77" fmla="*/ 940594 w 2035969"/>
              <a:gd name="connsiteY77" fmla="*/ 354806 h 881062"/>
              <a:gd name="connsiteX78" fmla="*/ 947738 w 2035969"/>
              <a:gd name="connsiteY78" fmla="*/ 357187 h 881062"/>
              <a:gd name="connsiteX79" fmla="*/ 957263 w 2035969"/>
              <a:gd name="connsiteY79" fmla="*/ 361950 h 881062"/>
              <a:gd name="connsiteX80" fmla="*/ 971550 w 2035969"/>
              <a:gd name="connsiteY80" fmla="*/ 364331 h 881062"/>
              <a:gd name="connsiteX81" fmla="*/ 985838 w 2035969"/>
              <a:gd name="connsiteY81" fmla="*/ 369093 h 881062"/>
              <a:gd name="connsiteX82" fmla="*/ 1002507 w 2035969"/>
              <a:gd name="connsiteY82" fmla="*/ 376237 h 881062"/>
              <a:gd name="connsiteX83" fmla="*/ 1009650 w 2035969"/>
              <a:gd name="connsiteY83" fmla="*/ 381000 h 881062"/>
              <a:gd name="connsiteX84" fmla="*/ 1016794 w 2035969"/>
              <a:gd name="connsiteY84" fmla="*/ 383381 h 881062"/>
              <a:gd name="connsiteX85" fmla="*/ 1040607 w 2035969"/>
              <a:gd name="connsiteY85" fmla="*/ 395287 h 881062"/>
              <a:gd name="connsiteX86" fmla="*/ 1064419 w 2035969"/>
              <a:gd name="connsiteY86" fmla="*/ 407193 h 881062"/>
              <a:gd name="connsiteX87" fmla="*/ 1071563 w 2035969"/>
              <a:gd name="connsiteY87" fmla="*/ 411956 h 881062"/>
              <a:gd name="connsiteX88" fmla="*/ 1085850 w 2035969"/>
              <a:gd name="connsiteY88" fmla="*/ 416718 h 881062"/>
              <a:gd name="connsiteX89" fmla="*/ 1092994 w 2035969"/>
              <a:gd name="connsiteY89" fmla="*/ 419100 h 881062"/>
              <a:gd name="connsiteX90" fmla="*/ 1109663 w 2035969"/>
              <a:gd name="connsiteY90" fmla="*/ 426243 h 881062"/>
              <a:gd name="connsiteX91" fmla="*/ 1126332 w 2035969"/>
              <a:gd name="connsiteY91" fmla="*/ 435768 h 881062"/>
              <a:gd name="connsiteX92" fmla="*/ 1133475 w 2035969"/>
              <a:gd name="connsiteY92" fmla="*/ 438150 h 881062"/>
              <a:gd name="connsiteX93" fmla="*/ 1140619 w 2035969"/>
              <a:gd name="connsiteY93" fmla="*/ 445293 h 881062"/>
              <a:gd name="connsiteX94" fmla="*/ 1154907 w 2035969"/>
              <a:gd name="connsiteY94" fmla="*/ 450056 h 881062"/>
              <a:gd name="connsiteX95" fmla="*/ 1171575 w 2035969"/>
              <a:gd name="connsiteY95" fmla="*/ 459581 h 881062"/>
              <a:gd name="connsiteX96" fmla="*/ 1190625 w 2035969"/>
              <a:gd name="connsiteY96" fmla="*/ 464343 h 881062"/>
              <a:gd name="connsiteX97" fmla="*/ 1200150 w 2035969"/>
              <a:gd name="connsiteY97" fmla="*/ 469106 h 881062"/>
              <a:gd name="connsiteX98" fmla="*/ 1223963 w 2035969"/>
              <a:gd name="connsiteY98" fmla="*/ 473868 h 881062"/>
              <a:gd name="connsiteX99" fmla="*/ 1247775 w 2035969"/>
              <a:gd name="connsiteY99" fmla="*/ 478631 h 881062"/>
              <a:gd name="connsiteX100" fmla="*/ 1273969 w 2035969"/>
              <a:gd name="connsiteY100" fmla="*/ 485775 h 881062"/>
              <a:gd name="connsiteX101" fmla="*/ 1281113 w 2035969"/>
              <a:gd name="connsiteY101" fmla="*/ 488156 h 881062"/>
              <a:gd name="connsiteX102" fmla="*/ 1295400 w 2035969"/>
              <a:gd name="connsiteY102" fmla="*/ 497681 h 881062"/>
              <a:gd name="connsiteX103" fmla="*/ 1309688 w 2035969"/>
              <a:gd name="connsiteY103" fmla="*/ 509587 h 881062"/>
              <a:gd name="connsiteX104" fmla="*/ 1319213 w 2035969"/>
              <a:gd name="connsiteY104" fmla="*/ 514350 h 881062"/>
              <a:gd name="connsiteX105" fmla="*/ 1333500 w 2035969"/>
              <a:gd name="connsiteY105" fmla="*/ 519112 h 881062"/>
              <a:gd name="connsiteX106" fmla="*/ 1347788 w 2035969"/>
              <a:gd name="connsiteY106" fmla="*/ 526256 h 881062"/>
              <a:gd name="connsiteX107" fmla="*/ 1354932 w 2035969"/>
              <a:gd name="connsiteY107" fmla="*/ 531018 h 881062"/>
              <a:gd name="connsiteX108" fmla="*/ 1362075 w 2035969"/>
              <a:gd name="connsiteY108" fmla="*/ 533400 h 881062"/>
              <a:gd name="connsiteX109" fmla="*/ 1376363 w 2035969"/>
              <a:gd name="connsiteY109" fmla="*/ 540543 h 881062"/>
              <a:gd name="connsiteX110" fmla="*/ 1383507 w 2035969"/>
              <a:gd name="connsiteY110" fmla="*/ 545306 h 881062"/>
              <a:gd name="connsiteX111" fmla="*/ 1400175 w 2035969"/>
              <a:gd name="connsiteY111" fmla="*/ 552450 h 881062"/>
              <a:gd name="connsiteX112" fmla="*/ 1409700 w 2035969"/>
              <a:gd name="connsiteY112" fmla="*/ 559593 h 881062"/>
              <a:gd name="connsiteX113" fmla="*/ 1416844 w 2035969"/>
              <a:gd name="connsiteY113" fmla="*/ 561975 h 881062"/>
              <a:gd name="connsiteX114" fmla="*/ 1431132 w 2035969"/>
              <a:gd name="connsiteY114" fmla="*/ 571500 h 881062"/>
              <a:gd name="connsiteX115" fmla="*/ 1438275 w 2035969"/>
              <a:gd name="connsiteY115" fmla="*/ 578643 h 881062"/>
              <a:gd name="connsiteX116" fmla="*/ 1445419 w 2035969"/>
              <a:gd name="connsiteY116" fmla="*/ 581025 h 881062"/>
              <a:gd name="connsiteX117" fmla="*/ 1452563 w 2035969"/>
              <a:gd name="connsiteY117" fmla="*/ 585787 h 881062"/>
              <a:gd name="connsiteX118" fmla="*/ 1466850 w 2035969"/>
              <a:gd name="connsiteY118" fmla="*/ 590550 h 881062"/>
              <a:gd name="connsiteX119" fmla="*/ 1473994 w 2035969"/>
              <a:gd name="connsiteY119" fmla="*/ 592931 h 881062"/>
              <a:gd name="connsiteX120" fmla="*/ 1483519 w 2035969"/>
              <a:gd name="connsiteY120" fmla="*/ 597693 h 881062"/>
              <a:gd name="connsiteX121" fmla="*/ 1490663 w 2035969"/>
              <a:gd name="connsiteY121" fmla="*/ 602456 h 881062"/>
              <a:gd name="connsiteX122" fmla="*/ 1509713 w 2035969"/>
              <a:gd name="connsiteY122" fmla="*/ 611981 h 881062"/>
              <a:gd name="connsiteX123" fmla="*/ 1533525 w 2035969"/>
              <a:gd name="connsiteY123" fmla="*/ 626268 h 881062"/>
              <a:gd name="connsiteX124" fmla="*/ 1547813 w 2035969"/>
              <a:gd name="connsiteY124" fmla="*/ 633412 h 881062"/>
              <a:gd name="connsiteX125" fmla="*/ 1554957 w 2035969"/>
              <a:gd name="connsiteY125" fmla="*/ 638175 h 881062"/>
              <a:gd name="connsiteX126" fmla="*/ 1562100 w 2035969"/>
              <a:gd name="connsiteY126" fmla="*/ 640556 h 881062"/>
              <a:gd name="connsiteX127" fmla="*/ 1583532 w 2035969"/>
              <a:gd name="connsiteY127" fmla="*/ 652462 h 881062"/>
              <a:gd name="connsiteX128" fmla="*/ 1602582 w 2035969"/>
              <a:gd name="connsiteY128" fmla="*/ 661987 h 881062"/>
              <a:gd name="connsiteX129" fmla="*/ 1619250 w 2035969"/>
              <a:gd name="connsiteY129" fmla="*/ 671512 h 881062"/>
              <a:gd name="connsiteX130" fmla="*/ 1626394 w 2035969"/>
              <a:gd name="connsiteY130" fmla="*/ 673893 h 881062"/>
              <a:gd name="connsiteX131" fmla="*/ 1633538 w 2035969"/>
              <a:gd name="connsiteY131" fmla="*/ 678656 h 881062"/>
              <a:gd name="connsiteX132" fmla="*/ 1647825 w 2035969"/>
              <a:gd name="connsiteY132" fmla="*/ 683418 h 881062"/>
              <a:gd name="connsiteX133" fmla="*/ 1662113 w 2035969"/>
              <a:gd name="connsiteY133" fmla="*/ 692943 h 881062"/>
              <a:gd name="connsiteX134" fmla="*/ 1669257 w 2035969"/>
              <a:gd name="connsiteY134" fmla="*/ 697706 h 881062"/>
              <a:gd name="connsiteX135" fmla="*/ 1685925 w 2035969"/>
              <a:gd name="connsiteY135" fmla="*/ 709612 h 881062"/>
              <a:gd name="connsiteX136" fmla="*/ 1693069 w 2035969"/>
              <a:gd name="connsiteY136" fmla="*/ 711993 h 881062"/>
              <a:gd name="connsiteX137" fmla="*/ 1707357 w 2035969"/>
              <a:gd name="connsiteY137" fmla="*/ 721518 h 881062"/>
              <a:gd name="connsiteX138" fmla="*/ 1714500 w 2035969"/>
              <a:gd name="connsiteY138" fmla="*/ 726281 h 881062"/>
              <a:gd name="connsiteX139" fmla="*/ 1724025 w 2035969"/>
              <a:gd name="connsiteY139" fmla="*/ 731043 h 881062"/>
              <a:gd name="connsiteX140" fmla="*/ 1731169 w 2035969"/>
              <a:gd name="connsiteY140" fmla="*/ 735806 h 881062"/>
              <a:gd name="connsiteX141" fmla="*/ 1738313 w 2035969"/>
              <a:gd name="connsiteY141" fmla="*/ 738187 h 881062"/>
              <a:gd name="connsiteX142" fmla="*/ 1762125 w 2035969"/>
              <a:gd name="connsiteY142" fmla="*/ 747712 h 881062"/>
              <a:gd name="connsiteX143" fmla="*/ 1769269 w 2035969"/>
              <a:gd name="connsiteY143" fmla="*/ 750093 h 881062"/>
              <a:gd name="connsiteX144" fmla="*/ 1783557 w 2035969"/>
              <a:gd name="connsiteY144" fmla="*/ 757237 h 881062"/>
              <a:gd name="connsiteX145" fmla="*/ 1790700 w 2035969"/>
              <a:gd name="connsiteY145" fmla="*/ 762000 h 881062"/>
              <a:gd name="connsiteX146" fmla="*/ 1797844 w 2035969"/>
              <a:gd name="connsiteY146" fmla="*/ 764381 h 881062"/>
              <a:gd name="connsiteX147" fmla="*/ 1812132 w 2035969"/>
              <a:gd name="connsiteY147" fmla="*/ 773906 h 881062"/>
              <a:gd name="connsiteX148" fmla="*/ 1831182 w 2035969"/>
              <a:gd name="connsiteY148" fmla="*/ 783431 h 881062"/>
              <a:gd name="connsiteX149" fmla="*/ 1857375 w 2035969"/>
              <a:gd name="connsiteY149" fmla="*/ 790575 h 881062"/>
              <a:gd name="connsiteX150" fmla="*/ 1883569 w 2035969"/>
              <a:gd name="connsiteY150" fmla="*/ 800100 h 881062"/>
              <a:gd name="connsiteX151" fmla="*/ 1893094 w 2035969"/>
              <a:gd name="connsiteY151" fmla="*/ 802481 h 881062"/>
              <a:gd name="connsiteX152" fmla="*/ 1909763 w 2035969"/>
              <a:gd name="connsiteY152" fmla="*/ 807243 h 881062"/>
              <a:gd name="connsiteX153" fmla="*/ 1924050 w 2035969"/>
              <a:gd name="connsiteY153" fmla="*/ 816768 h 881062"/>
              <a:gd name="connsiteX154" fmla="*/ 1931194 w 2035969"/>
              <a:gd name="connsiteY154" fmla="*/ 821531 h 881062"/>
              <a:gd name="connsiteX155" fmla="*/ 1938338 w 2035969"/>
              <a:gd name="connsiteY155" fmla="*/ 823912 h 881062"/>
              <a:gd name="connsiteX156" fmla="*/ 1955007 w 2035969"/>
              <a:gd name="connsiteY156" fmla="*/ 835818 h 881062"/>
              <a:gd name="connsiteX157" fmla="*/ 1964532 w 2035969"/>
              <a:gd name="connsiteY157" fmla="*/ 838200 h 881062"/>
              <a:gd name="connsiteX158" fmla="*/ 1981200 w 2035969"/>
              <a:gd name="connsiteY158" fmla="*/ 845343 h 881062"/>
              <a:gd name="connsiteX159" fmla="*/ 1990725 w 2035969"/>
              <a:gd name="connsiteY159" fmla="*/ 850106 h 881062"/>
              <a:gd name="connsiteX160" fmla="*/ 2005013 w 2035969"/>
              <a:gd name="connsiteY160" fmla="*/ 854868 h 881062"/>
              <a:gd name="connsiteX161" fmla="*/ 2012157 w 2035969"/>
              <a:gd name="connsiteY161" fmla="*/ 859631 h 881062"/>
              <a:gd name="connsiteX162" fmla="*/ 2026444 w 2035969"/>
              <a:gd name="connsiteY162" fmla="*/ 873918 h 881062"/>
              <a:gd name="connsiteX163" fmla="*/ 2035969 w 2035969"/>
              <a:gd name="connsiteY163" fmla="*/ 881062 h 88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2035969" h="881062">
                <a:moveTo>
                  <a:pt x="0" y="0"/>
                </a:moveTo>
                <a:cubicBezTo>
                  <a:pt x="28226" y="5644"/>
                  <a:pt x="-1014" y="-1775"/>
                  <a:pt x="19050" y="7143"/>
                </a:cubicBezTo>
                <a:cubicBezTo>
                  <a:pt x="23638" y="9182"/>
                  <a:pt x="29161" y="9121"/>
                  <a:pt x="33338" y="11906"/>
                </a:cubicBezTo>
                <a:cubicBezTo>
                  <a:pt x="38100" y="15081"/>
                  <a:pt x="42195" y="19621"/>
                  <a:pt x="47625" y="21431"/>
                </a:cubicBezTo>
                <a:cubicBezTo>
                  <a:pt x="50006" y="22225"/>
                  <a:pt x="52355" y="23122"/>
                  <a:pt x="54769" y="23812"/>
                </a:cubicBezTo>
                <a:cubicBezTo>
                  <a:pt x="58337" y="24831"/>
                  <a:pt x="67626" y="26669"/>
                  <a:pt x="71438" y="28575"/>
                </a:cubicBezTo>
                <a:cubicBezTo>
                  <a:pt x="73998" y="29855"/>
                  <a:pt x="75951" y="32210"/>
                  <a:pt x="78582" y="33337"/>
                </a:cubicBezTo>
                <a:cubicBezTo>
                  <a:pt x="81590" y="34626"/>
                  <a:pt x="84960" y="34819"/>
                  <a:pt x="88107" y="35718"/>
                </a:cubicBezTo>
                <a:cubicBezTo>
                  <a:pt x="90520" y="36408"/>
                  <a:pt x="92943" y="37111"/>
                  <a:pt x="95250" y="38100"/>
                </a:cubicBezTo>
                <a:cubicBezTo>
                  <a:pt x="107951" y="43544"/>
                  <a:pt x="100750" y="42051"/>
                  <a:pt x="111919" y="45243"/>
                </a:cubicBezTo>
                <a:cubicBezTo>
                  <a:pt x="115066" y="46142"/>
                  <a:pt x="118309" y="46685"/>
                  <a:pt x="121444" y="47625"/>
                </a:cubicBezTo>
                <a:cubicBezTo>
                  <a:pt x="121457" y="47629"/>
                  <a:pt x="139296" y="53575"/>
                  <a:pt x="142875" y="54768"/>
                </a:cubicBezTo>
                <a:lnTo>
                  <a:pt x="150019" y="57150"/>
                </a:lnTo>
                <a:cubicBezTo>
                  <a:pt x="152400" y="57944"/>
                  <a:pt x="154918" y="58409"/>
                  <a:pt x="157163" y="59531"/>
                </a:cubicBezTo>
                <a:cubicBezTo>
                  <a:pt x="160338" y="61118"/>
                  <a:pt x="163425" y="62895"/>
                  <a:pt x="166688" y="64293"/>
                </a:cubicBezTo>
                <a:cubicBezTo>
                  <a:pt x="168995" y="65282"/>
                  <a:pt x="171587" y="65552"/>
                  <a:pt x="173832" y="66675"/>
                </a:cubicBezTo>
                <a:cubicBezTo>
                  <a:pt x="190272" y="74896"/>
                  <a:pt x="170680" y="68864"/>
                  <a:pt x="190500" y="73818"/>
                </a:cubicBezTo>
                <a:cubicBezTo>
                  <a:pt x="197677" y="78603"/>
                  <a:pt x="198706" y="79716"/>
                  <a:pt x="207169" y="83343"/>
                </a:cubicBezTo>
                <a:cubicBezTo>
                  <a:pt x="209476" y="84332"/>
                  <a:pt x="212068" y="84602"/>
                  <a:pt x="214313" y="85725"/>
                </a:cubicBezTo>
                <a:cubicBezTo>
                  <a:pt x="216873" y="87005"/>
                  <a:pt x="218842" y="89325"/>
                  <a:pt x="221457" y="90487"/>
                </a:cubicBezTo>
                <a:cubicBezTo>
                  <a:pt x="226044" y="92526"/>
                  <a:pt x="231254" y="93005"/>
                  <a:pt x="235744" y="95250"/>
                </a:cubicBezTo>
                <a:cubicBezTo>
                  <a:pt x="242562" y="98659"/>
                  <a:pt x="245403" y="100640"/>
                  <a:pt x="252413" y="102393"/>
                </a:cubicBezTo>
                <a:cubicBezTo>
                  <a:pt x="256339" y="103375"/>
                  <a:pt x="260414" y="103710"/>
                  <a:pt x="264319" y="104775"/>
                </a:cubicBezTo>
                <a:cubicBezTo>
                  <a:pt x="264326" y="104777"/>
                  <a:pt x="282174" y="110726"/>
                  <a:pt x="285750" y="111918"/>
                </a:cubicBezTo>
                <a:cubicBezTo>
                  <a:pt x="288131" y="112712"/>
                  <a:pt x="290649" y="113177"/>
                  <a:pt x="292894" y="114300"/>
                </a:cubicBezTo>
                <a:cubicBezTo>
                  <a:pt x="296069" y="115887"/>
                  <a:pt x="299156" y="117664"/>
                  <a:pt x="302419" y="119062"/>
                </a:cubicBezTo>
                <a:cubicBezTo>
                  <a:pt x="310845" y="122673"/>
                  <a:pt x="311226" y="121031"/>
                  <a:pt x="321469" y="123825"/>
                </a:cubicBezTo>
                <a:cubicBezTo>
                  <a:pt x="326312" y="125146"/>
                  <a:pt x="330994" y="127000"/>
                  <a:pt x="335757" y="128587"/>
                </a:cubicBezTo>
                <a:cubicBezTo>
                  <a:pt x="338138" y="129381"/>
                  <a:pt x="340424" y="130555"/>
                  <a:pt x="342900" y="130968"/>
                </a:cubicBezTo>
                <a:cubicBezTo>
                  <a:pt x="347663" y="131762"/>
                  <a:pt x="352453" y="132403"/>
                  <a:pt x="357188" y="133350"/>
                </a:cubicBezTo>
                <a:cubicBezTo>
                  <a:pt x="360397" y="133992"/>
                  <a:pt x="363578" y="134791"/>
                  <a:pt x="366713" y="135731"/>
                </a:cubicBezTo>
                <a:cubicBezTo>
                  <a:pt x="371521" y="137173"/>
                  <a:pt x="381000" y="140493"/>
                  <a:pt x="381000" y="140493"/>
                </a:cubicBezTo>
                <a:cubicBezTo>
                  <a:pt x="392323" y="148042"/>
                  <a:pt x="385426" y="144349"/>
                  <a:pt x="402432" y="150018"/>
                </a:cubicBezTo>
                <a:lnTo>
                  <a:pt x="409575" y="152400"/>
                </a:lnTo>
                <a:cubicBezTo>
                  <a:pt x="415204" y="158028"/>
                  <a:pt x="419119" y="162616"/>
                  <a:pt x="426244" y="166687"/>
                </a:cubicBezTo>
                <a:cubicBezTo>
                  <a:pt x="428423" y="167932"/>
                  <a:pt x="431007" y="168274"/>
                  <a:pt x="433388" y="169068"/>
                </a:cubicBezTo>
                <a:cubicBezTo>
                  <a:pt x="450800" y="180677"/>
                  <a:pt x="428900" y="166503"/>
                  <a:pt x="450057" y="178593"/>
                </a:cubicBezTo>
                <a:cubicBezTo>
                  <a:pt x="452542" y="180013"/>
                  <a:pt x="454640" y="182076"/>
                  <a:pt x="457200" y="183356"/>
                </a:cubicBezTo>
                <a:cubicBezTo>
                  <a:pt x="461200" y="185356"/>
                  <a:pt x="470057" y="186974"/>
                  <a:pt x="473869" y="188118"/>
                </a:cubicBezTo>
                <a:cubicBezTo>
                  <a:pt x="478678" y="189561"/>
                  <a:pt x="483394" y="191293"/>
                  <a:pt x="488157" y="192881"/>
                </a:cubicBezTo>
                <a:lnTo>
                  <a:pt x="495300" y="195262"/>
                </a:lnTo>
                <a:cubicBezTo>
                  <a:pt x="501746" y="199560"/>
                  <a:pt x="504413" y="201765"/>
                  <a:pt x="511969" y="204787"/>
                </a:cubicBezTo>
                <a:cubicBezTo>
                  <a:pt x="516630" y="206651"/>
                  <a:pt x="521494" y="207962"/>
                  <a:pt x="526257" y="209550"/>
                </a:cubicBezTo>
                <a:lnTo>
                  <a:pt x="540544" y="214312"/>
                </a:lnTo>
                <a:lnTo>
                  <a:pt x="547688" y="216693"/>
                </a:lnTo>
                <a:cubicBezTo>
                  <a:pt x="550069" y="218281"/>
                  <a:pt x="552152" y="220451"/>
                  <a:pt x="554832" y="221456"/>
                </a:cubicBezTo>
                <a:cubicBezTo>
                  <a:pt x="558622" y="222877"/>
                  <a:pt x="562787" y="222959"/>
                  <a:pt x="566738" y="223837"/>
                </a:cubicBezTo>
                <a:cubicBezTo>
                  <a:pt x="569933" y="224547"/>
                  <a:pt x="573116" y="225319"/>
                  <a:pt x="576263" y="226218"/>
                </a:cubicBezTo>
                <a:cubicBezTo>
                  <a:pt x="578677" y="226908"/>
                  <a:pt x="581162" y="227477"/>
                  <a:pt x="583407" y="228600"/>
                </a:cubicBezTo>
                <a:cubicBezTo>
                  <a:pt x="585966" y="229880"/>
                  <a:pt x="587871" y="232357"/>
                  <a:pt x="590550" y="233362"/>
                </a:cubicBezTo>
                <a:cubicBezTo>
                  <a:pt x="594340" y="234783"/>
                  <a:pt x="598552" y="234678"/>
                  <a:pt x="602457" y="235743"/>
                </a:cubicBezTo>
                <a:cubicBezTo>
                  <a:pt x="607300" y="237064"/>
                  <a:pt x="611982" y="238918"/>
                  <a:pt x="616744" y="240506"/>
                </a:cubicBezTo>
                <a:lnTo>
                  <a:pt x="623888" y="242887"/>
                </a:lnTo>
                <a:lnTo>
                  <a:pt x="631032" y="245268"/>
                </a:lnTo>
                <a:lnTo>
                  <a:pt x="638175" y="247650"/>
                </a:lnTo>
                <a:cubicBezTo>
                  <a:pt x="639763" y="250031"/>
                  <a:pt x="640703" y="253005"/>
                  <a:pt x="642938" y="254793"/>
                </a:cubicBezTo>
                <a:cubicBezTo>
                  <a:pt x="644898" y="256361"/>
                  <a:pt x="647632" y="256630"/>
                  <a:pt x="650082" y="257175"/>
                </a:cubicBezTo>
                <a:cubicBezTo>
                  <a:pt x="666633" y="260853"/>
                  <a:pt x="660339" y="257870"/>
                  <a:pt x="673894" y="261937"/>
                </a:cubicBezTo>
                <a:cubicBezTo>
                  <a:pt x="678703" y="263380"/>
                  <a:pt x="683419" y="265112"/>
                  <a:pt x="688182" y="266700"/>
                </a:cubicBezTo>
                <a:cubicBezTo>
                  <a:pt x="690563" y="267494"/>
                  <a:pt x="693237" y="267689"/>
                  <a:pt x="695325" y="269081"/>
                </a:cubicBezTo>
                <a:cubicBezTo>
                  <a:pt x="697706" y="270668"/>
                  <a:pt x="700140" y="272180"/>
                  <a:pt x="702469" y="273843"/>
                </a:cubicBezTo>
                <a:cubicBezTo>
                  <a:pt x="705699" y="276150"/>
                  <a:pt x="708743" y="278711"/>
                  <a:pt x="711994" y="280987"/>
                </a:cubicBezTo>
                <a:cubicBezTo>
                  <a:pt x="720900" y="287221"/>
                  <a:pt x="726332" y="291214"/>
                  <a:pt x="735807" y="295275"/>
                </a:cubicBezTo>
                <a:cubicBezTo>
                  <a:pt x="741540" y="297732"/>
                  <a:pt x="748955" y="299105"/>
                  <a:pt x="754857" y="300037"/>
                </a:cubicBezTo>
                <a:cubicBezTo>
                  <a:pt x="770663" y="302533"/>
                  <a:pt x="783360" y="302874"/>
                  <a:pt x="797719" y="307181"/>
                </a:cubicBezTo>
                <a:cubicBezTo>
                  <a:pt x="802528" y="308623"/>
                  <a:pt x="812007" y="311943"/>
                  <a:pt x="812007" y="311943"/>
                </a:cubicBezTo>
                <a:cubicBezTo>
                  <a:pt x="814388" y="313531"/>
                  <a:pt x="816535" y="315544"/>
                  <a:pt x="819150" y="316706"/>
                </a:cubicBezTo>
                <a:cubicBezTo>
                  <a:pt x="823738" y="318745"/>
                  <a:pt x="828675" y="319880"/>
                  <a:pt x="833438" y="321468"/>
                </a:cubicBezTo>
                <a:cubicBezTo>
                  <a:pt x="835819" y="322262"/>
                  <a:pt x="838337" y="322727"/>
                  <a:pt x="840582" y="323850"/>
                </a:cubicBezTo>
                <a:cubicBezTo>
                  <a:pt x="853034" y="330075"/>
                  <a:pt x="846663" y="327751"/>
                  <a:pt x="859632" y="330993"/>
                </a:cubicBezTo>
                <a:cubicBezTo>
                  <a:pt x="862013" y="332581"/>
                  <a:pt x="864095" y="334751"/>
                  <a:pt x="866775" y="335756"/>
                </a:cubicBezTo>
                <a:cubicBezTo>
                  <a:pt x="870565" y="337177"/>
                  <a:pt x="874755" y="337155"/>
                  <a:pt x="878682" y="338137"/>
                </a:cubicBezTo>
                <a:cubicBezTo>
                  <a:pt x="881117" y="338746"/>
                  <a:pt x="883390" y="339909"/>
                  <a:pt x="885825" y="340518"/>
                </a:cubicBezTo>
                <a:cubicBezTo>
                  <a:pt x="889752" y="341500"/>
                  <a:pt x="893805" y="341918"/>
                  <a:pt x="897732" y="342900"/>
                </a:cubicBezTo>
                <a:cubicBezTo>
                  <a:pt x="900167" y="343509"/>
                  <a:pt x="902462" y="344592"/>
                  <a:pt x="904875" y="345281"/>
                </a:cubicBezTo>
                <a:cubicBezTo>
                  <a:pt x="908022" y="346180"/>
                  <a:pt x="911253" y="346763"/>
                  <a:pt x="914400" y="347662"/>
                </a:cubicBezTo>
                <a:cubicBezTo>
                  <a:pt x="916814" y="348352"/>
                  <a:pt x="919122" y="349383"/>
                  <a:pt x="921544" y="350043"/>
                </a:cubicBezTo>
                <a:cubicBezTo>
                  <a:pt x="927859" y="351765"/>
                  <a:pt x="934384" y="352736"/>
                  <a:pt x="940594" y="354806"/>
                </a:cubicBezTo>
                <a:cubicBezTo>
                  <a:pt x="942975" y="355600"/>
                  <a:pt x="945431" y="356198"/>
                  <a:pt x="947738" y="357187"/>
                </a:cubicBezTo>
                <a:cubicBezTo>
                  <a:pt x="951001" y="358585"/>
                  <a:pt x="953863" y="360930"/>
                  <a:pt x="957263" y="361950"/>
                </a:cubicBezTo>
                <a:cubicBezTo>
                  <a:pt x="961887" y="363337"/>
                  <a:pt x="966866" y="363160"/>
                  <a:pt x="971550" y="364331"/>
                </a:cubicBezTo>
                <a:cubicBezTo>
                  <a:pt x="976420" y="365548"/>
                  <a:pt x="985838" y="369093"/>
                  <a:pt x="985838" y="369093"/>
                </a:cubicBezTo>
                <a:cubicBezTo>
                  <a:pt x="1003776" y="381052"/>
                  <a:pt x="980976" y="367009"/>
                  <a:pt x="1002507" y="376237"/>
                </a:cubicBezTo>
                <a:cubicBezTo>
                  <a:pt x="1005137" y="377364"/>
                  <a:pt x="1007090" y="379720"/>
                  <a:pt x="1009650" y="381000"/>
                </a:cubicBezTo>
                <a:cubicBezTo>
                  <a:pt x="1011895" y="382123"/>
                  <a:pt x="1014600" y="382162"/>
                  <a:pt x="1016794" y="383381"/>
                </a:cubicBezTo>
                <a:cubicBezTo>
                  <a:pt x="1039991" y="396268"/>
                  <a:pt x="1021992" y="390634"/>
                  <a:pt x="1040607" y="395287"/>
                </a:cubicBezTo>
                <a:cubicBezTo>
                  <a:pt x="1057617" y="406627"/>
                  <a:pt x="1049341" y="403424"/>
                  <a:pt x="1064419" y="407193"/>
                </a:cubicBezTo>
                <a:cubicBezTo>
                  <a:pt x="1066800" y="408781"/>
                  <a:pt x="1068948" y="410794"/>
                  <a:pt x="1071563" y="411956"/>
                </a:cubicBezTo>
                <a:cubicBezTo>
                  <a:pt x="1076150" y="413995"/>
                  <a:pt x="1081088" y="415131"/>
                  <a:pt x="1085850" y="416718"/>
                </a:cubicBezTo>
                <a:cubicBezTo>
                  <a:pt x="1088231" y="417512"/>
                  <a:pt x="1090749" y="417977"/>
                  <a:pt x="1092994" y="419100"/>
                </a:cubicBezTo>
                <a:cubicBezTo>
                  <a:pt x="1124613" y="434908"/>
                  <a:pt x="1085116" y="415723"/>
                  <a:pt x="1109663" y="426243"/>
                </a:cubicBezTo>
                <a:cubicBezTo>
                  <a:pt x="1138852" y="438753"/>
                  <a:pt x="1102445" y="423824"/>
                  <a:pt x="1126332" y="435768"/>
                </a:cubicBezTo>
                <a:cubicBezTo>
                  <a:pt x="1128577" y="436891"/>
                  <a:pt x="1131094" y="437356"/>
                  <a:pt x="1133475" y="438150"/>
                </a:cubicBezTo>
                <a:cubicBezTo>
                  <a:pt x="1135856" y="440531"/>
                  <a:pt x="1137675" y="443658"/>
                  <a:pt x="1140619" y="445293"/>
                </a:cubicBezTo>
                <a:cubicBezTo>
                  <a:pt x="1145008" y="447731"/>
                  <a:pt x="1154907" y="450056"/>
                  <a:pt x="1154907" y="450056"/>
                </a:cubicBezTo>
                <a:cubicBezTo>
                  <a:pt x="1160131" y="453539"/>
                  <a:pt x="1165535" y="457568"/>
                  <a:pt x="1171575" y="459581"/>
                </a:cubicBezTo>
                <a:cubicBezTo>
                  <a:pt x="1177785" y="461651"/>
                  <a:pt x="1190625" y="464343"/>
                  <a:pt x="1190625" y="464343"/>
                </a:cubicBezTo>
                <a:cubicBezTo>
                  <a:pt x="1193800" y="465931"/>
                  <a:pt x="1196737" y="468131"/>
                  <a:pt x="1200150" y="469106"/>
                </a:cubicBezTo>
                <a:cubicBezTo>
                  <a:pt x="1207933" y="471330"/>
                  <a:pt x="1216025" y="472280"/>
                  <a:pt x="1223963" y="473868"/>
                </a:cubicBezTo>
                <a:lnTo>
                  <a:pt x="1247775" y="478631"/>
                </a:lnTo>
                <a:cubicBezTo>
                  <a:pt x="1264609" y="481997"/>
                  <a:pt x="1255837" y="479731"/>
                  <a:pt x="1273969" y="485775"/>
                </a:cubicBezTo>
                <a:cubicBezTo>
                  <a:pt x="1276350" y="486569"/>
                  <a:pt x="1279024" y="486764"/>
                  <a:pt x="1281113" y="488156"/>
                </a:cubicBezTo>
                <a:cubicBezTo>
                  <a:pt x="1285875" y="491331"/>
                  <a:pt x="1291353" y="493634"/>
                  <a:pt x="1295400" y="497681"/>
                </a:cubicBezTo>
                <a:cubicBezTo>
                  <a:pt x="1301969" y="504250"/>
                  <a:pt x="1301950" y="505165"/>
                  <a:pt x="1309688" y="509587"/>
                </a:cubicBezTo>
                <a:cubicBezTo>
                  <a:pt x="1312770" y="511348"/>
                  <a:pt x="1315917" y="513032"/>
                  <a:pt x="1319213" y="514350"/>
                </a:cubicBezTo>
                <a:cubicBezTo>
                  <a:pt x="1323874" y="516214"/>
                  <a:pt x="1333500" y="519112"/>
                  <a:pt x="1333500" y="519112"/>
                </a:cubicBezTo>
                <a:cubicBezTo>
                  <a:pt x="1353965" y="532756"/>
                  <a:pt x="1328078" y="516402"/>
                  <a:pt x="1347788" y="526256"/>
                </a:cubicBezTo>
                <a:cubicBezTo>
                  <a:pt x="1350348" y="527536"/>
                  <a:pt x="1352372" y="529738"/>
                  <a:pt x="1354932" y="531018"/>
                </a:cubicBezTo>
                <a:cubicBezTo>
                  <a:pt x="1357177" y="532141"/>
                  <a:pt x="1359830" y="532277"/>
                  <a:pt x="1362075" y="533400"/>
                </a:cubicBezTo>
                <a:cubicBezTo>
                  <a:pt x="1380529" y="542627"/>
                  <a:pt x="1358416" y="534562"/>
                  <a:pt x="1376363" y="540543"/>
                </a:cubicBezTo>
                <a:cubicBezTo>
                  <a:pt x="1378744" y="542131"/>
                  <a:pt x="1380947" y="544026"/>
                  <a:pt x="1383507" y="545306"/>
                </a:cubicBezTo>
                <a:cubicBezTo>
                  <a:pt x="1399720" y="553413"/>
                  <a:pt x="1380340" y="540053"/>
                  <a:pt x="1400175" y="552450"/>
                </a:cubicBezTo>
                <a:cubicBezTo>
                  <a:pt x="1403540" y="554553"/>
                  <a:pt x="1406254" y="557624"/>
                  <a:pt x="1409700" y="559593"/>
                </a:cubicBezTo>
                <a:cubicBezTo>
                  <a:pt x="1411879" y="560838"/>
                  <a:pt x="1414650" y="560756"/>
                  <a:pt x="1416844" y="561975"/>
                </a:cubicBezTo>
                <a:cubicBezTo>
                  <a:pt x="1421848" y="564755"/>
                  <a:pt x="1427085" y="567453"/>
                  <a:pt x="1431132" y="571500"/>
                </a:cubicBezTo>
                <a:cubicBezTo>
                  <a:pt x="1433513" y="573881"/>
                  <a:pt x="1435473" y="576775"/>
                  <a:pt x="1438275" y="578643"/>
                </a:cubicBezTo>
                <a:cubicBezTo>
                  <a:pt x="1440364" y="580035"/>
                  <a:pt x="1443174" y="579902"/>
                  <a:pt x="1445419" y="581025"/>
                </a:cubicBezTo>
                <a:cubicBezTo>
                  <a:pt x="1447979" y="582305"/>
                  <a:pt x="1449948" y="584625"/>
                  <a:pt x="1452563" y="585787"/>
                </a:cubicBezTo>
                <a:cubicBezTo>
                  <a:pt x="1457150" y="587826"/>
                  <a:pt x="1462088" y="588962"/>
                  <a:pt x="1466850" y="590550"/>
                </a:cubicBezTo>
                <a:cubicBezTo>
                  <a:pt x="1469231" y="591344"/>
                  <a:pt x="1471749" y="591809"/>
                  <a:pt x="1473994" y="592931"/>
                </a:cubicBezTo>
                <a:cubicBezTo>
                  <a:pt x="1477169" y="594518"/>
                  <a:pt x="1480437" y="595932"/>
                  <a:pt x="1483519" y="597693"/>
                </a:cubicBezTo>
                <a:cubicBezTo>
                  <a:pt x="1486004" y="599113"/>
                  <a:pt x="1488150" y="601085"/>
                  <a:pt x="1490663" y="602456"/>
                </a:cubicBezTo>
                <a:cubicBezTo>
                  <a:pt x="1496896" y="605856"/>
                  <a:pt x="1503806" y="608043"/>
                  <a:pt x="1509713" y="611981"/>
                </a:cubicBezTo>
                <a:cubicBezTo>
                  <a:pt x="1544669" y="635286"/>
                  <a:pt x="1507894" y="611622"/>
                  <a:pt x="1533525" y="626268"/>
                </a:cubicBezTo>
                <a:cubicBezTo>
                  <a:pt x="1546452" y="633655"/>
                  <a:pt x="1534714" y="629046"/>
                  <a:pt x="1547813" y="633412"/>
                </a:cubicBezTo>
                <a:cubicBezTo>
                  <a:pt x="1550194" y="635000"/>
                  <a:pt x="1552397" y="636895"/>
                  <a:pt x="1554957" y="638175"/>
                </a:cubicBezTo>
                <a:cubicBezTo>
                  <a:pt x="1557202" y="639297"/>
                  <a:pt x="1559906" y="639337"/>
                  <a:pt x="1562100" y="640556"/>
                </a:cubicBezTo>
                <a:cubicBezTo>
                  <a:pt x="1586662" y="654201"/>
                  <a:pt x="1567368" y="647075"/>
                  <a:pt x="1583532" y="652462"/>
                </a:cubicBezTo>
                <a:cubicBezTo>
                  <a:pt x="1596068" y="664999"/>
                  <a:pt x="1584331" y="655903"/>
                  <a:pt x="1602582" y="661987"/>
                </a:cubicBezTo>
                <a:cubicBezTo>
                  <a:pt x="1615106" y="666162"/>
                  <a:pt x="1608799" y="666287"/>
                  <a:pt x="1619250" y="671512"/>
                </a:cubicBezTo>
                <a:cubicBezTo>
                  <a:pt x="1621495" y="672634"/>
                  <a:pt x="1624013" y="673099"/>
                  <a:pt x="1626394" y="673893"/>
                </a:cubicBezTo>
                <a:cubicBezTo>
                  <a:pt x="1628775" y="675481"/>
                  <a:pt x="1630923" y="677494"/>
                  <a:pt x="1633538" y="678656"/>
                </a:cubicBezTo>
                <a:cubicBezTo>
                  <a:pt x="1638125" y="680695"/>
                  <a:pt x="1647825" y="683418"/>
                  <a:pt x="1647825" y="683418"/>
                </a:cubicBezTo>
                <a:lnTo>
                  <a:pt x="1662113" y="692943"/>
                </a:lnTo>
                <a:cubicBezTo>
                  <a:pt x="1664494" y="694531"/>
                  <a:pt x="1666967" y="695989"/>
                  <a:pt x="1669257" y="697706"/>
                </a:cubicBezTo>
                <a:cubicBezTo>
                  <a:pt x="1671414" y="699324"/>
                  <a:pt x="1682443" y="707871"/>
                  <a:pt x="1685925" y="709612"/>
                </a:cubicBezTo>
                <a:cubicBezTo>
                  <a:pt x="1688170" y="710734"/>
                  <a:pt x="1690688" y="711199"/>
                  <a:pt x="1693069" y="711993"/>
                </a:cubicBezTo>
                <a:lnTo>
                  <a:pt x="1707357" y="721518"/>
                </a:lnTo>
                <a:cubicBezTo>
                  <a:pt x="1709738" y="723105"/>
                  <a:pt x="1711940" y="725001"/>
                  <a:pt x="1714500" y="726281"/>
                </a:cubicBezTo>
                <a:cubicBezTo>
                  <a:pt x="1717675" y="727868"/>
                  <a:pt x="1720943" y="729282"/>
                  <a:pt x="1724025" y="731043"/>
                </a:cubicBezTo>
                <a:cubicBezTo>
                  <a:pt x="1726510" y="732463"/>
                  <a:pt x="1728609" y="734526"/>
                  <a:pt x="1731169" y="735806"/>
                </a:cubicBezTo>
                <a:cubicBezTo>
                  <a:pt x="1733414" y="736929"/>
                  <a:pt x="1736006" y="737198"/>
                  <a:pt x="1738313" y="738187"/>
                </a:cubicBezTo>
                <a:cubicBezTo>
                  <a:pt x="1762840" y="748699"/>
                  <a:pt x="1729605" y="736873"/>
                  <a:pt x="1762125" y="747712"/>
                </a:cubicBezTo>
                <a:lnTo>
                  <a:pt x="1769269" y="750093"/>
                </a:lnTo>
                <a:cubicBezTo>
                  <a:pt x="1789748" y="763747"/>
                  <a:pt x="1763834" y="747375"/>
                  <a:pt x="1783557" y="757237"/>
                </a:cubicBezTo>
                <a:cubicBezTo>
                  <a:pt x="1786117" y="758517"/>
                  <a:pt x="1788140" y="760720"/>
                  <a:pt x="1790700" y="762000"/>
                </a:cubicBezTo>
                <a:cubicBezTo>
                  <a:pt x="1792945" y="763123"/>
                  <a:pt x="1795650" y="763162"/>
                  <a:pt x="1797844" y="764381"/>
                </a:cubicBezTo>
                <a:cubicBezTo>
                  <a:pt x="1802848" y="767161"/>
                  <a:pt x="1807012" y="771346"/>
                  <a:pt x="1812132" y="773906"/>
                </a:cubicBezTo>
                <a:cubicBezTo>
                  <a:pt x="1818482" y="777081"/>
                  <a:pt x="1824447" y="781186"/>
                  <a:pt x="1831182" y="783431"/>
                </a:cubicBezTo>
                <a:cubicBezTo>
                  <a:pt x="1849309" y="789473"/>
                  <a:pt x="1840547" y="787208"/>
                  <a:pt x="1857375" y="790575"/>
                </a:cubicBezTo>
                <a:cubicBezTo>
                  <a:pt x="1869965" y="798967"/>
                  <a:pt x="1861743" y="794643"/>
                  <a:pt x="1883569" y="800100"/>
                </a:cubicBezTo>
                <a:cubicBezTo>
                  <a:pt x="1886744" y="800894"/>
                  <a:pt x="1889989" y="801446"/>
                  <a:pt x="1893094" y="802481"/>
                </a:cubicBezTo>
                <a:cubicBezTo>
                  <a:pt x="1903343" y="805897"/>
                  <a:pt x="1897803" y="804253"/>
                  <a:pt x="1909763" y="807243"/>
                </a:cubicBezTo>
                <a:lnTo>
                  <a:pt x="1924050" y="816768"/>
                </a:lnTo>
                <a:cubicBezTo>
                  <a:pt x="1926431" y="818356"/>
                  <a:pt x="1928479" y="820626"/>
                  <a:pt x="1931194" y="821531"/>
                </a:cubicBezTo>
                <a:lnTo>
                  <a:pt x="1938338" y="823912"/>
                </a:lnTo>
                <a:cubicBezTo>
                  <a:pt x="1939427" y="824729"/>
                  <a:pt x="1952295" y="834656"/>
                  <a:pt x="1955007" y="835818"/>
                </a:cubicBezTo>
                <a:cubicBezTo>
                  <a:pt x="1958015" y="837107"/>
                  <a:pt x="1961357" y="837406"/>
                  <a:pt x="1964532" y="838200"/>
                </a:cubicBezTo>
                <a:cubicBezTo>
                  <a:pt x="1979009" y="847852"/>
                  <a:pt x="1963625" y="838752"/>
                  <a:pt x="1981200" y="845343"/>
                </a:cubicBezTo>
                <a:cubicBezTo>
                  <a:pt x="1984524" y="846589"/>
                  <a:pt x="1987429" y="848788"/>
                  <a:pt x="1990725" y="850106"/>
                </a:cubicBezTo>
                <a:cubicBezTo>
                  <a:pt x="1995386" y="851970"/>
                  <a:pt x="2005013" y="854868"/>
                  <a:pt x="2005013" y="854868"/>
                </a:cubicBezTo>
                <a:cubicBezTo>
                  <a:pt x="2007394" y="856456"/>
                  <a:pt x="2010018" y="857730"/>
                  <a:pt x="2012157" y="859631"/>
                </a:cubicBezTo>
                <a:cubicBezTo>
                  <a:pt x="2017191" y="864105"/>
                  <a:pt x="2020840" y="870182"/>
                  <a:pt x="2026444" y="873918"/>
                </a:cubicBezTo>
                <a:cubicBezTo>
                  <a:pt x="2034522" y="879304"/>
                  <a:pt x="2031564" y="876657"/>
                  <a:pt x="2035969" y="8810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16" name="Freeform 12315"/>
          <p:cNvSpPr/>
          <p:nvPr/>
        </p:nvSpPr>
        <p:spPr>
          <a:xfrm>
            <a:off x="6241256" y="4124325"/>
            <a:ext cx="2038350" cy="1052513"/>
          </a:xfrm>
          <a:custGeom>
            <a:avLst/>
            <a:gdLst>
              <a:gd name="connsiteX0" fmla="*/ 2038350 w 2038350"/>
              <a:gd name="connsiteY0" fmla="*/ 0 h 1052513"/>
              <a:gd name="connsiteX1" fmla="*/ 2005013 w 2038350"/>
              <a:gd name="connsiteY1" fmla="*/ 14288 h 1052513"/>
              <a:gd name="connsiteX2" fmla="*/ 1997869 w 2038350"/>
              <a:gd name="connsiteY2" fmla="*/ 21431 h 1052513"/>
              <a:gd name="connsiteX3" fmla="*/ 1988344 w 2038350"/>
              <a:gd name="connsiteY3" fmla="*/ 26194 h 1052513"/>
              <a:gd name="connsiteX4" fmla="*/ 1981200 w 2038350"/>
              <a:gd name="connsiteY4" fmla="*/ 30956 h 1052513"/>
              <a:gd name="connsiteX5" fmla="*/ 1962150 w 2038350"/>
              <a:gd name="connsiteY5" fmla="*/ 40481 h 1052513"/>
              <a:gd name="connsiteX6" fmla="*/ 1955007 w 2038350"/>
              <a:gd name="connsiteY6" fmla="*/ 42863 h 1052513"/>
              <a:gd name="connsiteX7" fmla="*/ 1945482 w 2038350"/>
              <a:gd name="connsiteY7" fmla="*/ 47625 h 1052513"/>
              <a:gd name="connsiteX8" fmla="*/ 1938338 w 2038350"/>
              <a:gd name="connsiteY8" fmla="*/ 52388 h 1052513"/>
              <a:gd name="connsiteX9" fmla="*/ 1924050 w 2038350"/>
              <a:gd name="connsiteY9" fmla="*/ 57150 h 1052513"/>
              <a:gd name="connsiteX10" fmla="*/ 1914525 w 2038350"/>
              <a:gd name="connsiteY10" fmla="*/ 61913 h 1052513"/>
              <a:gd name="connsiteX11" fmla="*/ 1895475 w 2038350"/>
              <a:gd name="connsiteY11" fmla="*/ 66675 h 1052513"/>
              <a:gd name="connsiteX12" fmla="*/ 1888332 w 2038350"/>
              <a:gd name="connsiteY12" fmla="*/ 69056 h 1052513"/>
              <a:gd name="connsiteX13" fmla="*/ 1881188 w 2038350"/>
              <a:gd name="connsiteY13" fmla="*/ 73819 h 1052513"/>
              <a:gd name="connsiteX14" fmla="*/ 1862138 w 2038350"/>
              <a:gd name="connsiteY14" fmla="*/ 78581 h 1052513"/>
              <a:gd name="connsiteX15" fmla="*/ 1843088 w 2038350"/>
              <a:gd name="connsiteY15" fmla="*/ 88106 h 1052513"/>
              <a:gd name="connsiteX16" fmla="*/ 1835944 w 2038350"/>
              <a:gd name="connsiteY16" fmla="*/ 92869 h 1052513"/>
              <a:gd name="connsiteX17" fmla="*/ 1821657 w 2038350"/>
              <a:gd name="connsiteY17" fmla="*/ 97631 h 1052513"/>
              <a:gd name="connsiteX18" fmla="*/ 1814513 w 2038350"/>
              <a:gd name="connsiteY18" fmla="*/ 100013 h 1052513"/>
              <a:gd name="connsiteX19" fmla="*/ 1800225 w 2038350"/>
              <a:gd name="connsiteY19" fmla="*/ 109538 h 1052513"/>
              <a:gd name="connsiteX20" fmla="*/ 1793082 w 2038350"/>
              <a:gd name="connsiteY20" fmla="*/ 114300 h 1052513"/>
              <a:gd name="connsiteX21" fmla="*/ 1785938 w 2038350"/>
              <a:gd name="connsiteY21" fmla="*/ 116681 h 1052513"/>
              <a:gd name="connsiteX22" fmla="*/ 1774032 w 2038350"/>
              <a:gd name="connsiteY22" fmla="*/ 121444 h 1052513"/>
              <a:gd name="connsiteX23" fmla="*/ 1764507 w 2038350"/>
              <a:gd name="connsiteY23" fmla="*/ 126206 h 1052513"/>
              <a:gd name="connsiteX24" fmla="*/ 1750219 w 2038350"/>
              <a:gd name="connsiteY24" fmla="*/ 130969 h 1052513"/>
              <a:gd name="connsiteX25" fmla="*/ 1728788 w 2038350"/>
              <a:gd name="connsiteY25" fmla="*/ 142875 h 1052513"/>
              <a:gd name="connsiteX26" fmla="*/ 1712119 w 2038350"/>
              <a:gd name="connsiteY26" fmla="*/ 154781 h 1052513"/>
              <a:gd name="connsiteX27" fmla="*/ 1697832 w 2038350"/>
              <a:gd name="connsiteY27" fmla="*/ 164306 h 1052513"/>
              <a:gd name="connsiteX28" fmla="*/ 1690688 w 2038350"/>
              <a:gd name="connsiteY28" fmla="*/ 169069 h 1052513"/>
              <a:gd name="connsiteX29" fmla="*/ 1666875 w 2038350"/>
              <a:gd name="connsiteY29" fmla="*/ 178594 h 1052513"/>
              <a:gd name="connsiteX30" fmla="*/ 1645444 w 2038350"/>
              <a:gd name="connsiteY30" fmla="*/ 185738 h 1052513"/>
              <a:gd name="connsiteX31" fmla="*/ 1628775 w 2038350"/>
              <a:gd name="connsiteY31" fmla="*/ 195263 h 1052513"/>
              <a:gd name="connsiteX32" fmla="*/ 1614488 w 2038350"/>
              <a:gd name="connsiteY32" fmla="*/ 200025 h 1052513"/>
              <a:gd name="connsiteX33" fmla="*/ 1607344 w 2038350"/>
              <a:gd name="connsiteY33" fmla="*/ 202406 h 1052513"/>
              <a:gd name="connsiteX34" fmla="*/ 1595438 w 2038350"/>
              <a:gd name="connsiteY34" fmla="*/ 204788 h 1052513"/>
              <a:gd name="connsiteX35" fmla="*/ 1571625 w 2038350"/>
              <a:gd name="connsiteY35" fmla="*/ 211931 h 1052513"/>
              <a:gd name="connsiteX36" fmla="*/ 1557338 w 2038350"/>
              <a:gd name="connsiteY36" fmla="*/ 219075 h 1052513"/>
              <a:gd name="connsiteX37" fmla="*/ 1543050 w 2038350"/>
              <a:gd name="connsiteY37" fmla="*/ 226219 h 1052513"/>
              <a:gd name="connsiteX38" fmla="*/ 1512094 w 2038350"/>
              <a:gd name="connsiteY38" fmla="*/ 240506 h 1052513"/>
              <a:gd name="connsiteX39" fmla="*/ 1502569 w 2038350"/>
              <a:gd name="connsiteY39" fmla="*/ 242888 h 1052513"/>
              <a:gd name="connsiteX40" fmla="*/ 1493044 w 2038350"/>
              <a:gd name="connsiteY40" fmla="*/ 247650 h 1052513"/>
              <a:gd name="connsiteX41" fmla="*/ 1485900 w 2038350"/>
              <a:gd name="connsiteY41" fmla="*/ 250031 h 1052513"/>
              <a:gd name="connsiteX42" fmla="*/ 1469232 w 2038350"/>
              <a:gd name="connsiteY42" fmla="*/ 257175 h 1052513"/>
              <a:gd name="connsiteX43" fmla="*/ 1447800 w 2038350"/>
              <a:gd name="connsiteY43" fmla="*/ 266700 h 1052513"/>
              <a:gd name="connsiteX44" fmla="*/ 1440657 w 2038350"/>
              <a:gd name="connsiteY44" fmla="*/ 269081 h 1052513"/>
              <a:gd name="connsiteX45" fmla="*/ 1431132 w 2038350"/>
              <a:gd name="connsiteY45" fmla="*/ 273844 h 1052513"/>
              <a:gd name="connsiteX46" fmla="*/ 1416844 w 2038350"/>
              <a:gd name="connsiteY46" fmla="*/ 283369 h 1052513"/>
              <a:gd name="connsiteX47" fmla="*/ 1400175 w 2038350"/>
              <a:gd name="connsiteY47" fmla="*/ 288131 h 1052513"/>
              <a:gd name="connsiteX48" fmla="*/ 1383507 w 2038350"/>
              <a:gd name="connsiteY48" fmla="*/ 295275 h 1052513"/>
              <a:gd name="connsiteX49" fmla="*/ 1376363 w 2038350"/>
              <a:gd name="connsiteY49" fmla="*/ 300038 h 1052513"/>
              <a:gd name="connsiteX50" fmla="*/ 1362075 w 2038350"/>
              <a:gd name="connsiteY50" fmla="*/ 304800 h 1052513"/>
              <a:gd name="connsiteX51" fmla="*/ 1354932 w 2038350"/>
              <a:gd name="connsiteY51" fmla="*/ 307181 h 1052513"/>
              <a:gd name="connsiteX52" fmla="*/ 1340644 w 2038350"/>
              <a:gd name="connsiteY52" fmla="*/ 319088 h 1052513"/>
              <a:gd name="connsiteX53" fmla="*/ 1333500 w 2038350"/>
              <a:gd name="connsiteY53" fmla="*/ 321469 h 1052513"/>
              <a:gd name="connsiteX54" fmla="*/ 1326357 w 2038350"/>
              <a:gd name="connsiteY54" fmla="*/ 326231 h 1052513"/>
              <a:gd name="connsiteX55" fmla="*/ 1307307 w 2038350"/>
              <a:gd name="connsiteY55" fmla="*/ 330994 h 1052513"/>
              <a:gd name="connsiteX56" fmla="*/ 1285875 w 2038350"/>
              <a:gd name="connsiteY56" fmla="*/ 340519 h 1052513"/>
              <a:gd name="connsiteX57" fmla="*/ 1276350 w 2038350"/>
              <a:gd name="connsiteY57" fmla="*/ 345281 h 1052513"/>
              <a:gd name="connsiteX58" fmla="*/ 1266825 w 2038350"/>
              <a:gd name="connsiteY58" fmla="*/ 347663 h 1052513"/>
              <a:gd name="connsiteX59" fmla="*/ 1254919 w 2038350"/>
              <a:gd name="connsiteY59" fmla="*/ 352425 h 1052513"/>
              <a:gd name="connsiteX60" fmla="*/ 1240632 w 2038350"/>
              <a:gd name="connsiteY60" fmla="*/ 357188 h 1052513"/>
              <a:gd name="connsiteX61" fmla="*/ 1233488 w 2038350"/>
              <a:gd name="connsiteY61" fmla="*/ 359569 h 1052513"/>
              <a:gd name="connsiteX62" fmla="*/ 1223963 w 2038350"/>
              <a:gd name="connsiteY62" fmla="*/ 364331 h 1052513"/>
              <a:gd name="connsiteX63" fmla="*/ 1216819 w 2038350"/>
              <a:gd name="connsiteY63" fmla="*/ 369094 h 1052513"/>
              <a:gd name="connsiteX64" fmla="*/ 1193007 w 2038350"/>
              <a:gd name="connsiteY64" fmla="*/ 378619 h 1052513"/>
              <a:gd name="connsiteX65" fmla="*/ 1178719 w 2038350"/>
              <a:gd name="connsiteY65" fmla="*/ 388144 h 1052513"/>
              <a:gd name="connsiteX66" fmla="*/ 1152525 w 2038350"/>
              <a:gd name="connsiteY66" fmla="*/ 407194 h 1052513"/>
              <a:gd name="connsiteX67" fmla="*/ 1143000 w 2038350"/>
              <a:gd name="connsiteY67" fmla="*/ 414338 h 1052513"/>
              <a:gd name="connsiteX68" fmla="*/ 1135857 w 2038350"/>
              <a:gd name="connsiteY68" fmla="*/ 419100 h 1052513"/>
              <a:gd name="connsiteX69" fmla="*/ 1128713 w 2038350"/>
              <a:gd name="connsiteY69" fmla="*/ 426244 h 1052513"/>
              <a:gd name="connsiteX70" fmla="*/ 1107282 w 2038350"/>
              <a:gd name="connsiteY70" fmla="*/ 438150 h 1052513"/>
              <a:gd name="connsiteX71" fmla="*/ 1090613 w 2038350"/>
              <a:gd name="connsiteY71" fmla="*/ 447675 h 1052513"/>
              <a:gd name="connsiteX72" fmla="*/ 1076325 w 2038350"/>
              <a:gd name="connsiteY72" fmla="*/ 457200 h 1052513"/>
              <a:gd name="connsiteX73" fmla="*/ 1069182 w 2038350"/>
              <a:gd name="connsiteY73" fmla="*/ 459581 h 1052513"/>
              <a:gd name="connsiteX74" fmla="*/ 1059657 w 2038350"/>
              <a:gd name="connsiteY74" fmla="*/ 464344 h 1052513"/>
              <a:gd name="connsiteX75" fmla="*/ 1047750 w 2038350"/>
              <a:gd name="connsiteY75" fmla="*/ 469106 h 1052513"/>
              <a:gd name="connsiteX76" fmla="*/ 1040607 w 2038350"/>
              <a:gd name="connsiteY76" fmla="*/ 471488 h 1052513"/>
              <a:gd name="connsiteX77" fmla="*/ 1033463 w 2038350"/>
              <a:gd name="connsiteY77" fmla="*/ 476250 h 1052513"/>
              <a:gd name="connsiteX78" fmla="*/ 1019175 w 2038350"/>
              <a:gd name="connsiteY78" fmla="*/ 481013 h 1052513"/>
              <a:gd name="connsiteX79" fmla="*/ 1004888 w 2038350"/>
              <a:gd name="connsiteY79" fmla="*/ 488156 h 1052513"/>
              <a:gd name="connsiteX80" fmla="*/ 997744 w 2038350"/>
              <a:gd name="connsiteY80" fmla="*/ 492919 h 1052513"/>
              <a:gd name="connsiteX81" fmla="*/ 983457 w 2038350"/>
              <a:gd name="connsiteY81" fmla="*/ 497681 h 1052513"/>
              <a:gd name="connsiteX82" fmla="*/ 976313 w 2038350"/>
              <a:gd name="connsiteY82" fmla="*/ 500063 h 1052513"/>
              <a:gd name="connsiteX83" fmla="*/ 969169 w 2038350"/>
              <a:gd name="connsiteY83" fmla="*/ 502444 h 1052513"/>
              <a:gd name="connsiteX84" fmla="*/ 962025 w 2038350"/>
              <a:gd name="connsiteY84" fmla="*/ 504825 h 1052513"/>
              <a:gd name="connsiteX85" fmla="*/ 945357 w 2038350"/>
              <a:gd name="connsiteY85" fmla="*/ 516731 h 1052513"/>
              <a:gd name="connsiteX86" fmla="*/ 931069 w 2038350"/>
              <a:gd name="connsiteY86" fmla="*/ 521494 h 1052513"/>
              <a:gd name="connsiteX87" fmla="*/ 923925 w 2038350"/>
              <a:gd name="connsiteY87" fmla="*/ 523875 h 1052513"/>
              <a:gd name="connsiteX88" fmla="*/ 916782 w 2038350"/>
              <a:gd name="connsiteY88" fmla="*/ 526256 h 1052513"/>
              <a:gd name="connsiteX89" fmla="*/ 909638 w 2038350"/>
              <a:gd name="connsiteY89" fmla="*/ 531019 h 1052513"/>
              <a:gd name="connsiteX90" fmla="*/ 892969 w 2038350"/>
              <a:gd name="connsiteY90" fmla="*/ 535781 h 1052513"/>
              <a:gd name="connsiteX91" fmla="*/ 883444 w 2038350"/>
              <a:gd name="connsiteY91" fmla="*/ 540544 h 1052513"/>
              <a:gd name="connsiteX92" fmla="*/ 859632 w 2038350"/>
              <a:gd name="connsiteY92" fmla="*/ 547688 h 1052513"/>
              <a:gd name="connsiteX93" fmla="*/ 842963 w 2038350"/>
              <a:gd name="connsiteY93" fmla="*/ 554831 h 1052513"/>
              <a:gd name="connsiteX94" fmla="*/ 826294 w 2038350"/>
              <a:gd name="connsiteY94" fmla="*/ 564356 h 1052513"/>
              <a:gd name="connsiteX95" fmla="*/ 812007 w 2038350"/>
              <a:gd name="connsiteY95" fmla="*/ 569119 h 1052513"/>
              <a:gd name="connsiteX96" fmla="*/ 797719 w 2038350"/>
              <a:gd name="connsiteY96" fmla="*/ 576263 h 1052513"/>
              <a:gd name="connsiteX97" fmla="*/ 790575 w 2038350"/>
              <a:gd name="connsiteY97" fmla="*/ 581025 h 1052513"/>
              <a:gd name="connsiteX98" fmla="*/ 766763 w 2038350"/>
              <a:gd name="connsiteY98" fmla="*/ 595313 h 1052513"/>
              <a:gd name="connsiteX99" fmla="*/ 759619 w 2038350"/>
              <a:gd name="connsiteY99" fmla="*/ 600075 h 1052513"/>
              <a:gd name="connsiteX100" fmla="*/ 752475 w 2038350"/>
              <a:gd name="connsiteY100" fmla="*/ 604838 h 1052513"/>
              <a:gd name="connsiteX101" fmla="*/ 745332 w 2038350"/>
              <a:gd name="connsiteY101" fmla="*/ 607219 h 1052513"/>
              <a:gd name="connsiteX102" fmla="*/ 721519 w 2038350"/>
              <a:gd name="connsiteY102" fmla="*/ 623888 h 1052513"/>
              <a:gd name="connsiteX103" fmla="*/ 711994 w 2038350"/>
              <a:gd name="connsiteY103" fmla="*/ 626269 h 1052513"/>
              <a:gd name="connsiteX104" fmla="*/ 692944 w 2038350"/>
              <a:gd name="connsiteY104" fmla="*/ 638175 h 1052513"/>
              <a:gd name="connsiteX105" fmla="*/ 671513 w 2038350"/>
              <a:gd name="connsiteY105" fmla="*/ 650081 h 1052513"/>
              <a:gd name="connsiteX106" fmla="*/ 664369 w 2038350"/>
              <a:gd name="connsiteY106" fmla="*/ 654844 h 1052513"/>
              <a:gd name="connsiteX107" fmla="*/ 652463 w 2038350"/>
              <a:gd name="connsiteY107" fmla="*/ 659606 h 1052513"/>
              <a:gd name="connsiteX108" fmla="*/ 645319 w 2038350"/>
              <a:gd name="connsiteY108" fmla="*/ 661988 h 1052513"/>
              <a:gd name="connsiteX109" fmla="*/ 633413 w 2038350"/>
              <a:gd name="connsiteY109" fmla="*/ 669131 h 1052513"/>
              <a:gd name="connsiteX110" fmla="*/ 623888 w 2038350"/>
              <a:gd name="connsiteY110" fmla="*/ 673894 h 1052513"/>
              <a:gd name="connsiteX111" fmla="*/ 616744 w 2038350"/>
              <a:gd name="connsiteY111" fmla="*/ 678656 h 1052513"/>
              <a:gd name="connsiteX112" fmla="*/ 609600 w 2038350"/>
              <a:gd name="connsiteY112" fmla="*/ 681038 h 1052513"/>
              <a:gd name="connsiteX113" fmla="*/ 595313 w 2038350"/>
              <a:gd name="connsiteY113" fmla="*/ 688181 h 1052513"/>
              <a:gd name="connsiteX114" fmla="*/ 590550 w 2038350"/>
              <a:gd name="connsiteY114" fmla="*/ 695325 h 1052513"/>
              <a:gd name="connsiteX115" fmla="*/ 581025 w 2038350"/>
              <a:gd name="connsiteY115" fmla="*/ 697706 h 1052513"/>
              <a:gd name="connsiteX116" fmla="*/ 573882 w 2038350"/>
              <a:gd name="connsiteY116" fmla="*/ 700088 h 1052513"/>
              <a:gd name="connsiteX117" fmla="*/ 559594 w 2038350"/>
              <a:gd name="connsiteY117" fmla="*/ 711994 h 1052513"/>
              <a:gd name="connsiteX118" fmla="*/ 545307 w 2038350"/>
              <a:gd name="connsiteY118" fmla="*/ 719138 h 1052513"/>
              <a:gd name="connsiteX119" fmla="*/ 528638 w 2038350"/>
              <a:gd name="connsiteY119" fmla="*/ 726281 h 1052513"/>
              <a:gd name="connsiteX120" fmla="*/ 521494 w 2038350"/>
              <a:gd name="connsiteY120" fmla="*/ 731044 h 1052513"/>
              <a:gd name="connsiteX121" fmla="*/ 514350 w 2038350"/>
              <a:gd name="connsiteY121" fmla="*/ 733425 h 1052513"/>
              <a:gd name="connsiteX122" fmla="*/ 495300 w 2038350"/>
              <a:gd name="connsiteY122" fmla="*/ 747713 h 1052513"/>
              <a:gd name="connsiteX123" fmla="*/ 473869 w 2038350"/>
              <a:gd name="connsiteY123" fmla="*/ 754856 h 1052513"/>
              <a:gd name="connsiteX124" fmla="*/ 457200 w 2038350"/>
              <a:gd name="connsiteY124" fmla="*/ 766763 h 1052513"/>
              <a:gd name="connsiteX125" fmla="*/ 435769 w 2038350"/>
              <a:gd name="connsiteY125" fmla="*/ 778669 h 1052513"/>
              <a:gd name="connsiteX126" fmla="*/ 421482 w 2038350"/>
              <a:gd name="connsiteY126" fmla="*/ 788194 h 1052513"/>
              <a:gd name="connsiteX127" fmla="*/ 414338 w 2038350"/>
              <a:gd name="connsiteY127" fmla="*/ 792956 h 1052513"/>
              <a:gd name="connsiteX128" fmla="*/ 407194 w 2038350"/>
              <a:gd name="connsiteY128" fmla="*/ 795338 h 1052513"/>
              <a:gd name="connsiteX129" fmla="*/ 400050 w 2038350"/>
              <a:gd name="connsiteY129" fmla="*/ 802481 h 1052513"/>
              <a:gd name="connsiteX130" fmla="*/ 392907 w 2038350"/>
              <a:gd name="connsiteY130" fmla="*/ 807244 h 1052513"/>
              <a:gd name="connsiteX131" fmla="*/ 383382 w 2038350"/>
              <a:gd name="connsiteY131" fmla="*/ 814388 h 1052513"/>
              <a:gd name="connsiteX132" fmla="*/ 369094 w 2038350"/>
              <a:gd name="connsiteY132" fmla="*/ 823913 h 1052513"/>
              <a:gd name="connsiteX133" fmla="*/ 361950 w 2038350"/>
              <a:gd name="connsiteY133" fmla="*/ 831056 h 1052513"/>
              <a:gd name="connsiteX134" fmla="*/ 347663 w 2038350"/>
              <a:gd name="connsiteY134" fmla="*/ 838200 h 1052513"/>
              <a:gd name="connsiteX135" fmla="*/ 340519 w 2038350"/>
              <a:gd name="connsiteY135" fmla="*/ 845344 h 1052513"/>
              <a:gd name="connsiteX136" fmla="*/ 333375 w 2038350"/>
              <a:gd name="connsiteY136" fmla="*/ 850106 h 1052513"/>
              <a:gd name="connsiteX137" fmla="*/ 316707 w 2038350"/>
              <a:gd name="connsiteY137" fmla="*/ 859631 h 1052513"/>
              <a:gd name="connsiteX138" fmla="*/ 309563 w 2038350"/>
              <a:gd name="connsiteY138" fmla="*/ 864394 h 1052513"/>
              <a:gd name="connsiteX139" fmla="*/ 292894 w 2038350"/>
              <a:gd name="connsiteY139" fmla="*/ 876300 h 1052513"/>
              <a:gd name="connsiteX140" fmla="*/ 264319 w 2038350"/>
              <a:gd name="connsiteY140" fmla="*/ 892969 h 1052513"/>
              <a:gd name="connsiteX141" fmla="*/ 254794 w 2038350"/>
              <a:gd name="connsiteY141" fmla="*/ 900113 h 1052513"/>
              <a:gd name="connsiteX142" fmla="*/ 240507 w 2038350"/>
              <a:gd name="connsiteY142" fmla="*/ 909638 h 1052513"/>
              <a:gd name="connsiteX143" fmla="*/ 223838 w 2038350"/>
              <a:gd name="connsiteY143" fmla="*/ 921544 h 1052513"/>
              <a:gd name="connsiteX144" fmla="*/ 216694 w 2038350"/>
              <a:gd name="connsiteY144" fmla="*/ 923925 h 1052513"/>
              <a:gd name="connsiteX145" fmla="*/ 202407 w 2038350"/>
              <a:gd name="connsiteY145" fmla="*/ 933450 h 1052513"/>
              <a:gd name="connsiteX146" fmla="*/ 185738 w 2038350"/>
              <a:gd name="connsiteY146" fmla="*/ 947738 h 1052513"/>
              <a:gd name="connsiteX147" fmla="*/ 176213 w 2038350"/>
              <a:gd name="connsiteY147" fmla="*/ 952500 h 1052513"/>
              <a:gd name="connsiteX148" fmla="*/ 154782 w 2038350"/>
              <a:gd name="connsiteY148" fmla="*/ 964406 h 1052513"/>
              <a:gd name="connsiteX149" fmla="*/ 140494 w 2038350"/>
              <a:gd name="connsiteY149" fmla="*/ 973931 h 1052513"/>
              <a:gd name="connsiteX150" fmla="*/ 123825 w 2038350"/>
              <a:gd name="connsiteY150" fmla="*/ 981075 h 1052513"/>
              <a:gd name="connsiteX151" fmla="*/ 116682 w 2038350"/>
              <a:gd name="connsiteY151" fmla="*/ 985838 h 1052513"/>
              <a:gd name="connsiteX152" fmla="*/ 100013 w 2038350"/>
              <a:gd name="connsiteY152" fmla="*/ 992981 h 1052513"/>
              <a:gd name="connsiteX153" fmla="*/ 92869 w 2038350"/>
              <a:gd name="connsiteY153" fmla="*/ 997744 h 1052513"/>
              <a:gd name="connsiteX154" fmla="*/ 76200 w 2038350"/>
              <a:gd name="connsiteY154" fmla="*/ 1009650 h 1052513"/>
              <a:gd name="connsiteX155" fmla="*/ 66675 w 2038350"/>
              <a:gd name="connsiteY155" fmla="*/ 1014413 h 1052513"/>
              <a:gd name="connsiteX156" fmla="*/ 59532 w 2038350"/>
              <a:gd name="connsiteY156" fmla="*/ 1016794 h 1052513"/>
              <a:gd name="connsiteX157" fmla="*/ 52388 w 2038350"/>
              <a:gd name="connsiteY157" fmla="*/ 1021556 h 1052513"/>
              <a:gd name="connsiteX158" fmla="*/ 45244 w 2038350"/>
              <a:gd name="connsiteY158" fmla="*/ 1023938 h 1052513"/>
              <a:gd name="connsiteX159" fmla="*/ 30957 w 2038350"/>
              <a:gd name="connsiteY159" fmla="*/ 1033463 h 1052513"/>
              <a:gd name="connsiteX160" fmla="*/ 14288 w 2038350"/>
              <a:gd name="connsiteY160" fmla="*/ 1042988 h 1052513"/>
              <a:gd name="connsiteX161" fmla="*/ 0 w 2038350"/>
              <a:gd name="connsiteY161" fmla="*/ 1052513 h 10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038350" h="1052513">
                <a:moveTo>
                  <a:pt x="2038350" y="0"/>
                </a:moveTo>
                <a:cubicBezTo>
                  <a:pt x="2029812" y="2847"/>
                  <a:pt x="2010898" y="8404"/>
                  <a:pt x="2005013" y="14288"/>
                </a:cubicBezTo>
                <a:cubicBezTo>
                  <a:pt x="2002632" y="16669"/>
                  <a:pt x="2000609" y="19474"/>
                  <a:pt x="1997869" y="21431"/>
                </a:cubicBezTo>
                <a:cubicBezTo>
                  <a:pt x="1994980" y="23494"/>
                  <a:pt x="1991426" y="24433"/>
                  <a:pt x="1988344" y="26194"/>
                </a:cubicBezTo>
                <a:cubicBezTo>
                  <a:pt x="1985859" y="27614"/>
                  <a:pt x="1983712" y="29586"/>
                  <a:pt x="1981200" y="30956"/>
                </a:cubicBezTo>
                <a:cubicBezTo>
                  <a:pt x="1974967" y="34356"/>
                  <a:pt x="1968885" y="38235"/>
                  <a:pt x="1962150" y="40481"/>
                </a:cubicBezTo>
                <a:cubicBezTo>
                  <a:pt x="1959769" y="41275"/>
                  <a:pt x="1957314" y="41874"/>
                  <a:pt x="1955007" y="42863"/>
                </a:cubicBezTo>
                <a:cubicBezTo>
                  <a:pt x="1951744" y="44261"/>
                  <a:pt x="1948564" y="45864"/>
                  <a:pt x="1945482" y="47625"/>
                </a:cubicBezTo>
                <a:cubicBezTo>
                  <a:pt x="1942997" y="49045"/>
                  <a:pt x="1940953" y="51226"/>
                  <a:pt x="1938338" y="52388"/>
                </a:cubicBezTo>
                <a:cubicBezTo>
                  <a:pt x="1933750" y="54427"/>
                  <a:pt x="1928540" y="54905"/>
                  <a:pt x="1924050" y="57150"/>
                </a:cubicBezTo>
                <a:cubicBezTo>
                  <a:pt x="1920875" y="58738"/>
                  <a:pt x="1917788" y="60515"/>
                  <a:pt x="1914525" y="61913"/>
                </a:cubicBezTo>
                <a:cubicBezTo>
                  <a:pt x="1906906" y="65179"/>
                  <a:pt x="1904419" y="64439"/>
                  <a:pt x="1895475" y="66675"/>
                </a:cubicBezTo>
                <a:cubicBezTo>
                  <a:pt x="1893040" y="67284"/>
                  <a:pt x="1890713" y="68262"/>
                  <a:pt x="1888332" y="69056"/>
                </a:cubicBezTo>
                <a:cubicBezTo>
                  <a:pt x="1885951" y="70644"/>
                  <a:pt x="1883748" y="72539"/>
                  <a:pt x="1881188" y="73819"/>
                </a:cubicBezTo>
                <a:cubicBezTo>
                  <a:pt x="1876308" y="76259"/>
                  <a:pt x="1866664" y="77676"/>
                  <a:pt x="1862138" y="78581"/>
                </a:cubicBezTo>
                <a:cubicBezTo>
                  <a:pt x="1840982" y="94448"/>
                  <a:pt x="1863895" y="79188"/>
                  <a:pt x="1843088" y="88106"/>
                </a:cubicBezTo>
                <a:cubicBezTo>
                  <a:pt x="1840457" y="89233"/>
                  <a:pt x="1838559" y="91707"/>
                  <a:pt x="1835944" y="92869"/>
                </a:cubicBezTo>
                <a:cubicBezTo>
                  <a:pt x="1831357" y="94908"/>
                  <a:pt x="1826419" y="96044"/>
                  <a:pt x="1821657" y="97631"/>
                </a:cubicBezTo>
                <a:cubicBezTo>
                  <a:pt x="1819276" y="98425"/>
                  <a:pt x="1816602" y="98621"/>
                  <a:pt x="1814513" y="100013"/>
                </a:cubicBezTo>
                <a:lnTo>
                  <a:pt x="1800225" y="109538"/>
                </a:lnTo>
                <a:cubicBezTo>
                  <a:pt x="1797844" y="111125"/>
                  <a:pt x="1795797" y="113395"/>
                  <a:pt x="1793082" y="114300"/>
                </a:cubicBezTo>
                <a:cubicBezTo>
                  <a:pt x="1790701" y="115094"/>
                  <a:pt x="1788288" y="115800"/>
                  <a:pt x="1785938" y="116681"/>
                </a:cubicBezTo>
                <a:cubicBezTo>
                  <a:pt x="1781936" y="118182"/>
                  <a:pt x="1777938" y="119708"/>
                  <a:pt x="1774032" y="121444"/>
                </a:cubicBezTo>
                <a:cubicBezTo>
                  <a:pt x="1770788" y="122886"/>
                  <a:pt x="1767803" y="124888"/>
                  <a:pt x="1764507" y="126206"/>
                </a:cubicBezTo>
                <a:cubicBezTo>
                  <a:pt x="1759846" y="128070"/>
                  <a:pt x="1750219" y="130969"/>
                  <a:pt x="1750219" y="130969"/>
                </a:cubicBezTo>
                <a:cubicBezTo>
                  <a:pt x="1731483" y="145022"/>
                  <a:pt x="1750617" y="131961"/>
                  <a:pt x="1728788" y="142875"/>
                </a:cubicBezTo>
                <a:cubicBezTo>
                  <a:pt x="1724922" y="144808"/>
                  <a:pt x="1714809" y="152898"/>
                  <a:pt x="1712119" y="154781"/>
                </a:cubicBezTo>
                <a:cubicBezTo>
                  <a:pt x="1707430" y="158063"/>
                  <a:pt x="1702594" y="161131"/>
                  <a:pt x="1697832" y="164306"/>
                </a:cubicBezTo>
                <a:cubicBezTo>
                  <a:pt x="1695451" y="165894"/>
                  <a:pt x="1693248" y="167789"/>
                  <a:pt x="1690688" y="169069"/>
                </a:cubicBezTo>
                <a:cubicBezTo>
                  <a:pt x="1668356" y="180234"/>
                  <a:pt x="1696293" y="166828"/>
                  <a:pt x="1666875" y="178594"/>
                </a:cubicBezTo>
                <a:cubicBezTo>
                  <a:pt x="1651930" y="184571"/>
                  <a:pt x="1659116" y="182319"/>
                  <a:pt x="1645444" y="185738"/>
                </a:cubicBezTo>
                <a:cubicBezTo>
                  <a:pt x="1639003" y="190032"/>
                  <a:pt x="1636324" y="192243"/>
                  <a:pt x="1628775" y="195263"/>
                </a:cubicBezTo>
                <a:cubicBezTo>
                  <a:pt x="1624114" y="197127"/>
                  <a:pt x="1619250" y="198438"/>
                  <a:pt x="1614488" y="200025"/>
                </a:cubicBezTo>
                <a:cubicBezTo>
                  <a:pt x="1612107" y="200819"/>
                  <a:pt x="1609805" y="201914"/>
                  <a:pt x="1607344" y="202406"/>
                </a:cubicBezTo>
                <a:cubicBezTo>
                  <a:pt x="1603375" y="203200"/>
                  <a:pt x="1599315" y="203625"/>
                  <a:pt x="1595438" y="204788"/>
                </a:cubicBezTo>
                <a:cubicBezTo>
                  <a:pt x="1564126" y="214182"/>
                  <a:pt x="1602542" y="205749"/>
                  <a:pt x="1571625" y="211931"/>
                </a:cubicBezTo>
                <a:cubicBezTo>
                  <a:pt x="1551160" y="225577"/>
                  <a:pt x="1577050" y="209219"/>
                  <a:pt x="1557338" y="219075"/>
                </a:cubicBezTo>
                <a:cubicBezTo>
                  <a:pt x="1538873" y="228307"/>
                  <a:pt x="1561006" y="220234"/>
                  <a:pt x="1543050" y="226219"/>
                </a:cubicBezTo>
                <a:cubicBezTo>
                  <a:pt x="1531982" y="233598"/>
                  <a:pt x="1529038" y="236269"/>
                  <a:pt x="1512094" y="240506"/>
                </a:cubicBezTo>
                <a:cubicBezTo>
                  <a:pt x="1508919" y="241300"/>
                  <a:pt x="1505633" y="241739"/>
                  <a:pt x="1502569" y="242888"/>
                </a:cubicBezTo>
                <a:cubicBezTo>
                  <a:pt x="1499245" y="244134"/>
                  <a:pt x="1496307" y="246252"/>
                  <a:pt x="1493044" y="247650"/>
                </a:cubicBezTo>
                <a:cubicBezTo>
                  <a:pt x="1490737" y="248639"/>
                  <a:pt x="1488281" y="249237"/>
                  <a:pt x="1485900" y="250031"/>
                </a:cubicBezTo>
                <a:cubicBezTo>
                  <a:pt x="1473345" y="258403"/>
                  <a:pt x="1484608" y="252050"/>
                  <a:pt x="1469232" y="257175"/>
                </a:cubicBezTo>
                <a:cubicBezTo>
                  <a:pt x="1452622" y="262712"/>
                  <a:pt x="1462317" y="260479"/>
                  <a:pt x="1447800" y="266700"/>
                </a:cubicBezTo>
                <a:cubicBezTo>
                  <a:pt x="1445493" y="267689"/>
                  <a:pt x="1442964" y="268092"/>
                  <a:pt x="1440657" y="269081"/>
                </a:cubicBezTo>
                <a:cubicBezTo>
                  <a:pt x="1437394" y="270479"/>
                  <a:pt x="1434176" y="272018"/>
                  <a:pt x="1431132" y="273844"/>
                </a:cubicBezTo>
                <a:cubicBezTo>
                  <a:pt x="1426224" y="276789"/>
                  <a:pt x="1422397" y="281981"/>
                  <a:pt x="1416844" y="283369"/>
                </a:cubicBezTo>
                <a:cubicBezTo>
                  <a:pt x="1404884" y="286359"/>
                  <a:pt x="1410424" y="284715"/>
                  <a:pt x="1400175" y="288131"/>
                </a:cubicBezTo>
                <a:cubicBezTo>
                  <a:pt x="1382244" y="300087"/>
                  <a:pt x="1405031" y="286050"/>
                  <a:pt x="1383507" y="295275"/>
                </a:cubicBezTo>
                <a:cubicBezTo>
                  <a:pt x="1380876" y="296402"/>
                  <a:pt x="1378978" y="298876"/>
                  <a:pt x="1376363" y="300038"/>
                </a:cubicBezTo>
                <a:cubicBezTo>
                  <a:pt x="1371775" y="302077"/>
                  <a:pt x="1366838" y="303213"/>
                  <a:pt x="1362075" y="304800"/>
                </a:cubicBezTo>
                <a:lnTo>
                  <a:pt x="1354932" y="307181"/>
                </a:lnTo>
                <a:cubicBezTo>
                  <a:pt x="1349666" y="312447"/>
                  <a:pt x="1347274" y="315773"/>
                  <a:pt x="1340644" y="319088"/>
                </a:cubicBezTo>
                <a:cubicBezTo>
                  <a:pt x="1338399" y="320211"/>
                  <a:pt x="1335881" y="320675"/>
                  <a:pt x="1333500" y="321469"/>
                </a:cubicBezTo>
                <a:cubicBezTo>
                  <a:pt x="1331119" y="323056"/>
                  <a:pt x="1329046" y="325253"/>
                  <a:pt x="1326357" y="326231"/>
                </a:cubicBezTo>
                <a:cubicBezTo>
                  <a:pt x="1320206" y="328468"/>
                  <a:pt x="1307307" y="330994"/>
                  <a:pt x="1307307" y="330994"/>
                </a:cubicBezTo>
                <a:cubicBezTo>
                  <a:pt x="1286295" y="345000"/>
                  <a:pt x="1319877" y="323520"/>
                  <a:pt x="1285875" y="340519"/>
                </a:cubicBezTo>
                <a:cubicBezTo>
                  <a:pt x="1282700" y="342106"/>
                  <a:pt x="1279674" y="344035"/>
                  <a:pt x="1276350" y="345281"/>
                </a:cubicBezTo>
                <a:cubicBezTo>
                  <a:pt x="1273286" y="346430"/>
                  <a:pt x="1269930" y="346628"/>
                  <a:pt x="1266825" y="347663"/>
                </a:cubicBezTo>
                <a:cubicBezTo>
                  <a:pt x="1262770" y="349015"/>
                  <a:pt x="1258936" y="350964"/>
                  <a:pt x="1254919" y="352425"/>
                </a:cubicBezTo>
                <a:cubicBezTo>
                  <a:pt x="1250201" y="354141"/>
                  <a:pt x="1245394" y="355600"/>
                  <a:pt x="1240632" y="357188"/>
                </a:cubicBezTo>
                <a:cubicBezTo>
                  <a:pt x="1238251" y="357982"/>
                  <a:pt x="1235733" y="358447"/>
                  <a:pt x="1233488" y="359569"/>
                </a:cubicBezTo>
                <a:cubicBezTo>
                  <a:pt x="1230313" y="361156"/>
                  <a:pt x="1227045" y="362570"/>
                  <a:pt x="1223963" y="364331"/>
                </a:cubicBezTo>
                <a:cubicBezTo>
                  <a:pt x="1221478" y="365751"/>
                  <a:pt x="1219434" y="367932"/>
                  <a:pt x="1216819" y="369094"/>
                </a:cubicBezTo>
                <a:cubicBezTo>
                  <a:pt x="1199286" y="376887"/>
                  <a:pt x="1206936" y="370261"/>
                  <a:pt x="1193007" y="378619"/>
                </a:cubicBezTo>
                <a:cubicBezTo>
                  <a:pt x="1188099" y="381564"/>
                  <a:pt x="1183482" y="384969"/>
                  <a:pt x="1178719" y="388144"/>
                </a:cubicBezTo>
                <a:cubicBezTo>
                  <a:pt x="1164963" y="397314"/>
                  <a:pt x="1173886" y="391173"/>
                  <a:pt x="1152525" y="407194"/>
                </a:cubicBezTo>
                <a:cubicBezTo>
                  <a:pt x="1149350" y="409575"/>
                  <a:pt x="1146302" y="412137"/>
                  <a:pt x="1143000" y="414338"/>
                </a:cubicBezTo>
                <a:cubicBezTo>
                  <a:pt x="1140619" y="415925"/>
                  <a:pt x="1138055" y="417268"/>
                  <a:pt x="1135857" y="419100"/>
                </a:cubicBezTo>
                <a:cubicBezTo>
                  <a:pt x="1133270" y="421256"/>
                  <a:pt x="1131371" y="424176"/>
                  <a:pt x="1128713" y="426244"/>
                </a:cubicBezTo>
                <a:cubicBezTo>
                  <a:pt x="1116431" y="435796"/>
                  <a:pt x="1118060" y="434557"/>
                  <a:pt x="1107282" y="438150"/>
                </a:cubicBezTo>
                <a:cubicBezTo>
                  <a:pt x="1082583" y="454617"/>
                  <a:pt x="1120807" y="429560"/>
                  <a:pt x="1090613" y="447675"/>
                </a:cubicBezTo>
                <a:cubicBezTo>
                  <a:pt x="1085705" y="450620"/>
                  <a:pt x="1081329" y="454420"/>
                  <a:pt x="1076325" y="457200"/>
                </a:cubicBezTo>
                <a:cubicBezTo>
                  <a:pt x="1074131" y="458419"/>
                  <a:pt x="1071489" y="458592"/>
                  <a:pt x="1069182" y="459581"/>
                </a:cubicBezTo>
                <a:cubicBezTo>
                  <a:pt x="1065919" y="460979"/>
                  <a:pt x="1062901" y="462902"/>
                  <a:pt x="1059657" y="464344"/>
                </a:cubicBezTo>
                <a:cubicBezTo>
                  <a:pt x="1055751" y="466080"/>
                  <a:pt x="1051752" y="467605"/>
                  <a:pt x="1047750" y="469106"/>
                </a:cubicBezTo>
                <a:cubicBezTo>
                  <a:pt x="1045400" y="469987"/>
                  <a:pt x="1042852" y="470365"/>
                  <a:pt x="1040607" y="471488"/>
                </a:cubicBezTo>
                <a:cubicBezTo>
                  <a:pt x="1038047" y="472768"/>
                  <a:pt x="1036078" y="475088"/>
                  <a:pt x="1033463" y="476250"/>
                </a:cubicBezTo>
                <a:cubicBezTo>
                  <a:pt x="1028875" y="478289"/>
                  <a:pt x="1023352" y="478228"/>
                  <a:pt x="1019175" y="481013"/>
                </a:cubicBezTo>
                <a:cubicBezTo>
                  <a:pt x="1009943" y="487167"/>
                  <a:pt x="1014747" y="484870"/>
                  <a:pt x="1004888" y="488156"/>
                </a:cubicBezTo>
                <a:cubicBezTo>
                  <a:pt x="1002507" y="489744"/>
                  <a:pt x="1000359" y="491757"/>
                  <a:pt x="997744" y="492919"/>
                </a:cubicBezTo>
                <a:cubicBezTo>
                  <a:pt x="993157" y="494958"/>
                  <a:pt x="988219" y="496094"/>
                  <a:pt x="983457" y="497681"/>
                </a:cubicBezTo>
                <a:lnTo>
                  <a:pt x="976313" y="500063"/>
                </a:lnTo>
                <a:lnTo>
                  <a:pt x="969169" y="502444"/>
                </a:lnTo>
                <a:lnTo>
                  <a:pt x="962025" y="504825"/>
                </a:lnTo>
                <a:cubicBezTo>
                  <a:pt x="960746" y="505785"/>
                  <a:pt x="948206" y="515465"/>
                  <a:pt x="945357" y="516731"/>
                </a:cubicBezTo>
                <a:cubicBezTo>
                  <a:pt x="940769" y="518770"/>
                  <a:pt x="935832" y="519906"/>
                  <a:pt x="931069" y="521494"/>
                </a:cubicBezTo>
                <a:lnTo>
                  <a:pt x="923925" y="523875"/>
                </a:lnTo>
                <a:lnTo>
                  <a:pt x="916782" y="526256"/>
                </a:lnTo>
                <a:cubicBezTo>
                  <a:pt x="914401" y="527844"/>
                  <a:pt x="912198" y="529739"/>
                  <a:pt x="909638" y="531019"/>
                </a:cubicBezTo>
                <a:cubicBezTo>
                  <a:pt x="906223" y="532727"/>
                  <a:pt x="896019" y="535018"/>
                  <a:pt x="892969" y="535781"/>
                </a:cubicBezTo>
                <a:cubicBezTo>
                  <a:pt x="889794" y="537369"/>
                  <a:pt x="886740" y="539226"/>
                  <a:pt x="883444" y="540544"/>
                </a:cubicBezTo>
                <a:cubicBezTo>
                  <a:pt x="873789" y="544406"/>
                  <a:pt x="868983" y="545350"/>
                  <a:pt x="859632" y="547688"/>
                </a:cubicBezTo>
                <a:cubicBezTo>
                  <a:pt x="845151" y="557340"/>
                  <a:pt x="860540" y="548239"/>
                  <a:pt x="842963" y="554831"/>
                </a:cubicBezTo>
                <a:cubicBezTo>
                  <a:pt x="812573" y="566228"/>
                  <a:pt x="851150" y="553309"/>
                  <a:pt x="826294" y="564356"/>
                </a:cubicBezTo>
                <a:cubicBezTo>
                  <a:pt x="821707" y="566395"/>
                  <a:pt x="816184" y="566335"/>
                  <a:pt x="812007" y="569119"/>
                </a:cubicBezTo>
                <a:cubicBezTo>
                  <a:pt x="791534" y="582766"/>
                  <a:pt x="817437" y="566404"/>
                  <a:pt x="797719" y="576263"/>
                </a:cubicBezTo>
                <a:cubicBezTo>
                  <a:pt x="795159" y="577543"/>
                  <a:pt x="793060" y="579605"/>
                  <a:pt x="790575" y="581025"/>
                </a:cubicBezTo>
                <a:cubicBezTo>
                  <a:pt x="764952" y="595667"/>
                  <a:pt x="801706" y="572018"/>
                  <a:pt x="766763" y="595313"/>
                </a:cubicBezTo>
                <a:lnTo>
                  <a:pt x="759619" y="600075"/>
                </a:lnTo>
                <a:cubicBezTo>
                  <a:pt x="757238" y="601663"/>
                  <a:pt x="755190" y="603933"/>
                  <a:pt x="752475" y="604838"/>
                </a:cubicBezTo>
                <a:lnTo>
                  <a:pt x="745332" y="607219"/>
                </a:lnTo>
                <a:cubicBezTo>
                  <a:pt x="741391" y="610175"/>
                  <a:pt x="724452" y="623155"/>
                  <a:pt x="721519" y="623888"/>
                </a:cubicBezTo>
                <a:lnTo>
                  <a:pt x="711994" y="626269"/>
                </a:lnTo>
                <a:cubicBezTo>
                  <a:pt x="689881" y="642854"/>
                  <a:pt x="714737" y="625099"/>
                  <a:pt x="692944" y="638175"/>
                </a:cubicBezTo>
                <a:cubicBezTo>
                  <a:pt x="672473" y="650457"/>
                  <a:pt x="685883" y="645292"/>
                  <a:pt x="671513" y="650081"/>
                </a:cubicBezTo>
                <a:cubicBezTo>
                  <a:pt x="669132" y="651669"/>
                  <a:pt x="666929" y="653564"/>
                  <a:pt x="664369" y="654844"/>
                </a:cubicBezTo>
                <a:cubicBezTo>
                  <a:pt x="660546" y="656756"/>
                  <a:pt x="656465" y="658105"/>
                  <a:pt x="652463" y="659606"/>
                </a:cubicBezTo>
                <a:cubicBezTo>
                  <a:pt x="650113" y="660487"/>
                  <a:pt x="647564" y="660865"/>
                  <a:pt x="645319" y="661988"/>
                </a:cubicBezTo>
                <a:cubicBezTo>
                  <a:pt x="641179" y="664058"/>
                  <a:pt x="637459" y="666883"/>
                  <a:pt x="633413" y="669131"/>
                </a:cubicBezTo>
                <a:cubicBezTo>
                  <a:pt x="630310" y="670855"/>
                  <a:pt x="626970" y="672133"/>
                  <a:pt x="623888" y="673894"/>
                </a:cubicBezTo>
                <a:cubicBezTo>
                  <a:pt x="621403" y="675314"/>
                  <a:pt x="619304" y="677376"/>
                  <a:pt x="616744" y="678656"/>
                </a:cubicBezTo>
                <a:cubicBezTo>
                  <a:pt x="614499" y="679779"/>
                  <a:pt x="611845" y="679915"/>
                  <a:pt x="609600" y="681038"/>
                </a:cubicBezTo>
                <a:cubicBezTo>
                  <a:pt x="591143" y="690267"/>
                  <a:pt x="613264" y="682198"/>
                  <a:pt x="595313" y="688181"/>
                </a:cubicBezTo>
                <a:cubicBezTo>
                  <a:pt x="593725" y="690562"/>
                  <a:pt x="592931" y="693737"/>
                  <a:pt x="590550" y="695325"/>
                </a:cubicBezTo>
                <a:cubicBezTo>
                  <a:pt x="587827" y="697140"/>
                  <a:pt x="584172" y="696807"/>
                  <a:pt x="581025" y="697706"/>
                </a:cubicBezTo>
                <a:cubicBezTo>
                  <a:pt x="578612" y="698396"/>
                  <a:pt x="576127" y="698965"/>
                  <a:pt x="573882" y="700088"/>
                </a:cubicBezTo>
                <a:cubicBezTo>
                  <a:pt x="565009" y="704525"/>
                  <a:pt x="567499" y="705407"/>
                  <a:pt x="559594" y="711994"/>
                </a:cubicBezTo>
                <a:cubicBezTo>
                  <a:pt x="549362" y="720520"/>
                  <a:pt x="556041" y="713770"/>
                  <a:pt x="545307" y="719138"/>
                </a:cubicBezTo>
                <a:cubicBezTo>
                  <a:pt x="528868" y="727358"/>
                  <a:pt x="548454" y="721327"/>
                  <a:pt x="528638" y="726281"/>
                </a:cubicBezTo>
                <a:cubicBezTo>
                  <a:pt x="526257" y="727869"/>
                  <a:pt x="524054" y="729764"/>
                  <a:pt x="521494" y="731044"/>
                </a:cubicBezTo>
                <a:cubicBezTo>
                  <a:pt x="519249" y="732167"/>
                  <a:pt x="516468" y="732077"/>
                  <a:pt x="514350" y="733425"/>
                </a:cubicBezTo>
                <a:cubicBezTo>
                  <a:pt x="507653" y="737687"/>
                  <a:pt x="503001" y="745788"/>
                  <a:pt x="495300" y="747713"/>
                </a:cubicBezTo>
                <a:cubicBezTo>
                  <a:pt x="486206" y="749986"/>
                  <a:pt x="482834" y="750373"/>
                  <a:pt x="473869" y="754856"/>
                </a:cubicBezTo>
                <a:cubicBezTo>
                  <a:pt x="469610" y="756985"/>
                  <a:pt x="460434" y="764607"/>
                  <a:pt x="457200" y="766763"/>
                </a:cubicBezTo>
                <a:cubicBezTo>
                  <a:pt x="430482" y="784575"/>
                  <a:pt x="458460" y="765054"/>
                  <a:pt x="435769" y="778669"/>
                </a:cubicBezTo>
                <a:cubicBezTo>
                  <a:pt x="430861" y="781614"/>
                  <a:pt x="426244" y="785019"/>
                  <a:pt x="421482" y="788194"/>
                </a:cubicBezTo>
                <a:cubicBezTo>
                  <a:pt x="419101" y="789781"/>
                  <a:pt x="417053" y="792051"/>
                  <a:pt x="414338" y="792956"/>
                </a:cubicBezTo>
                <a:lnTo>
                  <a:pt x="407194" y="795338"/>
                </a:lnTo>
                <a:cubicBezTo>
                  <a:pt x="404813" y="797719"/>
                  <a:pt x="402637" y="800325"/>
                  <a:pt x="400050" y="802481"/>
                </a:cubicBezTo>
                <a:cubicBezTo>
                  <a:pt x="397852" y="804313"/>
                  <a:pt x="395236" y="805580"/>
                  <a:pt x="392907" y="807244"/>
                </a:cubicBezTo>
                <a:cubicBezTo>
                  <a:pt x="389678" y="809551"/>
                  <a:pt x="386633" y="812112"/>
                  <a:pt x="383382" y="814388"/>
                </a:cubicBezTo>
                <a:cubicBezTo>
                  <a:pt x="378693" y="817670"/>
                  <a:pt x="373142" y="819866"/>
                  <a:pt x="369094" y="823913"/>
                </a:cubicBezTo>
                <a:cubicBezTo>
                  <a:pt x="366713" y="826294"/>
                  <a:pt x="364752" y="829188"/>
                  <a:pt x="361950" y="831056"/>
                </a:cubicBezTo>
                <a:cubicBezTo>
                  <a:pt x="340478" y="845371"/>
                  <a:pt x="370139" y="819471"/>
                  <a:pt x="347663" y="838200"/>
                </a:cubicBezTo>
                <a:cubicBezTo>
                  <a:pt x="345076" y="840356"/>
                  <a:pt x="343106" y="843188"/>
                  <a:pt x="340519" y="845344"/>
                </a:cubicBezTo>
                <a:cubicBezTo>
                  <a:pt x="338320" y="847176"/>
                  <a:pt x="335704" y="848443"/>
                  <a:pt x="333375" y="850106"/>
                </a:cubicBezTo>
                <a:cubicBezTo>
                  <a:pt x="320759" y="859117"/>
                  <a:pt x="328300" y="855767"/>
                  <a:pt x="316707" y="859631"/>
                </a:cubicBezTo>
                <a:cubicBezTo>
                  <a:pt x="314326" y="861219"/>
                  <a:pt x="311892" y="862730"/>
                  <a:pt x="309563" y="864394"/>
                </a:cubicBezTo>
                <a:cubicBezTo>
                  <a:pt x="304443" y="868051"/>
                  <a:pt x="298513" y="873089"/>
                  <a:pt x="292894" y="876300"/>
                </a:cubicBezTo>
                <a:cubicBezTo>
                  <a:pt x="277511" y="885090"/>
                  <a:pt x="284609" y="877751"/>
                  <a:pt x="264319" y="892969"/>
                </a:cubicBezTo>
                <a:cubicBezTo>
                  <a:pt x="261144" y="895350"/>
                  <a:pt x="258045" y="897837"/>
                  <a:pt x="254794" y="900113"/>
                </a:cubicBezTo>
                <a:cubicBezTo>
                  <a:pt x="250105" y="903395"/>
                  <a:pt x="245086" y="906204"/>
                  <a:pt x="240507" y="909638"/>
                </a:cubicBezTo>
                <a:cubicBezTo>
                  <a:pt x="238354" y="911252"/>
                  <a:pt x="227316" y="919805"/>
                  <a:pt x="223838" y="921544"/>
                </a:cubicBezTo>
                <a:cubicBezTo>
                  <a:pt x="221593" y="922667"/>
                  <a:pt x="219075" y="923131"/>
                  <a:pt x="216694" y="923925"/>
                </a:cubicBezTo>
                <a:cubicBezTo>
                  <a:pt x="211932" y="927100"/>
                  <a:pt x="206454" y="929403"/>
                  <a:pt x="202407" y="933450"/>
                </a:cubicBezTo>
                <a:cubicBezTo>
                  <a:pt x="195914" y="939943"/>
                  <a:pt x="193883" y="942648"/>
                  <a:pt x="185738" y="947738"/>
                </a:cubicBezTo>
                <a:cubicBezTo>
                  <a:pt x="182728" y="949619"/>
                  <a:pt x="179257" y="950674"/>
                  <a:pt x="176213" y="952500"/>
                </a:cubicBezTo>
                <a:cubicBezTo>
                  <a:pt x="155741" y="964782"/>
                  <a:pt x="169151" y="959616"/>
                  <a:pt x="154782" y="964406"/>
                </a:cubicBezTo>
                <a:cubicBezTo>
                  <a:pt x="150019" y="967581"/>
                  <a:pt x="145924" y="972120"/>
                  <a:pt x="140494" y="973931"/>
                </a:cubicBezTo>
                <a:cubicBezTo>
                  <a:pt x="132483" y="976602"/>
                  <a:pt x="132059" y="976369"/>
                  <a:pt x="123825" y="981075"/>
                </a:cubicBezTo>
                <a:cubicBezTo>
                  <a:pt x="121340" y="982495"/>
                  <a:pt x="119167" y="984418"/>
                  <a:pt x="116682" y="985838"/>
                </a:cubicBezTo>
                <a:cubicBezTo>
                  <a:pt x="108446" y="990545"/>
                  <a:pt x="108026" y="990310"/>
                  <a:pt x="100013" y="992981"/>
                </a:cubicBezTo>
                <a:cubicBezTo>
                  <a:pt x="97632" y="994569"/>
                  <a:pt x="95198" y="996080"/>
                  <a:pt x="92869" y="997744"/>
                </a:cubicBezTo>
                <a:cubicBezTo>
                  <a:pt x="87749" y="1001401"/>
                  <a:pt x="81819" y="1006439"/>
                  <a:pt x="76200" y="1009650"/>
                </a:cubicBezTo>
                <a:cubicBezTo>
                  <a:pt x="73118" y="1011411"/>
                  <a:pt x="69938" y="1013015"/>
                  <a:pt x="66675" y="1014413"/>
                </a:cubicBezTo>
                <a:cubicBezTo>
                  <a:pt x="64368" y="1015402"/>
                  <a:pt x="61777" y="1015672"/>
                  <a:pt x="59532" y="1016794"/>
                </a:cubicBezTo>
                <a:cubicBezTo>
                  <a:pt x="56972" y="1018074"/>
                  <a:pt x="54948" y="1020276"/>
                  <a:pt x="52388" y="1021556"/>
                </a:cubicBezTo>
                <a:cubicBezTo>
                  <a:pt x="50143" y="1022679"/>
                  <a:pt x="47438" y="1022719"/>
                  <a:pt x="45244" y="1023938"/>
                </a:cubicBezTo>
                <a:cubicBezTo>
                  <a:pt x="40241" y="1026718"/>
                  <a:pt x="35719" y="1030288"/>
                  <a:pt x="30957" y="1033463"/>
                </a:cubicBezTo>
                <a:cubicBezTo>
                  <a:pt x="6258" y="1049929"/>
                  <a:pt x="44484" y="1024870"/>
                  <a:pt x="14288" y="1042988"/>
                </a:cubicBezTo>
                <a:cubicBezTo>
                  <a:pt x="9380" y="1045933"/>
                  <a:pt x="0" y="1052513"/>
                  <a:pt x="0" y="1052513"/>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17" name="Freeform 12316"/>
          <p:cNvSpPr/>
          <p:nvPr/>
        </p:nvSpPr>
        <p:spPr>
          <a:xfrm>
            <a:off x="7946231" y="4219575"/>
            <a:ext cx="333375" cy="128588"/>
          </a:xfrm>
          <a:custGeom>
            <a:avLst/>
            <a:gdLst>
              <a:gd name="connsiteX0" fmla="*/ 0 w 333375"/>
              <a:gd name="connsiteY0" fmla="*/ 0 h 128588"/>
              <a:gd name="connsiteX1" fmla="*/ 11907 w 333375"/>
              <a:gd name="connsiteY1" fmla="*/ 4763 h 128588"/>
              <a:gd name="connsiteX2" fmla="*/ 19050 w 333375"/>
              <a:gd name="connsiteY2" fmla="*/ 7144 h 128588"/>
              <a:gd name="connsiteX3" fmla="*/ 26194 w 333375"/>
              <a:gd name="connsiteY3" fmla="*/ 11906 h 128588"/>
              <a:gd name="connsiteX4" fmla="*/ 33338 w 333375"/>
              <a:gd name="connsiteY4" fmla="*/ 14288 h 128588"/>
              <a:gd name="connsiteX5" fmla="*/ 40482 w 333375"/>
              <a:gd name="connsiteY5" fmla="*/ 19050 h 128588"/>
              <a:gd name="connsiteX6" fmla="*/ 47625 w 333375"/>
              <a:gd name="connsiteY6" fmla="*/ 21431 h 128588"/>
              <a:gd name="connsiteX7" fmla="*/ 57150 w 333375"/>
              <a:gd name="connsiteY7" fmla="*/ 26194 h 128588"/>
              <a:gd name="connsiteX8" fmla="*/ 71438 w 333375"/>
              <a:gd name="connsiteY8" fmla="*/ 30956 h 128588"/>
              <a:gd name="connsiteX9" fmla="*/ 78582 w 333375"/>
              <a:gd name="connsiteY9" fmla="*/ 33338 h 128588"/>
              <a:gd name="connsiteX10" fmla="*/ 85725 w 333375"/>
              <a:gd name="connsiteY10" fmla="*/ 35719 h 128588"/>
              <a:gd name="connsiteX11" fmla="*/ 104775 w 333375"/>
              <a:gd name="connsiteY11" fmla="*/ 42863 h 128588"/>
              <a:gd name="connsiteX12" fmla="*/ 114300 w 333375"/>
              <a:gd name="connsiteY12" fmla="*/ 45244 h 128588"/>
              <a:gd name="connsiteX13" fmla="*/ 121444 w 333375"/>
              <a:gd name="connsiteY13" fmla="*/ 50006 h 128588"/>
              <a:gd name="connsiteX14" fmla="*/ 130969 w 333375"/>
              <a:gd name="connsiteY14" fmla="*/ 52388 h 128588"/>
              <a:gd name="connsiteX15" fmla="*/ 145257 w 333375"/>
              <a:gd name="connsiteY15" fmla="*/ 57150 h 128588"/>
              <a:gd name="connsiteX16" fmla="*/ 161925 w 333375"/>
              <a:gd name="connsiteY16" fmla="*/ 64294 h 128588"/>
              <a:gd name="connsiteX17" fmla="*/ 176213 w 333375"/>
              <a:gd name="connsiteY17" fmla="*/ 69056 h 128588"/>
              <a:gd name="connsiteX18" fmla="*/ 197644 w 333375"/>
              <a:gd name="connsiteY18" fmla="*/ 76200 h 128588"/>
              <a:gd name="connsiteX19" fmla="*/ 204788 w 333375"/>
              <a:gd name="connsiteY19" fmla="*/ 78581 h 128588"/>
              <a:gd name="connsiteX20" fmla="*/ 211932 w 333375"/>
              <a:gd name="connsiteY20" fmla="*/ 83344 h 128588"/>
              <a:gd name="connsiteX21" fmla="*/ 221457 w 333375"/>
              <a:gd name="connsiteY21" fmla="*/ 85725 h 128588"/>
              <a:gd name="connsiteX22" fmla="*/ 228600 w 333375"/>
              <a:gd name="connsiteY22" fmla="*/ 88106 h 128588"/>
              <a:gd name="connsiteX23" fmla="*/ 252413 w 333375"/>
              <a:gd name="connsiteY23" fmla="*/ 95250 h 128588"/>
              <a:gd name="connsiteX24" fmla="*/ 276225 w 333375"/>
              <a:gd name="connsiteY24" fmla="*/ 104775 h 128588"/>
              <a:gd name="connsiteX25" fmla="*/ 283369 w 333375"/>
              <a:gd name="connsiteY25" fmla="*/ 107156 h 128588"/>
              <a:gd name="connsiteX26" fmla="*/ 290513 w 333375"/>
              <a:gd name="connsiteY26" fmla="*/ 111919 h 128588"/>
              <a:gd name="connsiteX27" fmla="*/ 300038 w 333375"/>
              <a:gd name="connsiteY27" fmla="*/ 114300 h 128588"/>
              <a:gd name="connsiteX28" fmla="*/ 307182 w 333375"/>
              <a:gd name="connsiteY28" fmla="*/ 116681 h 128588"/>
              <a:gd name="connsiteX29" fmla="*/ 326232 w 333375"/>
              <a:gd name="connsiteY29" fmla="*/ 126206 h 128588"/>
              <a:gd name="connsiteX30" fmla="*/ 333375 w 333375"/>
              <a:gd name="connsiteY30" fmla="*/ 128588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128588">
                <a:moveTo>
                  <a:pt x="0" y="0"/>
                </a:moveTo>
                <a:cubicBezTo>
                  <a:pt x="3969" y="1588"/>
                  <a:pt x="7904" y="3262"/>
                  <a:pt x="11907" y="4763"/>
                </a:cubicBezTo>
                <a:cubicBezTo>
                  <a:pt x="14257" y="5644"/>
                  <a:pt x="16805" y="6022"/>
                  <a:pt x="19050" y="7144"/>
                </a:cubicBezTo>
                <a:cubicBezTo>
                  <a:pt x="21610" y="8424"/>
                  <a:pt x="23634" y="10626"/>
                  <a:pt x="26194" y="11906"/>
                </a:cubicBezTo>
                <a:cubicBezTo>
                  <a:pt x="28439" y="13029"/>
                  <a:pt x="31093" y="13165"/>
                  <a:pt x="33338" y="14288"/>
                </a:cubicBezTo>
                <a:cubicBezTo>
                  <a:pt x="35898" y="15568"/>
                  <a:pt x="37922" y="17770"/>
                  <a:pt x="40482" y="19050"/>
                </a:cubicBezTo>
                <a:cubicBezTo>
                  <a:pt x="42727" y="20172"/>
                  <a:pt x="45318" y="20442"/>
                  <a:pt x="47625" y="21431"/>
                </a:cubicBezTo>
                <a:cubicBezTo>
                  <a:pt x="50888" y="22829"/>
                  <a:pt x="53854" y="24876"/>
                  <a:pt x="57150" y="26194"/>
                </a:cubicBezTo>
                <a:cubicBezTo>
                  <a:pt x="61811" y="28058"/>
                  <a:pt x="66675" y="29368"/>
                  <a:pt x="71438" y="30956"/>
                </a:cubicBezTo>
                <a:lnTo>
                  <a:pt x="78582" y="33338"/>
                </a:lnTo>
                <a:cubicBezTo>
                  <a:pt x="80963" y="34132"/>
                  <a:pt x="83395" y="34787"/>
                  <a:pt x="85725" y="35719"/>
                </a:cubicBezTo>
                <a:cubicBezTo>
                  <a:pt x="91992" y="38225"/>
                  <a:pt x="98257" y="41000"/>
                  <a:pt x="104775" y="42863"/>
                </a:cubicBezTo>
                <a:cubicBezTo>
                  <a:pt x="107922" y="43762"/>
                  <a:pt x="111125" y="44450"/>
                  <a:pt x="114300" y="45244"/>
                </a:cubicBezTo>
                <a:cubicBezTo>
                  <a:pt x="116681" y="46831"/>
                  <a:pt x="118814" y="48879"/>
                  <a:pt x="121444" y="50006"/>
                </a:cubicBezTo>
                <a:cubicBezTo>
                  <a:pt x="124452" y="51295"/>
                  <a:pt x="127834" y="51448"/>
                  <a:pt x="130969" y="52388"/>
                </a:cubicBezTo>
                <a:cubicBezTo>
                  <a:pt x="135777" y="53831"/>
                  <a:pt x="140494" y="55563"/>
                  <a:pt x="145257" y="57150"/>
                </a:cubicBezTo>
                <a:cubicBezTo>
                  <a:pt x="168248" y="64813"/>
                  <a:pt x="132503" y="52525"/>
                  <a:pt x="161925" y="64294"/>
                </a:cubicBezTo>
                <a:cubicBezTo>
                  <a:pt x="166586" y="66158"/>
                  <a:pt x="171450" y="67468"/>
                  <a:pt x="176213" y="69056"/>
                </a:cubicBezTo>
                <a:lnTo>
                  <a:pt x="197644" y="76200"/>
                </a:lnTo>
                <a:lnTo>
                  <a:pt x="204788" y="78581"/>
                </a:lnTo>
                <a:cubicBezTo>
                  <a:pt x="207169" y="80169"/>
                  <a:pt x="209301" y="82217"/>
                  <a:pt x="211932" y="83344"/>
                </a:cubicBezTo>
                <a:cubicBezTo>
                  <a:pt x="214940" y="84633"/>
                  <a:pt x="218310" y="84826"/>
                  <a:pt x="221457" y="85725"/>
                </a:cubicBezTo>
                <a:cubicBezTo>
                  <a:pt x="223870" y="86414"/>
                  <a:pt x="226187" y="87416"/>
                  <a:pt x="228600" y="88106"/>
                </a:cubicBezTo>
                <a:cubicBezTo>
                  <a:pt x="236568" y="90383"/>
                  <a:pt x="244879" y="91483"/>
                  <a:pt x="252413" y="95250"/>
                </a:cubicBezTo>
                <a:cubicBezTo>
                  <a:pt x="266427" y="102258"/>
                  <a:pt x="258571" y="98891"/>
                  <a:pt x="276225" y="104775"/>
                </a:cubicBezTo>
                <a:lnTo>
                  <a:pt x="283369" y="107156"/>
                </a:lnTo>
                <a:cubicBezTo>
                  <a:pt x="285750" y="108744"/>
                  <a:pt x="287882" y="110792"/>
                  <a:pt x="290513" y="111919"/>
                </a:cubicBezTo>
                <a:cubicBezTo>
                  <a:pt x="293521" y="113208"/>
                  <a:pt x="296891" y="113401"/>
                  <a:pt x="300038" y="114300"/>
                </a:cubicBezTo>
                <a:cubicBezTo>
                  <a:pt x="302452" y="114990"/>
                  <a:pt x="304801" y="115887"/>
                  <a:pt x="307182" y="116681"/>
                </a:cubicBezTo>
                <a:cubicBezTo>
                  <a:pt x="317049" y="123260"/>
                  <a:pt x="312912" y="121211"/>
                  <a:pt x="326232" y="126206"/>
                </a:cubicBezTo>
                <a:cubicBezTo>
                  <a:pt x="328582" y="127087"/>
                  <a:pt x="333375" y="128588"/>
                  <a:pt x="333375" y="128588"/>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18" name="Freeform 12317"/>
          <p:cNvSpPr/>
          <p:nvPr/>
        </p:nvSpPr>
        <p:spPr>
          <a:xfrm>
            <a:off x="6781800" y="4607719"/>
            <a:ext cx="1483519" cy="445294"/>
          </a:xfrm>
          <a:custGeom>
            <a:avLst/>
            <a:gdLst>
              <a:gd name="connsiteX0" fmla="*/ 0 w 1483519"/>
              <a:gd name="connsiteY0" fmla="*/ 2381 h 445294"/>
              <a:gd name="connsiteX1" fmla="*/ 11906 w 1483519"/>
              <a:gd name="connsiteY1" fmla="*/ 0 h 445294"/>
              <a:gd name="connsiteX2" fmla="*/ 35719 w 1483519"/>
              <a:gd name="connsiteY2" fmla="*/ 4762 h 445294"/>
              <a:gd name="connsiteX3" fmla="*/ 52388 w 1483519"/>
              <a:gd name="connsiteY3" fmla="*/ 11906 h 445294"/>
              <a:gd name="connsiteX4" fmla="*/ 66675 w 1483519"/>
              <a:gd name="connsiteY4" fmla="*/ 21431 h 445294"/>
              <a:gd name="connsiteX5" fmla="*/ 83344 w 1483519"/>
              <a:gd name="connsiteY5" fmla="*/ 26194 h 445294"/>
              <a:gd name="connsiteX6" fmla="*/ 97631 w 1483519"/>
              <a:gd name="connsiteY6" fmla="*/ 30956 h 445294"/>
              <a:gd name="connsiteX7" fmla="*/ 142875 w 1483519"/>
              <a:gd name="connsiteY7" fmla="*/ 38100 h 445294"/>
              <a:gd name="connsiteX8" fmla="*/ 164306 w 1483519"/>
              <a:gd name="connsiteY8" fmla="*/ 42862 h 445294"/>
              <a:gd name="connsiteX9" fmla="*/ 178594 w 1483519"/>
              <a:gd name="connsiteY9" fmla="*/ 47625 h 445294"/>
              <a:gd name="connsiteX10" fmla="*/ 185738 w 1483519"/>
              <a:gd name="connsiteY10" fmla="*/ 52387 h 445294"/>
              <a:gd name="connsiteX11" fmla="*/ 195263 w 1483519"/>
              <a:gd name="connsiteY11" fmla="*/ 54769 h 445294"/>
              <a:gd name="connsiteX12" fmla="*/ 209550 w 1483519"/>
              <a:gd name="connsiteY12" fmla="*/ 59531 h 445294"/>
              <a:gd name="connsiteX13" fmla="*/ 226219 w 1483519"/>
              <a:gd name="connsiteY13" fmla="*/ 64294 h 445294"/>
              <a:gd name="connsiteX14" fmla="*/ 266700 w 1483519"/>
              <a:gd name="connsiteY14" fmla="*/ 66675 h 445294"/>
              <a:gd name="connsiteX15" fmla="*/ 283369 w 1483519"/>
              <a:gd name="connsiteY15" fmla="*/ 71437 h 445294"/>
              <a:gd name="connsiteX16" fmla="*/ 290513 w 1483519"/>
              <a:gd name="connsiteY16" fmla="*/ 73819 h 445294"/>
              <a:gd name="connsiteX17" fmla="*/ 321469 w 1483519"/>
              <a:gd name="connsiteY17" fmla="*/ 80962 h 445294"/>
              <a:gd name="connsiteX18" fmla="*/ 338138 w 1483519"/>
              <a:gd name="connsiteY18" fmla="*/ 85725 h 445294"/>
              <a:gd name="connsiteX19" fmla="*/ 345281 w 1483519"/>
              <a:gd name="connsiteY19" fmla="*/ 88106 h 445294"/>
              <a:gd name="connsiteX20" fmla="*/ 354806 w 1483519"/>
              <a:gd name="connsiteY20" fmla="*/ 90487 h 445294"/>
              <a:gd name="connsiteX21" fmla="*/ 371475 w 1483519"/>
              <a:gd name="connsiteY21" fmla="*/ 95250 h 445294"/>
              <a:gd name="connsiteX22" fmla="*/ 390525 w 1483519"/>
              <a:gd name="connsiteY22" fmla="*/ 102394 h 445294"/>
              <a:gd name="connsiteX23" fmla="*/ 404813 w 1483519"/>
              <a:gd name="connsiteY23" fmla="*/ 107156 h 445294"/>
              <a:gd name="connsiteX24" fmla="*/ 414338 w 1483519"/>
              <a:gd name="connsiteY24" fmla="*/ 109537 h 445294"/>
              <a:gd name="connsiteX25" fmla="*/ 428625 w 1483519"/>
              <a:gd name="connsiteY25" fmla="*/ 114300 h 445294"/>
              <a:gd name="connsiteX26" fmla="*/ 438150 w 1483519"/>
              <a:gd name="connsiteY26" fmla="*/ 116681 h 445294"/>
              <a:gd name="connsiteX27" fmla="*/ 445294 w 1483519"/>
              <a:gd name="connsiteY27" fmla="*/ 121444 h 445294"/>
              <a:gd name="connsiteX28" fmla="*/ 454819 w 1483519"/>
              <a:gd name="connsiteY28" fmla="*/ 123825 h 445294"/>
              <a:gd name="connsiteX29" fmla="*/ 461963 w 1483519"/>
              <a:gd name="connsiteY29" fmla="*/ 126206 h 445294"/>
              <a:gd name="connsiteX30" fmla="*/ 469106 w 1483519"/>
              <a:gd name="connsiteY30" fmla="*/ 130969 h 445294"/>
              <a:gd name="connsiteX31" fmla="*/ 478631 w 1483519"/>
              <a:gd name="connsiteY31" fmla="*/ 133350 h 445294"/>
              <a:gd name="connsiteX32" fmla="*/ 495300 w 1483519"/>
              <a:gd name="connsiteY32" fmla="*/ 138112 h 445294"/>
              <a:gd name="connsiteX33" fmla="*/ 502444 w 1483519"/>
              <a:gd name="connsiteY33" fmla="*/ 142875 h 445294"/>
              <a:gd name="connsiteX34" fmla="*/ 516731 w 1483519"/>
              <a:gd name="connsiteY34" fmla="*/ 147637 h 445294"/>
              <a:gd name="connsiteX35" fmla="*/ 523875 w 1483519"/>
              <a:gd name="connsiteY35" fmla="*/ 150019 h 445294"/>
              <a:gd name="connsiteX36" fmla="*/ 533400 w 1483519"/>
              <a:gd name="connsiteY36" fmla="*/ 152400 h 445294"/>
              <a:gd name="connsiteX37" fmla="*/ 547688 w 1483519"/>
              <a:gd name="connsiteY37" fmla="*/ 157162 h 445294"/>
              <a:gd name="connsiteX38" fmla="*/ 554831 w 1483519"/>
              <a:gd name="connsiteY38" fmla="*/ 159544 h 445294"/>
              <a:gd name="connsiteX39" fmla="*/ 561975 w 1483519"/>
              <a:gd name="connsiteY39" fmla="*/ 161925 h 445294"/>
              <a:gd name="connsiteX40" fmla="*/ 595313 w 1483519"/>
              <a:gd name="connsiteY40" fmla="*/ 176212 h 445294"/>
              <a:gd name="connsiteX41" fmla="*/ 604838 w 1483519"/>
              <a:gd name="connsiteY41" fmla="*/ 178594 h 445294"/>
              <a:gd name="connsiteX42" fmla="*/ 619125 w 1483519"/>
              <a:gd name="connsiteY42" fmla="*/ 183356 h 445294"/>
              <a:gd name="connsiteX43" fmla="*/ 628650 w 1483519"/>
              <a:gd name="connsiteY43" fmla="*/ 188119 h 445294"/>
              <a:gd name="connsiteX44" fmla="*/ 652463 w 1483519"/>
              <a:gd name="connsiteY44" fmla="*/ 192881 h 445294"/>
              <a:gd name="connsiteX45" fmla="*/ 683419 w 1483519"/>
              <a:gd name="connsiteY45" fmla="*/ 200025 h 445294"/>
              <a:gd name="connsiteX46" fmla="*/ 690563 w 1483519"/>
              <a:gd name="connsiteY46" fmla="*/ 202406 h 445294"/>
              <a:gd name="connsiteX47" fmla="*/ 709613 w 1483519"/>
              <a:gd name="connsiteY47" fmla="*/ 207169 h 445294"/>
              <a:gd name="connsiteX48" fmla="*/ 723900 w 1483519"/>
              <a:gd name="connsiteY48" fmla="*/ 209550 h 445294"/>
              <a:gd name="connsiteX49" fmla="*/ 745331 w 1483519"/>
              <a:gd name="connsiteY49" fmla="*/ 216694 h 445294"/>
              <a:gd name="connsiteX50" fmla="*/ 752475 w 1483519"/>
              <a:gd name="connsiteY50" fmla="*/ 219075 h 445294"/>
              <a:gd name="connsiteX51" fmla="*/ 769144 w 1483519"/>
              <a:gd name="connsiteY51" fmla="*/ 221456 h 445294"/>
              <a:gd name="connsiteX52" fmla="*/ 778669 w 1483519"/>
              <a:gd name="connsiteY52" fmla="*/ 223837 h 445294"/>
              <a:gd name="connsiteX53" fmla="*/ 792956 w 1483519"/>
              <a:gd name="connsiteY53" fmla="*/ 228600 h 445294"/>
              <a:gd name="connsiteX54" fmla="*/ 804863 w 1483519"/>
              <a:gd name="connsiteY54" fmla="*/ 230981 h 445294"/>
              <a:gd name="connsiteX55" fmla="*/ 828675 w 1483519"/>
              <a:gd name="connsiteY55" fmla="*/ 240506 h 445294"/>
              <a:gd name="connsiteX56" fmla="*/ 835819 w 1483519"/>
              <a:gd name="connsiteY56" fmla="*/ 242887 h 445294"/>
              <a:gd name="connsiteX57" fmla="*/ 854869 w 1483519"/>
              <a:gd name="connsiteY57" fmla="*/ 247650 h 445294"/>
              <a:gd name="connsiteX58" fmla="*/ 864394 w 1483519"/>
              <a:gd name="connsiteY58" fmla="*/ 250031 h 445294"/>
              <a:gd name="connsiteX59" fmla="*/ 871538 w 1483519"/>
              <a:gd name="connsiteY59" fmla="*/ 254794 h 445294"/>
              <a:gd name="connsiteX60" fmla="*/ 885825 w 1483519"/>
              <a:gd name="connsiteY60" fmla="*/ 259556 h 445294"/>
              <a:gd name="connsiteX61" fmla="*/ 904875 w 1483519"/>
              <a:gd name="connsiteY61" fmla="*/ 271462 h 445294"/>
              <a:gd name="connsiteX62" fmla="*/ 935831 w 1483519"/>
              <a:gd name="connsiteY62" fmla="*/ 290512 h 445294"/>
              <a:gd name="connsiteX63" fmla="*/ 969169 w 1483519"/>
              <a:gd name="connsiteY63" fmla="*/ 300037 h 445294"/>
              <a:gd name="connsiteX64" fmla="*/ 978694 w 1483519"/>
              <a:gd name="connsiteY64" fmla="*/ 302419 h 445294"/>
              <a:gd name="connsiteX65" fmla="*/ 1000125 w 1483519"/>
              <a:gd name="connsiteY65" fmla="*/ 304800 h 445294"/>
              <a:gd name="connsiteX66" fmla="*/ 1035844 w 1483519"/>
              <a:gd name="connsiteY66" fmla="*/ 311944 h 445294"/>
              <a:gd name="connsiteX67" fmla="*/ 1050131 w 1483519"/>
              <a:gd name="connsiteY67" fmla="*/ 314325 h 445294"/>
              <a:gd name="connsiteX68" fmla="*/ 1057275 w 1483519"/>
              <a:gd name="connsiteY68" fmla="*/ 316706 h 445294"/>
              <a:gd name="connsiteX69" fmla="*/ 1069181 w 1483519"/>
              <a:gd name="connsiteY69" fmla="*/ 319087 h 445294"/>
              <a:gd name="connsiteX70" fmla="*/ 1088231 w 1483519"/>
              <a:gd name="connsiteY70" fmla="*/ 326231 h 445294"/>
              <a:gd name="connsiteX71" fmla="*/ 1102519 w 1483519"/>
              <a:gd name="connsiteY71" fmla="*/ 330994 h 445294"/>
              <a:gd name="connsiteX72" fmla="*/ 1119188 w 1483519"/>
              <a:gd name="connsiteY72" fmla="*/ 335756 h 445294"/>
              <a:gd name="connsiteX73" fmla="*/ 1135856 w 1483519"/>
              <a:gd name="connsiteY73" fmla="*/ 342900 h 445294"/>
              <a:gd name="connsiteX74" fmla="*/ 1145381 w 1483519"/>
              <a:gd name="connsiteY74" fmla="*/ 345281 h 445294"/>
              <a:gd name="connsiteX75" fmla="*/ 1157288 w 1483519"/>
              <a:gd name="connsiteY75" fmla="*/ 347662 h 445294"/>
              <a:gd name="connsiteX76" fmla="*/ 1171575 w 1483519"/>
              <a:gd name="connsiteY76" fmla="*/ 352425 h 445294"/>
              <a:gd name="connsiteX77" fmla="*/ 1195388 w 1483519"/>
              <a:gd name="connsiteY77" fmla="*/ 359569 h 445294"/>
              <a:gd name="connsiteX78" fmla="*/ 1204913 w 1483519"/>
              <a:gd name="connsiteY78" fmla="*/ 364331 h 445294"/>
              <a:gd name="connsiteX79" fmla="*/ 1216819 w 1483519"/>
              <a:gd name="connsiteY79" fmla="*/ 366712 h 445294"/>
              <a:gd name="connsiteX80" fmla="*/ 1231106 w 1483519"/>
              <a:gd name="connsiteY80" fmla="*/ 371475 h 445294"/>
              <a:gd name="connsiteX81" fmla="*/ 1257300 w 1483519"/>
              <a:gd name="connsiteY81" fmla="*/ 378619 h 445294"/>
              <a:gd name="connsiteX82" fmla="*/ 1276350 w 1483519"/>
              <a:gd name="connsiteY82" fmla="*/ 383381 h 445294"/>
              <a:gd name="connsiteX83" fmla="*/ 1283494 w 1483519"/>
              <a:gd name="connsiteY83" fmla="*/ 385762 h 445294"/>
              <a:gd name="connsiteX84" fmla="*/ 1293019 w 1483519"/>
              <a:gd name="connsiteY84" fmla="*/ 388144 h 445294"/>
              <a:gd name="connsiteX85" fmla="*/ 1307306 w 1483519"/>
              <a:gd name="connsiteY85" fmla="*/ 392906 h 445294"/>
              <a:gd name="connsiteX86" fmla="*/ 1314450 w 1483519"/>
              <a:gd name="connsiteY86" fmla="*/ 397669 h 445294"/>
              <a:gd name="connsiteX87" fmla="*/ 1331119 w 1483519"/>
              <a:gd name="connsiteY87" fmla="*/ 402431 h 445294"/>
              <a:gd name="connsiteX88" fmla="*/ 1338263 w 1483519"/>
              <a:gd name="connsiteY88" fmla="*/ 404812 h 445294"/>
              <a:gd name="connsiteX89" fmla="*/ 1345406 w 1483519"/>
              <a:gd name="connsiteY89" fmla="*/ 409575 h 445294"/>
              <a:gd name="connsiteX90" fmla="*/ 1366838 w 1483519"/>
              <a:gd name="connsiteY90" fmla="*/ 414337 h 445294"/>
              <a:gd name="connsiteX91" fmla="*/ 1385888 w 1483519"/>
              <a:gd name="connsiteY91" fmla="*/ 419100 h 445294"/>
              <a:gd name="connsiteX92" fmla="*/ 1400175 w 1483519"/>
              <a:gd name="connsiteY92" fmla="*/ 423862 h 445294"/>
              <a:gd name="connsiteX93" fmla="*/ 1423988 w 1483519"/>
              <a:gd name="connsiteY93" fmla="*/ 428625 h 445294"/>
              <a:gd name="connsiteX94" fmla="*/ 1440656 w 1483519"/>
              <a:gd name="connsiteY94" fmla="*/ 433387 h 445294"/>
              <a:gd name="connsiteX95" fmla="*/ 1459706 w 1483519"/>
              <a:gd name="connsiteY95" fmla="*/ 438150 h 445294"/>
              <a:gd name="connsiteX96" fmla="*/ 1466850 w 1483519"/>
              <a:gd name="connsiteY96" fmla="*/ 440531 h 445294"/>
              <a:gd name="connsiteX97" fmla="*/ 1483519 w 1483519"/>
              <a:gd name="connsiteY97"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483519" h="445294">
                <a:moveTo>
                  <a:pt x="0" y="2381"/>
                </a:moveTo>
                <a:cubicBezTo>
                  <a:pt x="3969" y="1587"/>
                  <a:pt x="7859" y="0"/>
                  <a:pt x="11906" y="0"/>
                </a:cubicBezTo>
                <a:cubicBezTo>
                  <a:pt x="18477" y="0"/>
                  <a:pt x="28878" y="1830"/>
                  <a:pt x="35719" y="4762"/>
                </a:cubicBezTo>
                <a:cubicBezTo>
                  <a:pt x="56317" y="13590"/>
                  <a:pt x="35634" y="6322"/>
                  <a:pt x="52388" y="11906"/>
                </a:cubicBezTo>
                <a:cubicBezTo>
                  <a:pt x="57150" y="15081"/>
                  <a:pt x="61245" y="19621"/>
                  <a:pt x="66675" y="21431"/>
                </a:cubicBezTo>
                <a:cubicBezTo>
                  <a:pt x="90693" y="29436"/>
                  <a:pt x="53432" y="17220"/>
                  <a:pt x="83344" y="26194"/>
                </a:cubicBezTo>
                <a:cubicBezTo>
                  <a:pt x="88152" y="27637"/>
                  <a:pt x="92679" y="30131"/>
                  <a:pt x="97631" y="30956"/>
                </a:cubicBezTo>
                <a:cubicBezTo>
                  <a:pt x="131742" y="36642"/>
                  <a:pt x="116647" y="34354"/>
                  <a:pt x="142875" y="38100"/>
                </a:cubicBezTo>
                <a:cubicBezTo>
                  <a:pt x="163322" y="44915"/>
                  <a:pt x="130765" y="34476"/>
                  <a:pt x="164306" y="42862"/>
                </a:cubicBezTo>
                <a:cubicBezTo>
                  <a:pt x="169176" y="44080"/>
                  <a:pt x="174417" y="44840"/>
                  <a:pt x="178594" y="47625"/>
                </a:cubicBezTo>
                <a:cubicBezTo>
                  <a:pt x="180975" y="49212"/>
                  <a:pt x="183108" y="51260"/>
                  <a:pt x="185738" y="52387"/>
                </a:cubicBezTo>
                <a:cubicBezTo>
                  <a:pt x="188746" y="53676"/>
                  <a:pt x="192128" y="53829"/>
                  <a:pt x="195263" y="54769"/>
                </a:cubicBezTo>
                <a:cubicBezTo>
                  <a:pt x="200071" y="56212"/>
                  <a:pt x="204788" y="57944"/>
                  <a:pt x="209550" y="59531"/>
                </a:cubicBezTo>
                <a:cubicBezTo>
                  <a:pt x="213832" y="60958"/>
                  <a:pt x="222039" y="63896"/>
                  <a:pt x="226219" y="64294"/>
                </a:cubicBezTo>
                <a:cubicBezTo>
                  <a:pt x="239675" y="65576"/>
                  <a:pt x="253206" y="65881"/>
                  <a:pt x="266700" y="66675"/>
                </a:cubicBezTo>
                <a:cubicBezTo>
                  <a:pt x="283849" y="72391"/>
                  <a:pt x="262412" y="65449"/>
                  <a:pt x="283369" y="71437"/>
                </a:cubicBezTo>
                <a:cubicBezTo>
                  <a:pt x="285783" y="72127"/>
                  <a:pt x="288078" y="73210"/>
                  <a:pt x="290513" y="73819"/>
                </a:cubicBezTo>
                <a:cubicBezTo>
                  <a:pt x="305616" y="77595"/>
                  <a:pt x="303702" y="75038"/>
                  <a:pt x="321469" y="80962"/>
                </a:cubicBezTo>
                <a:cubicBezTo>
                  <a:pt x="338584" y="86669"/>
                  <a:pt x="317226" y="79750"/>
                  <a:pt x="338138" y="85725"/>
                </a:cubicBezTo>
                <a:cubicBezTo>
                  <a:pt x="340551" y="86414"/>
                  <a:pt x="342868" y="87417"/>
                  <a:pt x="345281" y="88106"/>
                </a:cubicBezTo>
                <a:cubicBezTo>
                  <a:pt x="348428" y="89005"/>
                  <a:pt x="351659" y="89588"/>
                  <a:pt x="354806" y="90487"/>
                </a:cubicBezTo>
                <a:cubicBezTo>
                  <a:pt x="378719" y="97320"/>
                  <a:pt x="341700" y="87807"/>
                  <a:pt x="371475" y="95250"/>
                </a:cubicBezTo>
                <a:cubicBezTo>
                  <a:pt x="383906" y="103536"/>
                  <a:pt x="373098" y="97641"/>
                  <a:pt x="390525" y="102394"/>
                </a:cubicBezTo>
                <a:cubicBezTo>
                  <a:pt x="395368" y="103715"/>
                  <a:pt x="399943" y="105939"/>
                  <a:pt x="404813" y="107156"/>
                </a:cubicBezTo>
                <a:cubicBezTo>
                  <a:pt x="407988" y="107950"/>
                  <a:pt x="411203" y="108597"/>
                  <a:pt x="414338" y="109537"/>
                </a:cubicBezTo>
                <a:cubicBezTo>
                  <a:pt x="419146" y="110980"/>
                  <a:pt x="423755" y="113083"/>
                  <a:pt x="428625" y="114300"/>
                </a:cubicBezTo>
                <a:lnTo>
                  <a:pt x="438150" y="116681"/>
                </a:lnTo>
                <a:cubicBezTo>
                  <a:pt x="440531" y="118269"/>
                  <a:pt x="442663" y="120317"/>
                  <a:pt x="445294" y="121444"/>
                </a:cubicBezTo>
                <a:cubicBezTo>
                  <a:pt x="448302" y="122733"/>
                  <a:pt x="451672" y="122926"/>
                  <a:pt x="454819" y="123825"/>
                </a:cubicBezTo>
                <a:cubicBezTo>
                  <a:pt x="457233" y="124515"/>
                  <a:pt x="459582" y="125412"/>
                  <a:pt x="461963" y="126206"/>
                </a:cubicBezTo>
                <a:cubicBezTo>
                  <a:pt x="464344" y="127794"/>
                  <a:pt x="466476" y="129842"/>
                  <a:pt x="469106" y="130969"/>
                </a:cubicBezTo>
                <a:cubicBezTo>
                  <a:pt x="472114" y="132258"/>
                  <a:pt x="475484" y="132451"/>
                  <a:pt x="478631" y="133350"/>
                </a:cubicBezTo>
                <a:cubicBezTo>
                  <a:pt x="502544" y="140182"/>
                  <a:pt x="465524" y="130669"/>
                  <a:pt x="495300" y="138112"/>
                </a:cubicBezTo>
                <a:cubicBezTo>
                  <a:pt x="497681" y="139700"/>
                  <a:pt x="499829" y="141713"/>
                  <a:pt x="502444" y="142875"/>
                </a:cubicBezTo>
                <a:cubicBezTo>
                  <a:pt x="507031" y="144914"/>
                  <a:pt x="511969" y="146050"/>
                  <a:pt x="516731" y="147637"/>
                </a:cubicBezTo>
                <a:cubicBezTo>
                  <a:pt x="519112" y="148431"/>
                  <a:pt x="521440" y="149410"/>
                  <a:pt x="523875" y="150019"/>
                </a:cubicBezTo>
                <a:cubicBezTo>
                  <a:pt x="527050" y="150813"/>
                  <a:pt x="530265" y="151460"/>
                  <a:pt x="533400" y="152400"/>
                </a:cubicBezTo>
                <a:cubicBezTo>
                  <a:pt x="538209" y="153842"/>
                  <a:pt x="542925" y="155574"/>
                  <a:pt x="547688" y="157162"/>
                </a:cubicBezTo>
                <a:lnTo>
                  <a:pt x="554831" y="159544"/>
                </a:lnTo>
                <a:cubicBezTo>
                  <a:pt x="557212" y="160338"/>
                  <a:pt x="559730" y="160803"/>
                  <a:pt x="561975" y="161925"/>
                </a:cubicBezTo>
                <a:cubicBezTo>
                  <a:pt x="572394" y="167134"/>
                  <a:pt x="584469" y="173500"/>
                  <a:pt x="595313" y="176212"/>
                </a:cubicBezTo>
                <a:cubicBezTo>
                  <a:pt x="598488" y="177006"/>
                  <a:pt x="601703" y="177654"/>
                  <a:pt x="604838" y="178594"/>
                </a:cubicBezTo>
                <a:cubicBezTo>
                  <a:pt x="609646" y="180037"/>
                  <a:pt x="614635" y="181111"/>
                  <a:pt x="619125" y="183356"/>
                </a:cubicBezTo>
                <a:cubicBezTo>
                  <a:pt x="622300" y="184944"/>
                  <a:pt x="625326" y="186873"/>
                  <a:pt x="628650" y="188119"/>
                </a:cubicBezTo>
                <a:cubicBezTo>
                  <a:pt x="634332" y="190250"/>
                  <a:pt x="647527" y="192058"/>
                  <a:pt x="652463" y="192881"/>
                </a:cubicBezTo>
                <a:cubicBezTo>
                  <a:pt x="674360" y="201641"/>
                  <a:pt x="654065" y="194688"/>
                  <a:pt x="683419" y="200025"/>
                </a:cubicBezTo>
                <a:cubicBezTo>
                  <a:pt x="685889" y="200474"/>
                  <a:pt x="688141" y="201746"/>
                  <a:pt x="690563" y="202406"/>
                </a:cubicBezTo>
                <a:cubicBezTo>
                  <a:pt x="696878" y="204128"/>
                  <a:pt x="703157" y="206093"/>
                  <a:pt x="709613" y="207169"/>
                </a:cubicBezTo>
                <a:cubicBezTo>
                  <a:pt x="714375" y="207963"/>
                  <a:pt x="719216" y="208379"/>
                  <a:pt x="723900" y="209550"/>
                </a:cubicBezTo>
                <a:cubicBezTo>
                  <a:pt x="723945" y="209561"/>
                  <a:pt x="741737" y="215496"/>
                  <a:pt x="745331" y="216694"/>
                </a:cubicBezTo>
                <a:cubicBezTo>
                  <a:pt x="747712" y="217488"/>
                  <a:pt x="749990" y="218720"/>
                  <a:pt x="752475" y="219075"/>
                </a:cubicBezTo>
                <a:cubicBezTo>
                  <a:pt x="758031" y="219869"/>
                  <a:pt x="763622" y="220452"/>
                  <a:pt x="769144" y="221456"/>
                </a:cubicBezTo>
                <a:cubicBezTo>
                  <a:pt x="772364" y="222041"/>
                  <a:pt x="775534" y="222897"/>
                  <a:pt x="778669" y="223837"/>
                </a:cubicBezTo>
                <a:cubicBezTo>
                  <a:pt x="783477" y="225280"/>
                  <a:pt x="788033" y="227616"/>
                  <a:pt x="792956" y="228600"/>
                </a:cubicBezTo>
                <a:lnTo>
                  <a:pt x="804863" y="230981"/>
                </a:lnTo>
                <a:cubicBezTo>
                  <a:pt x="818877" y="237989"/>
                  <a:pt x="811021" y="234622"/>
                  <a:pt x="828675" y="240506"/>
                </a:cubicBezTo>
                <a:cubicBezTo>
                  <a:pt x="831056" y="241300"/>
                  <a:pt x="833384" y="242278"/>
                  <a:pt x="835819" y="242887"/>
                </a:cubicBezTo>
                <a:lnTo>
                  <a:pt x="854869" y="247650"/>
                </a:lnTo>
                <a:lnTo>
                  <a:pt x="864394" y="250031"/>
                </a:lnTo>
                <a:cubicBezTo>
                  <a:pt x="866775" y="251619"/>
                  <a:pt x="868923" y="253632"/>
                  <a:pt x="871538" y="254794"/>
                </a:cubicBezTo>
                <a:cubicBezTo>
                  <a:pt x="876125" y="256833"/>
                  <a:pt x="885825" y="259556"/>
                  <a:pt x="885825" y="259556"/>
                </a:cubicBezTo>
                <a:cubicBezTo>
                  <a:pt x="907933" y="276138"/>
                  <a:pt x="883085" y="258389"/>
                  <a:pt x="904875" y="271462"/>
                </a:cubicBezTo>
                <a:cubicBezTo>
                  <a:pt x="915288" y="277710"/>
                  <a:pt x="924444" y="285957"/>
                  <a:pt x="935831" y="290512"/>
                </a:cubicBezTo>
                <a:cubicBezTo>
                  <a:pt x="947226" y="295070"/>
                  <a:pt x="957116" y="297024"/>
                  <a:pt x="969169" y="300037"/>
                </a:cubicBezTo>
                <a:cubicBezTo>
                  <a:pt x="972344" y="300831"/>
                  <a:pt x="975441" y="302058"/>
                  <a:pt x="978694" y="302419"/>
                </a:cubicBezTo>
                <a:cubicBezTo>
                  <a:pt x="985838" y="303213"/>
                  <a:pt x="993025" y="303679"/>
                  <a:pt x="1000125" y="304800"/>
                </a:cubicBezTo>
                <a:cubicBezTo>
                  <a:pt x="1045738" y="312001"/>
                  <a:pt x="1007085" y="307151"/>
                  <a:pt x="1035844" y="311944"/>
                </a:cubicBezTo>
                <a:cubicBezTo>
                  <a:pt x="1040606" y="312738"/>
                  <a:pt x="1045418" y="313278"/>
                  <a:pt x="1050131" y="314325"/>
                </a:cubicBezTo>
                <a:cubicBezTo>
                  <a:pt x="1052581" y="314869"/>
                  <a:pt x="1054840" y="316097"/>
                  <a:pt x="1057275" y="316706"/>
                </a:cubicBezTo>
                <a:cubicBezTo>
                  <a:pt x="1061201" y="317688"/>
                  <a:pt x="1065255" y="318105"/>
                  <a:pt x="1069181" y="319087"/>
                </a:cubicBezTo>
                <a:cubicBezTo>
                  <a:pt x="1074833" y="320500"/>
                  <a:pt x="1083440" y="324489"/>
                  <a:pt x="1088231" y="326231"/>
                </a:cubicBezTo>
                <a:cubicBezTo>
                  <a:pt x="1092949" y="327947"/>
                  <a:pt x="1097649" y="329777"/>
                  <a:pt x="1102519" y="330994"/>
                </a:cubicBezTo>
                <a:cubicBezTo>
                  <a:pt x="1107350" y="332202"/>
                  <a:pt x="1114407" y="333707"/>
                  <a:pt x="1119188" y="335756"/>
                </a:cubicBezTo>
                <a:cubicBezTo>
                  <a:pt x="1131889" y="341199"/>
                  <a:pt x="1124687" y="339709"/>
                  <a:pt x="1135856" y="342900"/>
                </a:cubicBezTo>
                <a:cubicBezTo>
                  <a:pt x="1139003" y="343799"/>
                  <a:pt x="1142186" y="344571"/>
                  <a:pt x="1145381" y="345281"/>
                </a:cubicBezTo>
                <a:cubicBezTo>
                  <a:pt x="1149332" y="346159"/>
                  <a:pt x="1153383" y="346597"/>
                  <a:pt x="1157288" y="347662"/>
                </a:cubicBezTo>
                <a:cubicBezTo>
                  <a:pt x="1162131" y="348983"/>
                  <a:pt x="1166705" y="351208"/>
                  <a:pt x="1171575" y="352425"/>
                </a:cubicBezTo>
                <a:cubicBezTo>
                  <a:pt x="1178414" y="354135"/>
                  <a:pt x="1189586" y="356668"/>
                  <a:pt x="1195388" y="359569"/>
                </a:cubicBezTo>
                <a:cubicBezTo>
                  <a:pt x="1198563" y="361156"/>
                  <a:pt x="1201545" y="363209"/>
                  <a:pt x="1204913" y="364331"/>
                </a:cubicBezTo>
                <a:cubicBezTo>
                  <a:pt x="1208753" y="365611"/>
                  <a:pt x="1212914" y="365647"/>
                  <a:pt x="1216819" y="366712"/>
                </a:cubicBezTo>
                <a:cubicBezTo>
                  <a:pt x="1221662" y="368033"/>
                  <a:pt x="1226183" y="370491"/>
                  <a:pt x="1231106" y="371475"/>
                </a:cubicBezTo>
                <a:cubicBezTo>
                  <a:pt x="1247939" y="374841"/>
                  <a:pt x="1239169" y="372575"/>
                  <a:pt x="1257300" y="378619"/>
                </a:cubicBezTo>
                <a:cubicBezTo>
                  <a:pt x="1273618" y="384059"/>
                  <a:pt x="1253381" y="377639"/>
                  <a:pt x="1276350" y="383381"/>
                </a:cubicBezTo>
                <a:cubicBezTo>
                  <a:pt x="1278785" y="383990"/>
                  <a:pt x="1281080" y="385072"/>
                  <a:pt x="1283494" y="385762"/>
                </a:cubicBezTo>
                <a:cubicBezTo>
                  <a:pt x="1286641" y="386661"/>
                  <a:pt x="1289884" y="387204"/>
                  <a:pt x="1293019" y="388144"/>
                </a:cubicBezTo>
                <a:cubicBezTo>
                  <a:pt x="1297827" y="389587"/>
                  <a:pt x="1307306" y="392906"/>
                  <a:pt x="1307306" y="392906"/>
                </a:cubicBezTo>
                <a:cubicBezTo>
                  <a:pt x="1309687" y="394494"/>
                  <a:pt x="1311890" y="396389"/>
                  <a:pt x="1314450" y="397669"/>
                </a:cubicBezTo>
                <a:cubicBezTo>
                  <a:pt x="1318255" y="399571"/>
                  <a:pt x="1327560" y="401414"/>
                  <a:pt x="1331119" y="402431"/>
                </a:cubicBezTo>
                <a:cubicBezTo>
                  <a:pt x="1333533" y="403121"/>
                  <a:pt x="1335882" y="404018"/>
                  <a:pt x="1338263" y="404812"/>
                </a:cubicBezTo>
                <a:cubicBezTo>
                  <a:pt x="1340644" y="406400"/>
                  <a:pt x="1342776" y="408448"/>
                  <a:pt x="1345406" y="409575"/>
                </a:cubicBezTo>
                <a:cubicBezTo>
                  <a:pt x="1348615" y="410950"/>
                  <a:pt x="1364390" y="413772"/>
                  <a:pt x="1366838" y="414337"/>
                </a:cubicBezTo>
                <a:cubicBezTo>
                  <a:pt x="1373216" y="415809"/>
                  <a:pt x="1379678" y="417030"/>
                  <a:pt x="1385888" y="419100"/>
                </a:cubicBezTo>
                <a:cubicBezTo>
                  <a:pt x="1390650" y="420687"/>
                  <a:pt x="1395305" y="422644"/>
                  <a:pt x="1400175" y="423862"/>
                </a:cubicBezTo>
                <a:cubicBezTo>
                  <a:pt x="1422283" y="429391"/>
                  <a:pt x="1394819" y="422792"/>
                  <a:pt x="1423988" y="428625"/>
                </a:cubicBezTo>
                <a:cubicBezTo>
                  <a:pt x="1438856" y="431598"/>
                  <a:pt x="1428178" y="429984"/>
                  <a:pt x="1440656" y="433387"/>
                </a:cubicBezTo>
                <a:cubicBezTo>
                  <a:pt x="1446971" y="435109"/>
                  <a:pt x="1453496" y="436080"/>
                  <a:pt x="1459706" y="438150"/>
                </a:cubicBezTo>
                <a:cubicBezTo>
                  <a:pt x="1462087" y="438944"/>
                  <a:pt x="1464400" y="439987"/>
                  <a:pt x="1466850" y="440531"/>
                </a:cubicBezTo>
                <a:cubicBezTo>
                  <a:pt x="1483344" y="444196"/>
                  <a:pt x="1477469" y="439242"/>
                  <a:pt x="1483519" y="445294"/>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20" name="Freeform 12319"/>
          <p:cNvSpPr/>
          <p:nvPr/>
        </p:nvSpPr>
        <p:spPr>
          <a:xfrm>
            <a:off x="6155531" y="4664869"/>
            <a:ext cx="2133600" cy="897731"/>
          </a:xfrm>
          <a:custGeom>
            <a:avLst/>
            <a:gdLst>
              <a:gd name="connsiteX0" fmla="*/ 2133600 w 2133600"/>
              <a:gd name="connsiteY0" fmla="*/ 0 h 897731"/>
              <a:gd name="connsiteX1" fmla="*/ 2121694 w 2133600"/>
              <a:gd name="connsiteY1" fmla="*/ 7144 h 897731"/>
              <a:gd name="connsiteX2" fmla="*/ 2112169 w 2133600"/>
              <a:gd name="connsiteY2" fmla="*/ 11906 h 897731"/>
              <a:gd name="connsiteX3" fmla="*/ 2097882 w 2133600"/>
              <a:gd name="connsiteY3" fmla="*/ 19050 h 897731"/>
              <a:gd name="connsiteX4" fmla="*/ 2083594 w 2133600"/>
              <a:gd name="connsiteY4" fmla="*/ 28575 h 897731"/>
              <a:gd name="connsiteX5" fmla="*/ 2062163 w 2133600"/>
              <a:gd name="connsiteY5" fmla="*/ 40481 h 897731"/>
              <a:gd name="connsiteX6" fmla="*/ 2055019 w 2133600"/>
              <a:gd name="connsiteY6" fmla="*/ 45244 h 897731"/>
              <a:gd name="connsiteX7" fmla="*/ 2040732 w 2133600"/>
              <a:gd name="connsiteY7" fmla="*/ 50006 h 897731"/>
              <a:gd name="connsiteX8" fmla="*/ 2033588 w 2133600"/>
              <a:gd name="connsiteY8" fmla="*/ 54769 h 897731"/>
              <a:gd name="connsiteX9" fmla="*/ 2016919 w 2133600"/>
              <a:gd name="connsiteY9" fmla="*/ 59531 h 897731"/>
              <a:gd name="connsiteX10" fmla="*/ 2002632 w 2133600"/>
              <a:gd name="connsiteY10" fmla="*/ 64294 h 897731"/>
              <a:gd name="connsiteX11" fmla="*/ 1995488 w 2133600"/>
              <a:gd name="connsiteY11" fmla="*/ 66675 h 897731"/>
              <a:gd name="connsiteX12" fmla="*/ 1988344 w 2133600"/>
              <a:gd name="connsiteY12" fmla="*/ 69056 h 897731"/>
              <a:gd name="connsiteX13" fmla="*/ 1981200 w 2133600"/>
              <a:gd name="connsiteY13" fmla="*/ 73819 h 897731"/>
              <a:gd name="connsiteX14" fmla="*/ 1957388 w 2133600"/>
              <a:gd name="connsiteY14" fmla="*/ 80962 h 897731"/>
              <a:gd name="connsiteX15" fmla="*/ 1940719 w 2133600"/>
              <a:gd name="connsiteY15" fmla="*/ 85725 h 897731"/>
              <a:gd name="connsiteX16" fmla="*/ 1924050 w 2133600"/>
              <a:gd name="connsiteY16" fmla="*/ 88106 h 897731"/>
              <a:gd name="connsiteX17" fmla="*/ 1909763 w 2133600"/>
              <a:gd name="connsiteY17" fmla="*/ 90487 h 897731"/>
              <a:gd name="connsiteX18" fmla="*/ 1902619 w 2133600"/>
              <a:gd name="connsiteY18" fmla="*/ 92869 h 897731"/>
              <a:gd name="connsiteX19" fmla="*/ 1893094 w 2133600"/>
              <a:gd name="connsiteY19" fmla="*/ 95250 h 897731"/>
              <a:gd name="connsiteX20" fmla="*/ 1878807 w 2133600"/>
              <a:gd name="connsiteY20" fmla="*/ 100012 h 897731"/>
              <a:gd name="connsiteX21" fmla="*/ 1871663 w 2133600"/>
              <a:gd name="connsiteY21" fmla="*/ 104775 h 897731"/>
              <a:gd name="connsiteX22" fmla="*/ 1864519 w 2133600"/>
              <a:gd name="connsiteY22" fmla="*/ 111919 h 897731"/>
              <a:gd name="connsiteX23" fmla="*/ 1854994 w 2133600"/>
              <a:gd name="connsiteY23" fmla="*/ 116681 h 897731"/>
              <a:gd name="connsiteX24" fmla="*/ 1847850 w 2133600"/>
              <a:gd name="connsiteY24" fmla="*/ 121444 h 897731"/>
              <a:gd name="connsiteX25" fmla="*/ 1840707 w 2133600"/>
              <a:gd name="connsiteY25" fmla="*/ 123825 h 897731"/>
              <a:gd name="connsiteX26" fmla="*/ 1826419 w 2133600"/>
              <a:gd name="connsiteY26" fmla="*/ 133350 h 897731"/>
              <a:gd name="connsiteX27" fmla="*/ 1809750 w 2133600"/>
              <a:gd name="connsiteY27" fmla="*/ 138112 h 897731"/>
              <a:gd name="connsiteX28" fmla="*/ 1795463 w 2133600"/>
              <a:gd name="connsiteY28" fmla="*/ 142875 h 897731"/>
              <a:gd name="connsiteX29" fmla="*/ 1788319 w 2133600"/>
              <a:gd name="connsiteY29" fmla="*/ 147637 h 897731"/>
              <a:gd name="connsiteX30" fmla="*/ 1774032 w 2133600"/>
              <a:gd name="connsiteY30" fmla="*/ 152400 h 897731"/>
              <a:gd name="connsiteX31" fmla="*/ 1766888 w 2133600"/>
              <a:gd name="connsiteY31" fmla="*/ 154781 h 897731"/>
              <a:gd name="connsiteX32" fmla="*/ 1759744 w 2133600"/>
              <a:gd name="connsiteY32" fmla="*/ 159544 h 897731"/>
              <a:gd name="connsiteX33" fmla="*/ 1738313 w 2133600"/>
              <a:gd name="connsiteY33" fmla="*/ 166687 h 897731"/>
              <a:gd name="connsiteX34" fmla="*/ 1731169 w 2133600"/>
              <a:gd name="connsiteY34" fmla="*/ 169069 h 897731"/>
              <a:gd name="connsiteX35" fmla="*/ 1721644 w 2133600"/>
              <a:gd name="connsiteY35" fmla="*/ 173831 h 897731"/>
              <a:gd name="connsiteX36" fmla="*/ 1697832 w 2133600"/>
              <a:gd name="connsiteY36" fmla="*/ 180975 h 897731"/>
              <a:gd name="connsiteX37" fmla="*/ 1676400 w 2133600"/>
              <a:gd name="connsiteY37" fmla="*/ 185737 h 897731"/>
              <a:gd name="connsiteX38" fmla="*/ 1647825 w 2133600"/>
              <a:gd name="connsiteY38" fmla="*/ 195262 h 897731"/>
              <a:gd name="connsiteX39" fmla="*/ 1626394 w 2133600"/>
              <a:gd name="connsiteY39" fmla="*/ 202406 h 897731"/>
              <a:gd name="connsiteX40" fmla="*/ 1612107 w 2133600"/>
              <a:gd name="connsiteY40" fmla="*/ 207169 h 897731"/>
              <a:gd name="connsiteX41" fmla="*/ 1597819 w 2133600"/>
              <a:gd name="connsiteY41" fmla="*/ 216694 h 897731"/>
              <a:gd name="connsiteX42" fmla="*/ 1588294 w 2133600"/>
              <a:gd name="connsiteY42" fmla="*/ 219075 h 897731"/>
              <a:gd name="connsiteX43" fmla="*/ 1576388 w 2133600"/>
              <a:gd name="connsiteY43" fmla="*/ 221456 h 897731"/>
              <a:gd name="connsiteX44" fmla="*/ 1559719 w 2133600"/>
              <a:gd name="connsiteY44" fmla="*/ 228600 h 897731"/>
              <a:gd name="connsiteX45" fmla="*/ 1550194 w 2133600"/>
              <a:gd name="connsiteY45" fmla="*/ 230981 h 897731"/>
              <a:gd name="connsiteX46" fmla="*/ 1533525 w 2133600"/>
              <a:gd name="connsiteY46" fmla="*/ 238125 h 897731"/>
              <a:gd name="connsiteX47" fmla="*/ 1526382 w 2133600"/>
              <a:gd name="connsiteY47" fmla="*/ 242887 h 897731"/>
              <a:gd name="connsiteX48" fmla="*/ 1514475 w 2133600"/>
              <a:gd name="connsiteY48" fmla="*/ 247650 h 897731"/>
              <a:gd name="connsiteX49" fmla="*/ 1500188 w 2133600"/>
              <a:gd name="connsiteY49" fmla="*/ 252412 h 897731"/>
              <a:gd name="connsiteX50" fmla="*/ 1493044 w 2133600"/>
              <a:gd name="connsiteY50" fmla="*/ 257175 h 897731"/>
              <a:gd name="connsiteX51" fmla="*/ 1478757 w 2133600"/>
              <a:gd name="connsiteY51" fmla="*/ 261937 h 897731"/>
              <a:gd name="connsiteX52" fmla="*/ 1471613 w 2133600"/>
              <a:gd name="connsiteY52" fmla="*/ 264319 h 897731"/>
              <a:gd name="connsiteX53" fmla="*/ 1462088 w 2133600"/>
              <a:gd name="connsiteY53" fmla="*/ 269081 h 897731"/>
              <a:gd name="connsiteX54" fmla="*/ 1454944 w 2133600"/>
              <a:gd name="connsiteY54" fmla="*/ 271462 h 897731"/>
              <a:gd name="connsiteX55" fmla="*/ 1435894 w 2133600"/>
              <a:gd name="connsiteY55" fmla="*/ 280987 h 897731"/>
              <a:gd name="connsiteX56" fmla="*/ 1426369 w 2133600"/>
              <a:gd name="connsiteY56" fmla="*/ 285750 h 897731"/>
              <a:gd name="connsiteX57" fmla="*/ 1395413 w 2133600"/>
              <a:gd name="connsiteY57" fmla="*/ 297656 h 897731"/>
              <a:gd name="connsiteX58" fmla="*/ 1378744 w 2133600"/>
              <a:gd name="connsiteY58" fmla="*/ 304800 h 897731"/>
              <a:gd name="connsiteX59" fmla="*/ 1371600 w 2133600"/>
              <a:gd name="connsiteY59" fmla="*/ 309562 h 897731"/>
              <a:gd name="connsiteX60" fmla="*/ 1338263 w 2133600"/>
              <a:gd name="connsiteY60" fmla="*/ 319087 h 897731"/>
              <a:gd name="connsiteX61" fmla="*/ 1323975 w 2133600"/>
              <a:gd name="connsiteY61" fmla="*/ 323850 h 897731"/>
              <a:gd name="connsiteX62" fmla="*/ 1316832 w 2133600"/>
              <a:gd name="connsiteY62" fmla="*/ 326231 h 897731"/>
              <a:gd name="connsiteX63" fmla="*/ 1295400 w 2133600"/>
              <a:gd name="connsiteY63" fmla="*/ 335756 h 897731"/>
              <a:gd name="connsiteX64" fmla="*/ 1281113 w 2133600"/>
              <a:gd name="connsiteY64" fmla="*/ 340519 h 897731"/>
              <a:gd name="connsiteX65" fmla="*/ 1273969 w 2133600"/>
              <a:gd name="connsiteY65" fmla="*/ 345281 h 897731"/>
              <a:gd name="connsiteX66" fmla="*/ 1240632 w 2133600"/>
              <a:gd name="connsiteY66" fmla="*/ 354806 h 897731"/>
              <a:gd name="connsiteX67" fmla="*/ 1228725 w 2133600"/>
              <a:gd name="connsiteY67" fmla="*/ 359569 h 897731"/>
              <a:gd name="connsiteX68" fmla="*/ 1214438 w 2133600"/>
              <a:gd name="connsiteY68" fmla="*/ 361950 h 897731"/>
              <a:gd name="connsiteX69" fmla="*/ 1204913 w 2133600"/>
              <a:gd name="connsiteY69" fmla="*/ 364331 h 897731"/>
              <a:gd name="connsiteX70" fmla="*/ 1190625 w 2133600"/>
              <a:gd name="connsiteY70" fmla="*/ 369094 h 897731"/>
              <a:gd name="connsiteX71" fmla="*/ 1181100 w 2133600"/>
              <a:gd name="connsiteY71" fmla="*/ 373856 h 897731"/>
              <a:gd name="connsiteX72" fmla="*/ 1162050 w 2133600"/>
              <a:gd name="connsiteY72" fmla="*/ 378619 h 897731"/>
              <a:gd name="connsiteX73" fmla="*/ 1140619 w 2133600"/>
              <a:gd name="connsiteY73" fmla="*/ 385762 h 897731"/>
              <a:gd name="connsiteX74" fmla="*/ 1126332 w 2133600"/>
              <a:gd name="connsiteY74" fmla="*/ 390525 h 897731"/>
              <a:gd name="connsiteX75" fmla="*/ 1116807 w 2133600"/>
              <a:gd name="connsiteY75" fmla="*/ 392906 h 897731"/>
              <a:gd name="connsiteX76" fmla="*/ 1102519 w 2133600"/>
              <a:gd name="connsiteY76" fmla="*/ 397669 h 897731"/>
              <a:gd name="connsiteX77" fmla="*/ 1095375 w 2133600"/>
              <a:gd name="connsiteY77" fmla="*/ 404812 h 897731"/>
              <a:gd name="connsiteX78" fmla="*/ 1078707 w 2133600"/>
              <a:gd name="connsiteY78" fmla="*/ 411956 h 897731"/>
              <a:gd name="connsiteX79" fmla="*/ 1071563 w 2133600"/>
              <a:gd name="connsiteY79" fmla="*/ 416719 h 897731"/>
              <a:gd name="connsiteX80" fmla="*/ 1054894 w 2133600"/>
              <a:gd name="connsiteY80" fmla="*/ 423862 h 897731"/>
              <a:gd name="connsiteX81" fmla="*/ 1035844 w 2133600"/>
              <a:gd name="connsiteY81" fmla="*/ 431006 h 897731"/>
              <a:gd name="connsiteX82" fmla="*/ 1021557 w 2133600"/>
              <a:gd name="connsiteY82" fmla="*/ 438150 h 897731"/>
              <a:gd name="connsiteX83" fmla="*/ 1014413 w 2133600"/>
              <a:gd name="connsiteY83" fmla="*/ 442912 h 897731"/>
              <a:gd name="connsiteX84" fmla="*/ 1007269 w 2133600"/>
              <a:gd name="connsiteY84" fmla="*/ 445294 h 897731"/>
              <a:gd name="connsiteX85" fmla="*/ 1000125 w 2133600"/>
              <a:gd name="connsiteY85" fmla="*/ 450056 h 897731"/>
              <a:gd name="connsiteX86" fmla="*/ 988219 w 2133600"/>
              <a:gd name="connsiteY86" fmla="*/ 452437 h 897731"/>
              <a:gd name="connsiteX87" fmla="*/ 973932 w 2133600"/>
              <a:gd name="connsiteY87" fmla="*/ 457200 h 897731"/>
              <a:gd name="connsiteX88" fmla="*/ 952500 w 2133600"/>
              <a:gd name="connsiteY88" fmla="*/ 464344 h 897731"/>
              <a:gd name="connsiteX89" fmla="*/ 945357 w 2133600"/>
              <a:gd name="connsiteY89" fmla="*/ 466725 h 897731"/>
              <a:gd name="connsiteX90" fmla="*/ 933450 w 2133600"/>
              <a:gd name="connsiteY90" fmla="*/ 469106 h 897731"/>
              <a:gd name="connsiteX91" fmla="*/ 916782 w 2133600"/>
              <a:gd name="connsiteY91" fmla="*/ 476250 h 897731"/>
              <a:gd name="connsiteX92" fmla="*/ 907257 w 2133600"/>
              <a:gd name="connsiteY92" fmla="*/ 481012 h 897731"/>
              <a:gd name="connsiteX93" fmla="*/ 892969 w 2133600"/>
              <a:gd name="connsiteY93" fmla="*/ 485775 h 897731"/>
              <a:gd name="connsiteX94" fmla="*/ 885825 w 2133600"/>
              <a:gd name="connsiteY94" fmla="*/ 490537 h 897731"/>
              <a:gd name="connsiteX95" fmla="*/ 878682 w 2133600"/>
              <a:gd name="connsiteY95" fmla="*/ 492919 h 897731"/>
              <a:gd name="connsiteX96" fmla="*/ 850107 w 2133600"/>
              <a:gd name="connsiteY96" fmla="*/ 507206 h 897731"/>
              <a:gd name="connsiteX97" fmla="*/ 842963 w 2133600"/>
              <a:gd name="connsiteY97" fmla="*/ 509587 h 897731"/>
              <a:gd name="connsiteX98" fmla="*/ 826294 w 2133600"/>
              <a:gd name="connsiteY98" fmla="*/ 516731 h 897731"/>
              <a:gd name="connsiteX99" fmla="*/ 819150 w 2133600"/>
              <a:gd name="connsiteY99" fmla="*/ 521494 h 897731"/>
              <a:gd name="connsiteX100" fmla="*/ 804863 w 2133600"/>
              <a:gd name="connsiteY100" fmla="*/ 526256 h 897731"/>
              <a:gd name="connsiteX101" fmla="*/ 797719 w 2133600"/>
              <a:gd name="connsiteY101" fmla="*/ 528637 h 897731"/>
              <a:gd name="connsiteX102" fmla="*/ 783432 w 2133600"/>
              <a:gd name="connsiteY102" fmla="*/ 538162 h 897731"/>
              <a:gd name="connsiteX103" fmla="*/ 776288 w 2133600"/>
              <a:gd name="connsiteY103" fmla="*/ 540544 h 897731"/>
              <a:gd name="connsiteX104" fmla="*/ 759619 w 2133600"/>
              <a:gd name="connsiteY104" fmla="*/ 550069 h 897731"/>
              <a:gd name="connsiteX105" fmla="*/ 745332 w 2133600"/>
              <a:gd name="connsiteY105" fmla="*/ 554831 h 897731"/>
              <a:gd name="connsiteX106" fmla="*/ 738188 w 2133600"/>
              <a:gd name="connsiteY106" fmla="*/ 557212 h 897731"/>
              <a:gd name="connsiteX107" fmla="*/ 731044 w 2133600"/>
              <a:gd name="connsiteY107" fmla="*/ 561975 h 897731"/>
              <a:gd name="connsiteX108" fmla="*/ 716757 w 2133600"/>
              <a:gd name="connsiteY108" fmla="*/ 566737 h 897731"/>
              <a:gd name="connsiteX109" fmla="*/ 709613 w 2133600"/>
              <a:gd name="connsiteY109" fmla="*/ 571500 h 897731"/>
              <a:gd name="connsiteX110" fmla="*/ 695325 w 2133600"/>
              <a:gd name="connsiteY110" fmla="*/ 576262 h 897731"/>
              <a:gd name="connsiteX111" fmla="*/ 678657 w 2133600"/>
              <a:gd name="connsiteY111" fmla="*/ 585787 h 897731"/>
              <a:gd name="connsiteX112" fmla="*/ 664369 w 2133600"/>
              <a:gd name="connsiteY112" fmla="*/ 590550 h 897731"/>
              <a:gd name="connsiteX113" fmla="*/ 657225 w 2133600"/>
              <a:gd name="connsiteY113" fmla="*/ 592931 h 897731"/>
              <a:gd name="connsiteX114" fmla="*/ 642938 w 2133600"/>
              <a:gd name="connsiteY114" fmla="*/ 602456 h 897731"/>
              <a:gd name="connsiteX115" fmla="*/ 626269 w 2133600"/>
              <a:gd name="connsiteY115" fmla="*/ 607219 h 897731"/>
              <a:gd name="connsiteX116" fmla="*/ 611982 w 2133600"/>
              <a:gd name="connsiteY116" fmla="*/ 614362 h 897731"/>
              <a:gd name="connsiteX117" fmla="*/ 604838 w 2133600"/>
              <a:gd name="connsiteY117" fmla="*/ 619125 h 897731"/>
              <a:gd name="connsiteX118" fmla="*/ 581025 w 2133600"/>
              <a:gd name="connsiteY118" fmla="*/ 626269 h 897731"/>
              <a:gd name="connsiteX119" fmla="*/ 561975 w 2133600"/>
              <a:gd name="connsiteY119" fmla="*/ 635794 h 897731"/>
              <a:gd name="connsiteX120" fmla="*/ 552450 w 2133600"/>
              <a:gd name="connsiteY120" fmla="*/ 640556 h 897731"/>
              <a:gd name="connsiteX121" fmla="*/ 540544 w 2133600"/>
              <a:gd name="connsiteY121" fmla="*/ 645319 h 897731"/>
              <a:gd name="connsiteX122" fmla="*/ 523875 w 2133600"/>
              <a:gd name="connsiteY122" fmla="*/ 652462 h 897731"/>
              <a:gd name="connsiteX123" fmla="*/ 516732 w 2133600"/>
              <a:gd name="connsiteY123" fmla="*/ 657225 h 897731"/>
              <a:gd name="connsiteX124" fmla="*/ 502444 w 2133600"/>
              <a:gd name="connsiteY124" fmla="*/ 661987 h 897731"/>
              <a:gd name="connsiteX125" fmla="*/ 481013 w 2133600"/>
              <a:gd name="connsiteY125" fmla="*/ 671512 h 897731"/>
              <a:gd name="connsiteX126" fmla="*/ 473869 w 2133600"/>
              <a:gd name="connsiteY126" fmla="*/ 673894 h 897731"/>
              <a:gd name="connsiteX127" fmla="*/ 452438 w 2133600"/>
              <a:gd name="connsiteY127" fmla="*/ 683419 h 897731"/>
              <a:gd name="connsiteX128" fmla="*/ 433388 w 2133600"/>
              <a:gd name="connsiteY128" fmla="*/ 692944 h 897731"/>
              <a:gd name="connsiteX129" fmla="*/ 411957 w 2133600"/>
              <a:gd name="connsiteY129" fmla="*/ 700087 h 897731"/>
              <a:gd name="connsiteX130" fmla="*/ 404813 w 2133600"/>
              <a:gd name="connsiteY130" fmla="*/ 702469 h 897731"/>
              <a:gd name="connsiteX131" fmla="*/ 397669 w 2133600"/>
              <a:gd name="connsiteY131" fmla="*/ 707231 h 897731"/>
              <a:gd name="connsiteX132" fmla="*/ 373857 w 2133600"/>
              <a:gd name="connsiteY132" fmla="*/ 714375 h 897731"/>
              <a:gd name="connsiteX133" fmla="*/ 359569 w 2133600"/>
              <a:gd name="connsiteY133" fmla="*/ 721519 h 897731"/>
              <a:gd name="connsiteX134" fmla="*/ 352425 w 2133600"/>
              <a:gd name="connsiteY134" fmla="*/ 726281 h 897731"/>
              <a:gd name="connsiteX135" fmla="*/ 338138 w 2133600"/>
              <a:gd name="connsiteY135" fmla="*/ 731044 h 897731"/>
              <a:gd name="connsiteX136" fmla="*/ 319088 w 2133600"/>
              <a:gd name="connsiteY136" fmla="*/ 740569 h 897731"/>
              <a:gd name="connsiteX137" fmla="*/ 304800 w 2133600"/>
              <a:gd name="connsiteY137" fmla="*/ 745331 h 897731"/>
              <a:gd name="connsiteX138" fmla="*/ 297657 w 2133600"/>
              <a:gd name="connsiteY138" fmla="*/ 750094 h 897731"/>
              <a:gd name="connsiteX139" fmla="*/ 283369 w 2133600"/>
              <a:gd name="connsiteY139" fmla="*/ 754856 h 897731"/>
              <a:gd name="connsiteX140" fmla="*/ 264319 w 2133600"/>
              <a:gd name="connsiteY140" fmla="*/ 766762 h 897731"/>
              <a:gd name="connsiteX141" fmla="*/ 257175 w 2133600"/>
              <a:gd name="connsiteY141" fmla="*/ 769144 h 897731"/>
              <a:gd name="connsiteX142" fmla="*/ 242888 w 2133600"/>
              <a:gd name="connsiteY142" fmla="*/ 778669 h 897731"/>
              <a:gd name="connsiteX143" fmla="*/ 235744 w 2133600"/>
              <a:gd name="connsiteY143" fmla="*/ 781050 h 897731"/>
              <a:gd name="connsiteX144" fmla="*/ 214313 w 2133600"/>
              <a:gd name="connsiteY144" fmla="*/ 792956 h 897731"/>
              <a:gd name="connsiteX145" fmla="*/ 197644 w 2133600"/>
              <a:gd name="connsiteY145" fmla="*/ 802481 h 897731"/>
              <a:gd name="connsiteX146" fmla="*/ 183357 w 2133600"/>
              <a:gd name="connsiteY146" fmla="*/ 807244 h 897731"/>
              <a:gd name="connsiteX147" fmla="*/ 166688 w 2133600"/>
              <a:gd name="connsiteY147" fmla="*/ 814387 h 897731"/>
              <a:gd name="connsiteX148" fmla="*/ 157163 w 2133600"/>
              <a:gd name="connsiteY148" fmla="*/ 819150 h 897731"/>
              <a:gd name="connsiteX149" fmla="*/ 142875 w 2133600"/>
              <a:gd name="connsiteY149" fmla="*/ 823912 h 897731"/>
              <a:gd name="connsiteX150" fmla="*/ 126207 w 2133600"/>
              <a:gd name="connsiteY150" fmla="*/ 831056 h 897731"/>
              <a:gd name="connsiteX151" fmla="*/ 119063 w 2133600"/>
              <a:gd name="connsiteY151" fmla="*/ 835819 h 897731"/>
              <a:gd name="connsiteX152" fmla="*/ 104775 w 2133600"/>
              <a:gd name="connsiteY152" fmla="*/ 840581 h 897731"/>
              <a:gd name="connsiteX153" fmla="*/ 97632 w 2133600"/>
              <a:gd name="connsiteY153" fmla="*/ 845344 h 897731"/>
              <a:gd name="connsiteX154" fmla="*/ 90488 w 2133600"/>
              <a:gd name="connsiteY154" fmla="*/ 847725 h 897731"/>
              <a:gd name="connsiteX155" fmla="*/ 76200 w 2133600"/>
              <a:gd name="connsiteY155" fmla="*/ 857250 h 897731"/>
              <a:gd name="connsiteX156" fmla="*/ 69057 w 2133600"/>
              <a:gd name="connsiteY156" fmla="*/ 862012 h 897731"/>
              <a:gd name="connsiteX157" fmla="*/ 54769 w 2133600"/>
              <a:gd name="connsiteY157" fmla="*/ 869156 h 897731"/>
              <a:gd name="connsiteX158" fmla="*/ 47625 w 2133600"/>
              <a:gd name="connsiteY158" fmla="*/ 871537 h 897731"/>
              <a:gd name="connsiteX159" fmla="*/ 38100 w 2133600"/>
              <a:gd name="connsiteY159" fmla="*/ 876300 h 897731"/>
              <a:gd name="connsiteX160" fmla="*/ 30957 w 2133600"/>
              <a:gd name="connsiteY160" fmla="*/ 881062 h 897731"/>
              <a:gd name="connsiteX161" fmla="*/ 21432 w 2133600"/>
              <a:gd name="connsiteY161" fmla="*/ 885825 h 897731"/>
              <a:gd name="connsiteX162" fmla="*/ 14288 w 2133600"/>
              <a:gd name="connsiteY162" fmla="*/ 890587 h 897731"/>
              <a:gd name="connsiteX163" fmla="*/ 7144 w 2133600"/>
              <a:gd name="connsiteY163" fmla="*/ 892969 h 897731"/>
              <a:gd name="connsiteX164" fmla="*/ 0 w 2133600"/>
              <a:gd name="connsiteY164" fmla="*/ 897731 h 897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33600" h="897731">
                <a:moveTo>
                  <a:pt x="2133600" y="0"/>
                </a:moveTo>
                <a:cubicBezTo>
                  <a:pt x="2129631" y="2381"/>
                  <a:pt x="2125740" y="4896"/>
                  <a:pt x="2121694" y="7144"/>
                </a:cubicBezTo>
                <a:cubicBezTo>
                  <a:pt x="2118591" y="8868"/>
                  <a:pt x="2115251" y="10145"/>
                  <a:pt x="2112169" y="11906"/>
                </a:cubicBezTo>
                <a:cubicBezTo>
                  <a:pt x="2099242" y="19293"/>
                  <a:pt x="2110981" y="14684"/>
                  <a:pt x="2097882" y="19050"/>
                </a:cubicBezTo>
                <a:cubicBezTo>
                  <a:pt x="2082026" y="34906"/>
                  <a:pt x="2099103" y="19959"/>
                  <a:pt x="2083594" y="28575"/>
                </a:cubicBezTo>
                <a:cubicBezTo>
                  <a:pt x="2059030" y="42221"/>
                  <a:pt x="2078328" y="35093"/>
                  <a:pt x="2062163" y="40481"/>
                </a:cubicBezTo>
                <a:cubicBezTo>
                  <a:pt x="2059782" y="42069"/>
                  <a:pt x="2057634" y="44082"/>
                  <a:pt x="2055019" y="45244"/>
                </a:cubicBezTo>
                <a:cubicBezTo>
                  <a:pt x="2050432" y="47283"/>
                  <a:pt x="2040732" y="50006"/>
                  <a:pt x="2040732" y="50006"/>
                </a:cubicBezTo>
                <a:cubicBezTo>
                  <a:pt x="2038351" y="51594"/>
                  <a:pt x="2036148" y="53489"/>
                  <a:pt x="2033588" y="54769"/>
                </a:cubicBezTo>
                <a:cubicBezTo>
                  <a:pt x="2029587" y="56769"/>
                  <a:pt x="2020733" y="58387"/>
                  <a:pt x="2016919" y="59531"/>
                </a:cubicBezTo>
                <a:cubicBezTo>
                  <a:pt x="2012111" y="60974"/>
                  <a:pt x="2007394" y="62706"/>
                  <a:pt x="2002632" y="64294"/>
                </a:cubicBezTo>
                <a:lnTo>
                  <a:pt x="1995488" y="66675"/>
                </a:lnTo>
                <a:lnTo>
                  <a:pt x="1988344" y="69056"/>
                </a:lnTo>
                <a:cubicBezTo>
                  <a:pt x="1985963" y="70644"/>
                  <a:pt x="1983815" y="72657"/>
                  <a:pt x="1981200" y="73819"/>
                </a:cubicBezTo>
                <a:cubicBezTo>
                  <a:pt x="1971011" y="78347"/>
                  <a:pt x="1967087" y="78191"/>
                  <a:pt x="1957388" y="80962"/>
                </a:cubicBezTo>
                <a:cubicBezTo>
                  <a:pt x="1948455" y="83515"/>
                  <a:pt x="1950965" y="83862"/>
                  <a:pt x="1940719" y="85725"/>
                </a:cubicBezTo>
                <a:cubicBezTo>
                  <a:pt x="1935197" y="86729"/>
                  <a:pt x="1929597" y="87253"/>
                  <a:pt x="1924050" y="88106"/>
                </a:cubicBezTo>
                <a:cubicBezTo>
                  <a:pt x="1919278" y="88840"/>
                  <a:pt x="1914525" y="89693"/>
                  <a:pt x="1909763" y="90487"/>
                </a:cubicBezTo>
                <a:cubicBezTo>
                  <a:pt x="1907382" y="91281"/>
                  <a:pt x="1905033" y="92179"/>
                  <a:pt x="1902619" y="92869"/>
                </a:cubicBezTo>
                <a:cubicBezTo>
                  <a:pt x="1899472" y="93768"/>
                  <a:pt x="1896229" y="94310"/>
                  <a:pt x="1893094" y="95250"/>
                </a:cubicBezTo>
                <a:cubicBezTo>
                  <a:pt x="1888286" y="96692"/>
                  <a:pt x="1878807" y="100012"/>
                  <a:pt x="1878807" y="100012"/>
                </a:cubicBezTo>
                <a:cubicBezTo>
                  <a:pt x="1876426" y="101600"/>
                  <a:pt x="1873862" y="102943"/>
                  <a:pt x="1871663" y="104775"/>
                </a:cubicBezTo>
                <a:cubicBezTo>
                  <a:pt x="1869076" y="106931"/>
                  <a:pt x="1867259" y="109962"/>
                  <a:pt x="1864519" y="111919"/>
                </a:cubicBezTo>
                <a:cubicBezTo>
                  <a:pt x="1861630" y="113982"/>
                  <a:pt x="1858076" y="114920"/>
                  <a:pt x="1854994" y="116681"/>
                </a:cubicBezTo>
                <a:cubicBezTo>
                  <a:pt x="1852509" y="118101"/>
                  <a:pt x="1850410" y="120164"/>
                  <a:pt x="1847850" y="121444"/>
                </a:cubicBezTo>
                <a:cubicBezTo>
                  <a:pt x="1845605" y="122566"/>
                  <a:pt x="1842901" y="122606"/>
                  <a:pt x="1840707" y="123825"/>
                </a:cubicBezTo>
                <a:cubicBezTo>
                  <a:pt x="1835703" y="126605"/>
                  <a:pt x="1831849" y="131540"/>
                  <a:pt x="1826419" y="133350"/>
                </a:cubicBezTo>
                <a:cubicBezTo>
                  <a:pt x="1802372" y="141364"/>
                  <a:pt x="1839700" y="129126"/>
                  <a:pt x="1809750" y="138112"/>
                </a:cubicBezTo>
                <a:cubicBezTo>
                  <a:pt x="1804942" y="139555"/>
                  <a:pt x="1799640" y="140091"/>
                  <a:pt x="1795463" y="142875"/>
                </a:cubicBezTo>
                <a:cubicBezTo>
                  <a:pt x="1793082" y="144462"/>
                  <a:pt x="1790934" y="146475"/>
                  <a:pt x="1788319" y="147637"/>
                </a:cubicBezTo>
                <a:cubicBezTo>
                  <a:pt x="1783732" y="149676"/>
                  <a:pt x="1778794" y="150812"/>
                  <a:pt x="1774032" y="152400"/>
                </a:cubicBezTo>
                <a:lnTo>
                  <a:pt x="1766888" y="154781"/>
                </a:lnTo>
                <a:cubicBezTo>
                  <a:pt x="1764507" y="156369"/>
                  <a:pt x="1762359" y="158382"/>
                  <a:pt x="1759744" y="159544"/>
                </a:cubicBezTo>
                <a:cubicBezTo>
                  <a:pt x="1759736" y="159548"/>
                  <a:pt x="1741889" y="165495"/>
                  <a:pt x="1738313" y="166687"/>
                </a:cubicBezTo>
                <a:cubicBezTo>
                  <a:pt x="1735932" y="167481"/>
                  <a:pt x="1733414" y="167946"/>
                  <a:pt x="1731169" y="169069"/>
                </a:cubicBezTo>
                <a:cubicBezTo>
                  <a:pt x="1727994" y="170656"/>
                  <a:pt x="1724940" y="172513"/>
                  <a:pt x="1721644" y="173831"/>
                </a:cubicBezTo>
                <a:cubicBezTo>
                  <a:pt x="1707492" y="179492"/>
                  <a:pt x="1710115" y="177466"/>
                  <a:pt x="1697832" y="180975"/>
                </a:cubicBezTo>
                <a:cubicBezTo>
                  <a:pt x="1681418" y="185664"/>
                  <a:pt x="1702184" y="181440"/>
                  <a:pt x="1676400" y="185737"/>
                </a:cubicBezTo>
                <a:cubicBezTo>
                  <a:pt x="1654919" y="196478"/>
                  <a:pt x="1681569" y="184013"/>
                  <a:pt x="1647825" y="195262"/>
                </a:cubicBezTo>
                <a:lnTo>
                  <a:pt x="1626394" y="202406"/>
                </a:lnTo>
                <a:cubicBezTo>
                  <a:pt x="1626389" y="202408"/>
                  <a:pt x="1612112" y="207165"/>
                  <a:pt x="1612107" y="207169"/>
                </a:cubicBezTo>
                <a:cubicBezTo>
                  <a:pt x="1607344" y="210344"/>
                  <a:pt x="1603372" y="215306"/>
                  <a:pt x="1597819" y="216694"/>
                </a:cubicBezTo>
                <a:cubicBezTo>
                  <a:pt x="1594644" y="217488"/>
                  <a:pt x="1591489" y="218365"/>
                  <a:pt x="1588294" y="219075"/>
                </a:cubicBezTo>
                <a:cubicBezTo>
                  <a:pt x="1584343" y="219953"/>
                  <a:pt x="1580314" y="220474"/>
                  <a:pt x="1576388" y="221456"/>
                </a:cubicBezTo>
                <a:cubicBezTo>
                  <a:pt x="1564557" y="224413"/>
                  <a:pt x="1573354" y="223487"/>
                  <a:pt x="1559719" y="228600"/>
                </a:cubicBezTo>
                <a:cubicBezTo>
                  <a:pt x="1556655" y="229749"/>
                  <a:pt x="1553369" y="230187"/>
                  <a:pt x="1550194" y="230981"/>
                </a:cubicBezTo>
                <a:cubicBezTo>
                  <a:pt x="1532261" y="242937"/>
                  <a:pt x="1555050" y="228901"/>
                  <a:pt x="1533525" y="238125"/>
                </a:cubicBezTo>
                <a:cubicBezTo>
                  <a:pt x="1530895" y="239252"/>
                  <a:pt x="1528941" y="241607"/>
                  <a:pt x="1526382" y="242887"/>
                </a:cubicBezTo>
                <a:cubicBezTo>
                  <a:pt x="1522559" y="244799"/>
                  <a:pt x="1518492" y="246189"/>
                  <a:pt x="1514475" y="247650"/>
                </a:cubicBezTo>
                <a:cubicBezTo>
                  <a:pt x="1509757" y="249366"/>
                  <a:pt x="1500188" y="252412"/>
                  <a:pt x="1500188" y="252412"/>
                </a:cubicBezTo>
                <a:cubicBezTo>
                  <a:pt x="1497807" y="254000"/>
                  <a:pt x="1495659" y="256013"/>
                  <a:pt x="1493044" y="257175"/>
                </a:cubicBezTo>
                <a:cubicBezTo>
                  <a:pt x="1488457" y="259214"/>
                  <a:pt x="1483519" y="260350"/>
                  <a:pt x="1478757" y="261937"/>
                </a:cubicBezTo>
                <a:cubicBezTo>
                  <a:pt x="1476376" y="262731"/>
                  <a:pt x="1473858" y="263196"/>
                  <a:pt x="1471613" y="264319"/>
                </a:cubicBezTo>
                <a:cubicBezTo>
                  <a:pt x="1468438" y="265906"/>
                  <a:pt x="1465351" y="267683"/>
                  <a:pt x="1462088" y="269081"/>
                </a:cubicBezTo>
                <a:cubicBezTo>
                  <a:pt x="1459781" y="270070"/>
                  <a:pt x="1457229" y="270423"/>
                  <a:pt x="1454944" y="271462"/>
                </a:cubicBezTo>
                <a:cubicBezTo>
                  <a:pt x="1448481" y="274400"/>
                  <a:pt x="1442244" y="277812"/>
                  <a:pt x="1435894" y="280987"/>
                </a:cubicBezTo>
                <a:cubicBezTo>
                  <a:pt x="1432719" y="282575"/>
                  <a:pt x="1429737" y="284628"/>
                  <a:pt x="1426369" y="285750"/>
                </a:cubicBezTo>
                <a:cubicBezTo>
                  <a:pt x="1417255" y="288788"/>
                  <a:pt x="1400644" y="294168"/>
                  <a:pt x="1395413" y="297656"/>
                </a:cubicBezTo>
                <a:cubicBezTo>
                  <a:pt x="1385546" y="304234"/>
                  <a:pt x="1391046" y="301725"/>
                  <a:pt x="1378744" y="304800"/>
                </a:cubicBezTo>
                <a:cubicBezTo>
                  <a:pt x="1376363" y="306387"/>
                  <a:pt x="1374215" y="308400"/>
                  <a:pt x="1371600" y="309562"/>
                </a:cubicBezTo>
                <a:cubicBezTo>
                  <a:pt x="1357826" y="315684"/>
                  <a:pt x="1353418" y="314035"/>
                  <a:pt x="1338263" y="319087"/>
                </a:cubicBezTo>
                <a:lnTo>
                  <a:pt x="1323975" y="323850"/>
                </a:lnTo>
                <a:lnTo>
                  <a:pt x="1316832" y="326231"/>
                </a:lnTo>
                <a:cubicBezTo>
                  <a:pt x="1305511" y="333779"/>
                  <a:pt x="1312404" y="330089"/>
                  <a:pt x="1295400" y="335756"/>
                </a:cubicBezTo>
                <a:cubicBezTo>
                  <a:pt x="1295396" y="335757"/>
                  <a:pt x="1281116" y="340517"/>
                  <a:pt x="1281113" y="340519"/>
                </a:cubicBezTo>
                <a:cubicBezTo>
                  <a:pt x="1278732" y="342106"/>
                  <a:pt x="1276584" y="344119"/>
                  <a:pt x="1273969" y="345281"/>
                </a:cubicBezTo>
                <a:cubicBezTo>
                  <a:pt x="1242757" y="359153"/>
                  <a:pt x="1278523" y="339649"/>
                  <a:pt x="1240632" y="354806"/>
                </a:cubicBezTo>
                <a:cubicBezTo>
                  <a:pt x="1236663" y="356394"/>
                  <a:pt x="1232849" y="358444"/>
                  <a:pt x="1228725" y="359569"/>
                </a:cubicBezTo>
                <a:cubicBezTo>
                  <a:pt x="1224067" y="360839"/>
                  <a:pt x="1219172" y="361003"/>
                  <a:pt x="1214438" y="361950"/>
                </a:cubicBezTo>
                <a:cubicBezTo>
                  <a:pt x="1211229" y="362592"/>
                  <a:pt x="1208048" y="363391"/>
                  <a:pt x="1204913" y="364331"/>
                </a:cubicBezTo>
                <a:cubicBezTo>
                  <a:pt x="1200104" y="365774"/>
                  <a:pt x="1195115" y="366849"/>
                  <a:pt x="1190625" y="369094"/>
                </a:cubicBezTo>
                <a:cubicBezTo>
                  <a:pt x="1187450" y="370681"/>
                  <a:pt x="1184468" y="372733"/>
                  <a:pt x="1181100" y="373856"/>
                </a:cubicBezTo>
                <a:cubicBezTo>
                  <a:pt x="1174890" y="375926"/>
                  <a:pt x="1167905" y="375692"/>
                  <a:pt x="1162050" y="378619"/>
                </a:cubicBezTo>
                <a:cubicBezTo>
                  <a:pt x="1144583" y="387352"/>
                  <a:pt x="1160933" y="380221"/>
                  <a:pt x="1140619" y="385762"/>
                </a:cubicBezTo>
                <a:cubicBezTo>
                  <a:pt x="1135776" y="387083"/>
                  <a:pt x="1131202" y="389308"/>
                  <a:pt x="1126332" y="390525"/>
                </a:cubicBezTo>
                <a:cubicBezTo>
                  <a:pt x="1123157" y="391319"/>
                  <a:pt x="1119942" y="391966"/>
                  <a:pt x="1116807" y="392906"/>
                </a:cubicBezTo>
                <a:cubicBezTo>
                  <a:pt x="1111998" y="394349"/>
                  <a:pt x="1102519" y="397669"/>
                  <a:pt x="1102519" y="397669"/>
                </a:cubicBezTo>
                <a:cubicBezTo>
                  <a:pt x="1100138" y="400050"/>
                  <a:pt x="1098115" y="402855"/>
                  <a:pt x="1095375" y="404812"/>
                </a:cubicBezTo>
                <a:cubicBezTo>
                  <a:pt x="1090224" y="408491"/>
                  <a:pt x="1084538" y="410012"/>
                  <a:pt x="1078707" y="411956"/>
                </a:cubicBezTo>
                <a:cubicBezTo>
                  <a:pt x="1076326" y="413544"/>
                  <a:pt x="1074048" y="415299"/>
                  <a:pt x="1071563" y="416719"/>
                </a:cubicBezTo>
                <a:cubicBezTo>
                  <a:pt x="1060918" y="422802"/>
                  <a:pt x="1064610" y="420218"/>
                  <a:pt x="1054894" y="423862"/>
                </a:cubicBezTo>
                <a:cubicBezTo>
                  <a:pt x="1032115" y="432404"/>
                  <a:pt x="1052060" y="425602"/>
                  <a:pt x="1035844" y="431006"/>
                </a:cubicBezTo>
                <a:cubicBezTo>
                  <a:pt x="1015378" y="444651"/>
                  <a:pt x="1041266" y="428296"/>
                  <a:pt x="1021557" y="438150"/>
                </a:cubicBezTo>
                <a:cubicBezTo>
                  <a:pt x="1018997" y="439430"/>
                  <a:pt x="1016973" y="441632"/>
                  <a:pt x="1014413" y="442912"/>
                </a:cubicBezTo>
                <a:cubicBezTo>
                  <a:pt x="1012168" y="444035"/>
                  <a:pt x="1009514" y="444171"/>
                  <a:pt x="1007269" y="445294"/>
                </a:cubicBezTo>
                <a:cubicBezTo>
                  <a:pt x="1004709" y="446574"/>
                  <a:pt x="1002805" y="449051"/>
                  <a:pt x="1000125" y="450056"/>
                </a:cubicBezTo>
                <a:cubicBezTo>
                  <a:pt x="996335" y="451477"/>
                  <a:pt x="992124" y="451372"/>
                  <a:pt x="988219" y="452437"/>
                </a:cubicBezTo>
                <a:cubicBezTo>
                  <a:pt x="983376" y="453758"/>
                  <a:pt x="978694" y="455612"/>
                  <a:pt x="973932" y="457200"/>
                </a:cubicBezTo>
                <a:lnTo>
                  <a:pt x="952500" y="464344"/>
                </a:lnTo>
                <a:cubicBezTo>
                  <a:pt x="950119" y="465138"/>
                  <a:pt x="947818" y="466233"/>
                  <a:pt x="945357" y="466725"/>
                </a:cubicBezTo>
                <a:lnTo>
                  <a:pt x="933450" y="469106"/>
                </a:lnTo>
                <a:cubicBezTo>
                  <a:pt x="918977" y="478756"/>
                  <a:pt x="934352" y="469662"/>
                  <a:pt x="916782" y="476250"/>
                </a:cubicBezTo>
                <a:cubicBezTo>
                  <a:pt x="913458" y="477496"/>
                  <a:pt x="910553" y="479694"/>
                  <a:pt x="907257" y="481012"/>
                </a:cubicBezTo>
                <a:cubicBezTo>
                  <a:pt x="902596" y="482876"/>
                  <a:pt x="897146" y="482990"/>
                  <a:pt x="892969" y="485775"/>
                </a:cubicBezTo>
                <a:cubicBezTo>
                  <a:pt x="890588" y="487362"/>
                  <a:pt x="888385" y="489257"/>
                  <a:pt x="885825" y="490537"/>
                </a:cubicBezTo>
                <a:cubicBezTo>
                  <a:pt x="883580" y="491660"/>
                  <a:pt x="880876" y="491700"/>
                  <a:pt x="878682" y="492919"/>
                </a:cubicBezTo>
                <a:cubicBezTo>
                  <a:pt x="850994" y="508302"/>
                  <a:pt x="877913" y="497938"/>
                  <a:pt x="850107" y="507206"/>
                </a:cubicBezTo>
                <a:lnTo>
                  <a:pt x="842963" y="509587"/>
                </a:lnTo>
                <a:cubicBezTo>
                  <a:pt x="825027" y="521545"/>
                  <a:pt x="847822" y="507504"/>
                  <a:pt x="826294" y="516731"/>
                </a:cubicBezTo>
                <a:cubicBezTo>
                  <a:pt x="823663" y="517858"/>
                  <a:pt x="821765" y="520332"/>
                  <a:pt x="819150" y="521494"/>
                </a:cubicBezTo>
                <a:cubicBezTo>
                  <a:pt x="814563" y="523533"/>
                  <a:pt x="809625" y="524669"/>
                  <a:pt x="804863" y="526256"/>
                </a:cubicBezTo>
                <a:lnTo>
                  <a:pt x="797719" y="528637"/>
                </a:lnTo>
                <a:cubicBezTo>
                  <a:pt x="792957" y="531812"/>
                  <a:pt x="788862" y="536352"/>
                  <a:pt x="783432" y="538162"/>
                </a:cubicBezTo>
                <a:cubicBezTo>
                  <a:pt x="781051" y="538956"/>
                  <a:pt x="778533" y="539421"/>
                  <a:pt x="776288" y="540544"/>
                </a:cubicBezTo>
                <a:cubicBezTo>
                  <a:pt x="759116" y="549130"/>
                  <a:pt x="780478" y="541725"/>
                  <a:pt x="759619" y="550069"/>
                </a:cubicBezTo>
                <a:cubicBezTo>
                  <a:pt x="754958" y="551933"/>
                  <a:pt x="750094" y="553244"/>
                  <a:pt x="745332" y="554831"/>
                </a:cubicBezTo>
                <a:lnTo>
                  <a:pt x="738188" y="557212"/>
                </a:lnTo>
                <a:cubicBezTo>
                  <a:pt x="735807" y="558800"/>
                  <a:pt x="733659" y="560813"/>
                  <a:pt x="731044" y="561975"/>
                </a:cubicBezTo>
                <a:cubicBezTo>
                  <a:pt x="726457" y="564014"/>
                  <a:pt x="716757" y="566737"/>
                  <a:pt x="716757" y="566737"/>
                </a:cubicBezTo>
                <a:cubicBezTo>
                  <a:pt x="714376" y="568325"/>
                  <a:pt x="712228" y="570338"/>
                  <a:pt x="709613" y="571500"/>
                </a:cubicBezTo>
                <a:cubicBezTo>
                  <a:pt x="705025" y="573539"/>
                  <a:pt x="695325" y="576262"/>
                  <a:pt x="695325" y="576262"/>
                </a:cubicBezTo>
                <a:cubicBezTo>
                  <a:pt x="688879" y="580561"/>
                  <a:pt x="686214" y="582764"/>
                  <a:pt x="678657" y="585787"/>
                </a:cubicBezTo>
                <a:cubicBezTo>
                  <a:pt x="673996" y="587651"/>
                  <a:pt x="669132" y="588962"/>
                  <a:pt x="664369" y="590550"/>
                </a:cubicBezTo>
                <a:lnTo>
                  <a:pt x="657225" y="592931"/>
                </a:lnTo>
                <a:cubicBezTo>
                  <a:pt x="652463" y="596106"/>
                  <a:pt x="648491" y="601068"/>
                  <a:pt x="642938" y="602456"/>
                </a:cubicBezTo>
                <a:cubicBezTo>
                  <a:pt x="639880" y="603221"/>
                  <a:pt x="629690" y="605509"/>
                  <a:pt x="626269" y="607219"/>
                </a:cubicBezTo>
                <a:cubicBezTo>
                  <a:pt x="607809" y="616449"/>
                  <a:pt x="629932" y="608379"/>
                  <a:pt x="611982" y="614362"/>
                </a:cubicBezTo>
                <a:cubicBezTo>
                  <a:pt x="609601" y="615950"/>
                  <a:pt x="607453" y="617963"/>
                  <a:pt x="604838" y="619125"/>
                </a:cubicBezTo>
                <a:cubicBezTo>
                  <a:pt x="597392" y="622434"/>
                  <a:pt x="588936" y="624291"/>
                  <a:pt x="581025" y="626269"/>
                </a:cubicBezTo>
                <a:cubicBezTo>
                  <a:pt x="568377" y="634701"/>
                  <a:pt x="579449" y="628028"/>
                  <a:pt x="561975" y="635794"/>
                </a:cubicBezTo>
                <a:cubicBezTo>
                  <a:pt x="558731" y="637236"/>
                  <a:pt x="555694" y="639114"/>
                  <a:pt x="552450" y="640556"/>
                </a:cubicBezTo>
                <a:cubicBezTo>
                  <a:pt x="548544" y="642292"/>
                  <a:pt x="544367" y="643407"/>
                  <a:pt x="540544" y="645319"/>
                </a:cubicBezTo>
                <a:cubicBezTo>
                  <a:pt x="524103" y="653539"/>
                  <a:pt x="543694" y="647508"/>
                  <a:pt x="523875" y="652462"/>
                </a:cubicBezTo>
                <a:cubicBezTo>
                  <a:pt x="521494" y="654050"/>
                  <a:pt x="519347" y="656063"/>
                  <a:pt x="516732" y="657225"/>
                </a:cubicBezTo>
                <a:cubicBezTo>
                  <a:pt x="512144" y="659264"/>
                  <a:pt x="502444" y="661987"/>
                  <a:pt x="502444" y="661987"/>
                </a:cubicBezTo>
                <a:cubicBezTo>
                  <a:pt x="491122" y="669535"/>
                  <a:pt x="498017" y="665844"/>
                  <a:pt x="481013" y="671512"/>
                </a:cubicBezTo>
                <a:cubicBezTo>
                  <a:pt x="478632" y="672306"/>
                  <a:pt x="475958" y="672502"/>
                  <a:pt x="473869" y="673894"/>
                </a:cubicBezTo>
                <a:cubicBezTo>
                  <a:pt x="452852" y="687903"/>
                  <a:pt x="486447" y="666415"/>
                  <a:pt x="452438" y="683419"/>
                </a:cubicBezTo>
                <a:cubicBezTo>
                  <a:pt x="446088" y="686594"/>
                  <a:pt x="440123" y="690699"/>
                  <a:pt x="433388" y="692944"/>
                </a:cubicBezTo>
                <a:lnTo>
                  <a:pt x="411957" y="700087"/>
                </a:lnTo>
                <a:cubicBezTo>
                  <a:pt x="409576" y="700881"/>
                  <a:pt x="406902" y="701077"/>
                  <a:pt x="404813" y="702469"/>
                </a:cubicBezTo>
                <a:cubicBezTo>
                  <a:pt x="402432" y="704056"/>
                  <a:pt x="400300" y="706104"/>
                  <a:pt x="397669" y="707231"/>
                </a:cubicBezTo>
                <a:cubicBezTo>
                  <a:pt x="388347" y="711226"/>
                  <a:pt x="383467" y="707969"/>
                  <a:pt x="373857" y="714375"/>
                </a:cubicBezTo>
                <a:cubicBezTo>
                  <a:pt x="353384" y="728022"/>
                  <a:pt x="379287" y="711660"/>
                  <a:pt x="359569" y="721519"/>
                </a:cubicBezTo>
                <a:cubicBezTo>
                  <a:pt x="357009" y="722799"/>
                  <a:pt x="355040" y="725119"/>
                  <a:pt x="352425" y="726281"/>
                </a:cubicBezTo>
                <a:cubicBezTo>
                  <a:pt x="347838" y="728320"/>
                  <a:pt x="342628" y="728799"/>
                  <a:pt x="338138" y="731044"/>
                </a:cubicBezTo>
                <a:cubicBezTo>
                  <a:pt x="331788" y="734219"/>
                  <a:pt x="325823" y="738324"/>
                  <a:pt x="319088" y="740569"/>
                </a:cubicBezTo>
                <a:lnTo>
                  <a:pt x="304800" y="745331"/>
                </a:lnTo>
                <a:cubicBezTo>
                  <a:pt x="302419" y="746919"/>
                  <a:pt x="300272" y="748932"/>
                  <a:pt x="297657" y="750094"/>
                </a:cubicBezTo>
                <a:cubicBezTo>
                  <a:pt x="293069" y="752133"/>
                  <a:pt x="283369" y="754856"/>
                  <a:pt x="283369" y="754856"/>
                </a:cubicBezTo>
                <a:cubicBezTo>
                  <a:pt x="277698" y="758637"/>
                  <a:pt x="270070" y="763887"/>
                  <a:pt x="264319" y="766762"/>
                </a:cubicBezTo>
                <a:cubicBezTo>
                  <a:pt x="262074" y="767885"/>
                  <a:pt x="259369" y="767925"/>
                  <a:pt x="257175" y="769144"/>
                </a:cubicBezTo>
                <a:cubicBezTo>
                  <a:pt x="252172" y="771924"/>
                  <a:pt x="248318" y="776859"/>
                  <a:pt x="242888" y="778669"/>
                </a:cubicBezTo>
                <a:cubicBezTo>
                  <a:pt x="240507" y="779463"/>
                  <a:pt x="237938" y="779831"/>
                  <a:pt x="235744" y="781050"/>
                </a:cubicBezTo>
                <a:cubicBezTo>
                  <a:pt x="211180" y="794696"/>
                  <a:pt x="230478" y="787568"/>
                  <a:pt x="214313" y="792956"/>
                </a:cubicBezTo>
                <a:cubicBezTo>
                  <a:pt x="207867" y="797254"/>
                  <a:pt x="205201" y="799458"/>
                  <a:pt x="197644" y="802481"/>
                </a:cubicBezTo>
                <a:cubicBezTo>
                  <a:pt x="192983" y="804345"/>
                  <a:pt x="187534" y="804460"/>
                  <a:pt x="183357" y="807244"/>
                </a:cubicBezTo>
                <a:cubicBezTo>
                  <a:pt x="173490" y="813821"/>
                  <a:pt x="178989" y="811312"/>
                  <a:pt x="166688" y="814387"/>
                </a:cubicBezTo>
                <a:cubicBezTo>
                  <a:pt x="163513" y="815975"/>
                  <a:pt x="160459" y="817832"/>
                  <a:pt x="157163" y="819150"/>
                </a:cubicBezTo>
                <a:cubicBezTo>
                  <a:pt x="152502" y="821014"/>
                  <a:pt x="147365" y="821667"/>
                  <a:pt x="142875" y="823912"/>
                </a:cubicBezTo>
                <a:cubicBezTo>
                  <a:pt x="131105" y="829798"/>
                  <a:pt x="136718" y="827552"/>
                  <a:pt x="126207" y="831056"/>
                </a:cubicBezTo>
                <a:cubicBezTo>
                  <a:pt x="123826" y="832644"/>
                  <a:pt x="121678" y="834657"/>
                  <a:pt x="119063" y="835819"/>
                </a:cubicBezTo>
                <a:cubicBezTo>
                  <a:pt x="114475" y="837858"/>
                  <a:pt x="104775" y="840581"/>
                  <a:pt x="104775" y="840581"/>
                </a:cubicBezTo>
                <a:cubicBezTo>
                  <a:pt x="102394" y="842169"/>
                  <a:pt x="100192" y="844064"/>
                  <a:pt x="97632" y="845344"/>
                </a:cubicBezTo>
                <a:cubicBezTo>
                  <a:pt x="95387" y="846467"/>
                  <a:pt x="92682" y="846506"/>
                  <a:pt x="90488" y="847725"/>
                </a:cubicBezTo>
                <a:cubicBezTo>
                  <a:pt x="85484" y="850505"/>
                  <a:pt x="80963" y="854075"/>
                  <a:pt x="76200" y="857250"/>
                </a:cubicBezTo>
                <a:cubicBezTo>
                  <a:pt x="73819" y="858837"/>
                  <a:pt x="71772" y="861107"/>
                  <a:pt x="69057" y="862012"/>
                </a:cubicBezTo>
                <a:cubicBezTo>
                  <a:pt x="51093" y="868002"/>
                  <a:pt x="73242" y="859921"/>
                  <a:pt x="54769" y="869156"/>
                </a:cubicBezTo>
                <a:cubicBezTo>
                  <a:pt x="52524" y="870278"/>
                  <a:pt x="49932" y="870548"/>
                  <a:pt x="47625" y="871537"/>
                </a:cubicBezTo>
                <a:cubicBezTo>
                  <a:pt x="44362" y="872935"/>
                  <a:pt x="41182" y="874539"/>
                  <a:pt x="38100" y="876300"/>
                </a:cubicBezTo>
                <a:cubicBezTo>
                  <a:pt x="35615" y="877720"/>
                  <a:pt x="33442" y="879642"/>
                  <a:pt x="30957" y="881062"/>
                </a:cubicBezTo>
                <a:cubicBezTo>
                  <a:pt x="27875" y="882823"/>
                  <a:pt x="24514" y="884064"/>
                  <a:pt x="21432" y="885825"/>
                </a:cubicBezTo>
                <a:cubicBezTo>
                  <a:pt x="18947" y="887245"/>
                  <a:pt x="16848" y="889307"/>
                  <a:pt x="14288" y="890587"/>
                </a:cubicBezTo>
                <a:cubicBezTo>
                  <a:pt x="12043" y="891710"/>
                  <a:pt x="9389" y="891846"/>
                  <a:pt x="7144" y="892969"/>
                </a:cubicBezTo>
                <a:cubicBezTo>
                  <a:pt x="4584" y="894249"/>
                  <a:pt x="0" y="897731"/>
                  <a:pt x="0" y="897731"/>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21" name="Freeform 12320"/>
          <p:cNvSpPr/>
          <p:nvPr/>
        </p:nvSpPr>
        <p:spPr>
          <a:xfrm>
            <a:off x="6796088" y="4762500"/>
            <a:ext cx="1493043" cy="535781"/>
          </a:xfrm>
          <a:custGeom>
            <a:avLst/>
            <a:gdLst>
              <a:gd name="connsiteX0" fmla="*/ 0 w 1493043"/>
              <a:gd name="connsiteY0" fmla="*/ 0 h 535781"/>
              <a:gd name="connsiteX1" fmla="*/ 30956 w 1493043"/>
              <a:gd name="connsiteY1" fmla="*/ 11906 h 535781"/>
              <a:gd name="connsiteX2" fmla="*/ 40481 w 1493043"/>
              <a:gd name="connsiteY2" fmla="*/ 14288 h 535781"/>
              <a:gd name="connsiteX3" fmla="*/ 61912 w 1493043"/>
              <a:gd name="connsiteY3" fmla="*/ 23813 h 535781"/>
              <a:gd name="connsiteX4" fmla="*/ 69056 w 1493043"/>
              <a:gd name="connsiteY4" fmla="*/ 26194 h 535781"/>
              <a:gd name="connsiteX5" fmla="*/ 83343 w 1493043"/>
              <a:gd name="connsiteY5" fmla="*/ 33338 h 535781"/>
              <a:gd name="connsiteX6" fmla="*/ 92868 w 1493043"/>
              <a:gd name="connsiteY6" fmla="*/ 38100 h 535781"/>
              <a:gd name="connsiteX7" fmla="*/ 104775 w 1493043"/>
              <a:gd name="connsiteY7" fmla="*/ 40481 h 535781"/>
              <a:gd name="connsiteX8" fmla="*/ 111918 w 1493043"/>
              <a:gd name="connsiteY8" fmla="*/ 42863 h 535781"/>
              <a:gd name="connsiteX9" fmla="*/ 123825 w 1493043"/>
              <a:gd name="connsiteY9" fmla="*/ 45244 h 535781"/>
              <a:gd name="connsiteX10" fmla="*/ 130968 w 1493043"/>
              <a:gd name="connsiteY10" fmla="*/ 47625 h 535781"/>
              <a:gd name="connsiteX11" fmla="*/ 142875 w 1493043"/>
              <a:gd name="connsiteY11" fmla="*/ 50006 h 535781"/>
              <a:gd name="connsiteX12" fmla="*/ 159543 w 1493043"/>
              <a:gd name="connsiteY12" fmla="*/ 57150 h 535781"/>
              <a:gd name="connsiteX13" fmla="*/ 171450 w 1493043"/>
              <a:gd name="connsiteY13" fmla="*/ 59531 h 535781"/>
              <a:gd name="connsiteX14" fmla="*/ 178593 w 1493043"/>
              <a:gd name="connsiteY14" fmla="*/ 61913 h 535781"/>
              <a:gd name="connsiteX15" fmla="*/ 216693 w 1493043"/>
              <a:gd name="connsiteY15" fmla="*/ 66675 h 535781"/>
              <a:gd name="connsiteX16" fmla="*/ 233362 w 1493043"/>
              <a:gd name="connsiteY16" fmla="*/ 71438 h 535781"/>
              <a:gd name="connsiteX17" fmla="*/ 242887 w 1493043"/>
              <a:gd name="connsiteY17" fmla="*/ 73819 h 535781"/>
              <a:gd name="connsiteX18" fmla="*/ 250031 w 1493043"/>
              <a:gd name="connsiteY18" fmla="*/ 76200 h 535781"/>
              <a:gd name="connsiteX19" fmla="*/ 264318 w 1493043"/>
              <a:gd name="connsiteY19" fmla="*/ 78581 h 535781"/>
              <a:gd name="connsiteX20" fmla="*/ 271462 w 1493043"/>
              <a:gd name="connsiteY20" fmla="*/ 80963 h 535781"/>
              <a:gd name="connsiteX21" fmla="*/ 280987 w 1493043"/>
              <a:gd name="connsiteY21" fmla="*/ 85725 h 535781"/>
              <a:gd name="connsiteX22" fmla="*/ 290512 w 1493043"/>
              <a:gd name="connsiteY22" fmla="*/ 88106 h 535781"/>
              <a:gd name="connsiteX23" fmla="*/ 304800 w 1493043"/>
              <a:gd name="connsiteY23" fmla="*/ 92869 h 535781"/>
              <a:gd name="connsiteX24" fmla="*/ 328612 w 1493043"/>
              <a:gd name="connsiteY24" fmla="*/ 95250 h 535781"/>
              <a:gd name="connsiteX25" fmla="*/ 335756 w 1493043"/>
              <a:gd name="connsiteY25" fmla="*/ 97631 h 535781"/>
              <a:gd name="connsiteX26" fmla="*/ 354806 w 1493043"/>
              <a:gd name="connsiteY26" fmla="*/ 102394 h 535781"/>
              <a:gd name="connsiteX27" fmla="*/ 381000 w 1493043"/>
              <a:gd name="connsiteY27" fmla="*/ 111919 h 535781"/>
              <a:gd name="connsiteX28" fmla="*/ 402431 w 1493043"/>
              <a:gd name="connsiteY28" fmla="*/ 116681 h 535781"/>
              <a:gd name="connsiteX29" fmla="*/ 409575 w 1493043"/>
              <a:gd name="connsiteY29" fmla="*/ 119063 h 535781"/>
              <a:gd name="connsiteX30" fmla="*/ 419100 w 1493043"/>
              <a:gd name="connsiteY30" fmla="*/ 121444 h 535781"/>
              <a:gd name="connsiteX31" fmla="*/ 433387 w 1493043"/>
              <a:gd name="connsiteY31" fmla="*/ 126206 h 535781"/>
              <a:gd name="connsiteX32" fmla="*/ 442912 w 1493043"/>
              <a:gd name="connsiteY32" fmla="*/ 128588 h 535781"/>
              <a:gd name="connsiteX33" fmla="*/ 457200 w 1493043"/>
              <a:gd name="connsiteY33" fmla="*/ 133350 h 535781"/>
              <a:gd name="connsiteX34" fmla="*/ 464343 w 1493043"/>
              <a:gd name="connsiteY34" fmla="*/ 135731 h 535781"/>
              <a:gd name="connsiteX35" fmla="*/ 473868 w 1493043"/>
              <a:gd name="connsiteY35" fmla="*/ 138113 h 535781"/>
              <a:gd name="connsiteX36" fmla="*/ 483393 w 1493043"/>
              <a:gd name="connsiteY36" fmla="*/ 142875 h 535781"/>
              <a:gd name="connsiteX37" fmla="*/ 509587 w 1493043"/>
              <a:gd name="connsiteY37" fmla="*/ 150019 h 535781"/>
              <a:gd name="connsiteX38" fmla="*/ 523875 w 1493043"/>
              <a:gd name="connsiteY38" fmla="*/ 154781 h 535781"/>
              <a:gd name="connsiteX39" fmla="*/ 531018 w 1493043"/>
              <a:gd name="connsiteY39" fmla="*/ 157163 h 535781"/>
              <a:gd name="connsiteX40" fmla="*/ 540543 w 1493043"/>
              <a:gd name="connsiteY40" fmla="*/ 159544 h 535781"/>
              <a:gd name="connsiteX41" fmla="*/ 559593 w 1493043"/>
              <a:gd name="connsiteY41" fmla="*/ 166688 h 535781"/>
              <a:gd name="connsiteX42" fmla="*/ 573881 w 1493043"/>
              <a:gd name="connsiteY42" fmla="*/ 171450 h 535781"/>
              <a:gd name="connsiteX43" fmla="*/ 581025 w 1493043"/>
              <a:gd name="connsiteY43" fmla="*/ 173831 h 535781"/>
              <a:gd name="connsiteX44" fmla="*/ 607218 w 1493043"/>
              <a:gd name="connsiteY44" fmla="*/ 188119 h 535781"/>
              <a:gd name="connsiteX45" fmla="*/ 633412 w 1493043"/>
              <a:gd name="connsiteY45" fmla="*/ 195263 h 535781"/>
              <a:gd name="connsiteX46" fmla="*/ 652462 w 1493043"/>
              <a:gd name="connsiteY46" fmla="*/ 204788 h 535781"/>
              <a:gd name="connsiteX47" fmla="*/ 673893 w 1493043"/>
              <a:gd name="connsiteY47" fmla="*/ 209550 h 535781"/>
              <a:gd name="connsiteX48" fmla="*/ 688181 w 1493043"/>
              <a:gd name="connsiteY48" fmla="*/ 214313 h 535781"/>
              <a:gd name="connsiteX49" fmla="*/ 695325 w 1493043"/>
              <a:gd name="connsiteY49" fmla="*/ 216694 h 535781"/>
              <a:gd name="connsiteX50" fmla="*/ 704850 w 1493043"/>
              <a:gd name="connsiteY50" fmla="*/ 219075 h 535781"/>
              <a:gd name="connsiteX51" fmla="*/ 721518 w 1493043"/>
              <a:gd name="connsiteY51" fmla="*/ 223838 h 535781"/>
              <a:gd name="connsiteX52" fmla="*/ 740568 w 1493043"/>
              <a:gd name="connsiteY52" fmla="*/ 233363 h 535781"/>
              <a:gd name="connsiteX53" fmla="*/ 750093 w 1493043"/>
              <a:gd name="connsiteY53" fmla="*/ 238125 h 535781"/>
              <a:gd name="connsiteX54" fmla="*/ 778668 w 1493043"/>
              <a:gd name="connsiteY54" fmla="*/ 242888 h 535781"/>
              <a:gd name="connsiteX55" fmla="*/ 792956 w 1493043"/>
              <a:gd name="connsiteY55" fmla="*/ 247650 h 535781"/>
              <a:gd name="connsiteX56" fmla="*/ 816768 w 1493043"/>
              <a:gd name="connsiteY56" fmla="*/ 252413 h 535781"/>
              <a:gd name="connsiteX57" fmla="*/ 831056 w 1493043"/>
              <a:gd name="connsiteY57" fmla="*/ 257175 h 535781"/>
              <a:gd name="connsiteX58" fmla="*/ 840581 w 1493043"/>
              <a:gd name="connsiteY58" fmla="*/ 259556 h 535781"/>
              <a:gd name="connsiteX59" fmla="*/ 854868 w 1493043"/>
              <a:gd name="connsiteY59" fmla="*/ 264319 h 535781"/>
              <a:gd name="connsiteX60" fmla="*/ 862012 w 1493043"/>
              <a:gd name="connsiteY60" fmla="*/ 266700 h 535781"/>
              <a:gd name="connsiteX61" fmla="*/ 873918 w 1493043"/>
              <a:gd name="connsiteY61" fmla="*/ 269081 h 535781"/>
              <a:gd name="connsiteX62" fmla="*/ 888206 w 1493043"/>
              <a:gd name="connsiteY62" fmla="*/ 273844 h 535781"/>
              <a:gd name="connsiteX63" fmla="*/ 895350 w 1493043"/>
              <a:gd name="connsiteY63" fmla="*/ 276225 h 535781"/>
              <a:gd name="connsiteX64" fmla="*/ 907256 w 1493043"/>
              <a:gd name="connsiteY64" fmla="*/ 278606 h 535781"/>
              <a:gd name="connsiteX65" fmla="*/ 926306 w 1493043"/>
              <a:gd name="connsiteY65" fmla="*/ 285750 h 535781"/>
              <a:gd name="connsiteX66" fmla="*/ 940593 w 1493043"/>
              <a:gd name="connsiteY66" fmla="*/ 290513 h 535781"/>
              <a:gd name="connsiteX67" fmla="*/ 959643 w 1493043"/>
              <a:gd name="connsiteY67" fmla="*/ 297656 h 535781"/>
              <a:gd name="connsiteX68" fmla="*/ 973931 w 1493043"/>
              <a:gd name="connsiteY68" fmla="*/ 304800 h 535781"/>
              <a:gd name="connsiteX69" fmla="*/ 981075 w 1493043"/>
              <a:gd name="connsiteY69" fmla="*/ 309563 h 535781"/>
              <a:gd name="connsiteX70" fmla="*/ 997743 w 1493043"/>
              <a:gd name="connsiteY70" fmla="*/ 314325 h 535781"/>
              <a:gd name="connsiteX71" fmla="*/ 1007268 w 1493043"/>
              <a:gd name="connsiteY71" fmla="*/ 319088 h 535781"/>
              <a:gd name="connsiteX72" fmla="*/ 1019175 w 1493043"/>
              <a:gd name="connsiteY72" fmla="*/ 323850 h 535781"/>
              <a:gd name="connsiteX73" fmla="*/ 1026318 w 1493043"/>
              <a:gd name="connsiteY73" fmla="*/ 328613 h 535781"/>
              <a:gd name="connsiteX74" fmla="*/ 1040606 w 1493043"/>
              <a:gd name="connsiteY74" fmla="*/ 333375 h 535781"/>
              <a:gd name="connsiteX75" fmla="*/ 1047750 w 1493043"/>
              <a:gd name="connsiteY75" fmla="*/ 338138 h 535781"/>
              <a:gd name="connsiteX76" fmla="*/ 1071562 w 1493043"/>
              <a:gd name="connsiteY76" fmla="*/ 345281 h 535781"/>
              <a:gd name="connsiteX77" fmla="*/ 1078706 w 1493043"/>
              <a:gd name="connsiteY77" fmla="*/ 350044 h 535781"/>
              <a:gd name="connsiteX78" fmla="*/ 1092993 w 1493043"/>
              <a:gd name="connsiteY78" fmla="*/ 354806 h 535781"/>
              <a:gd name="connsiteX79" fmla="*/ 1107281 w 1493043"/>
              <a:gd name="connsiteY79" fmla="*/ 361950 h 535781"/>
              <a:gd name="connsiteX80" fmla="*/ 1116806 w 1493043"/>
              <a:gd name="connsiteY80" fmla="*/ 366713 h 535781"/>
              <a:gd name="connsiteX81" fmla="*/ 1133475 w 1493043"/>
              <a:gd name="connsiteY81" fmla="*/ 371475 h 535781"/>
              <a:gd name="connsiteX82" fmla="*/ 1143000 w 1493043"/>
              <a:gd name="connsiteY82" fmla="*/ 376238 h 535781"/>
              <a:gd name="connsiteX83" fmla="*/ 1152525 w 1493043"/>
              <a:gd name="connsiteY83" fmla="*/ 378619 h 535781"/>
              <a:gd name="connsiteX84" fmla="*/ 1159668 w 1493043"/>
              <a:gd name="connsiteY84" fmla="*/ 383381 h 535781"/>
              <a:gd name="connsiteX85" fmla="*/ 1176337 w 1493043"/>
              <a:gd name="connsiteY85" fmla="*/ 388144 h 535781"/>
              <a:gd name="connsiteX86" fmla="*/ 1183481 w 1493043"/>
              <a:gd name="connsiteY86" fmla="*/ 392906 h 535781"/>
              <a:gd name="connsiteX87" fmla="*/ 1190625 w 1493043"/>
              <a:gd name="connsiteY87" fmla="*/ 395288 h 535781"/>
              <a:gd name="connsiteX88" fmla="*/ 1197768 w 1493043"/>
              <a:gd name="connsiteY88" fmla="*/ 400050 h 535781"/>
              <a:gd name="connsiteX89" fmla="*/ 1204912 w 1493043"/>
              <a:gd name="connsiteY89" fmla="*/ 402431 h 535781"/>
              <a:gd name="connsiteX90" fmla="*/ 1223962 w 1493043"/>
              <a:gd name="connsiteY90" fmla="*/ 409575 h 535781"/>
              <a:gd name="connsiteX91" fmla="*/ 1233487 w 1493043"/>
              <a:gd name="connsiteY91" fmla="*/ 411956 h 535781"/>
              <a:gd name="connsiteX92" fmla="*/ 1252537 w 1493043"/>
              <a:gd name="connsiteY92" fmla="*/ 419100 h 535781"/>
              <a:gd name="connsiteX93" fmla="*/ 1269206 w 1493043"/>
              <a:gd name="connsiteY93" fmla="*/ 423863 h 535781"/>
              <a:gd name="connsiteX94" fmla="*/ 1281112 w 1493043"/>
              <a:gd name="connsiteY94" fmla="*/ 428625 h 535781"/>
              <a:gd name="connsiteX95" fmla="*/ 1297781 w 1493043"/>
              <a:gd name="connsiteY95" fmla="*/ 438150 h 535781"/>
              <a:gd name="connsiteX96" fmla="*/ 1307306 w 1493043"/>
              <a:gd name="connsiteY96" fmla="*/ 445294 h 535781"/>
              <a:gd name="connsiteX97" fmla="*/ 1316831 w 1493043"/>
              <a:gd name="connsiteY97" fmla="*/ 447675 h 535781"/>
              <a:gd name="connsiteX98" fmla="*/ 1326356 w 1493043"/>
              <a:gd name="connsiteY98" fmla="*/ 452438 h 535781"/>
              <a:gd name="connsiteX99" fmla="*/ 1338262 w 1493043"/>
              <a:gd name="connsiteY99" fmla="*/ 459581 h 535781"/>
              <a:gd name="connsiteX100" fmla="*/ 1347787 w 1493043"/>
              <a:gd name="connsiteY100" fmla="*/ 464344 h 535781"/>
              <a:gd name="connsiteX101" fmla="*/ 1364456 w 1493043"/>
              <a:gd name="connsiteY101" fmla="*/ 473869 h 535781"/>
              <a:gd name="connsiteX102" fmla="*/ 1390650 w 1493043"/>
              <a:gd name="connsiteY102" fmla="*/ 485775 h 535781"/>
              <a:gd name="connsiteX103" fmla="*/ 1404937 w 1493043"/>
              <a:gd name="connsiteY103" fmla="*/ 495300 h 535781"/>
              <a:gd name="connsiteX104" fmla="*/ 1412081 w 1493043"/>
              <a:gd name="connsiteY104" fmla="*/ 500063 h 535781"/>
              <a:gd name="connsiteX105" fmla="*/ 1428750 w 1493043"/>
              <a:gd name="connsiteY105" fmla="*/ 507206 h 535781"/>
              <a:gd name="connsiteX106" fmla="*/ 1443037 w 1493043"/>
              <a:gd name="connsiteY106" fmla="*/ 516731 h 535781"/>
              <a:gd name="connsiteX107" fmla="*/ 1457325 w 1493043"/>
              <a:gd name="connsiteY107" fmla="*/ 521494 h 535781"/>
              <a:gd name="connsiteX108" fmla="*/ 1466850 w 1493043"/>
              <a:gd name="connsiteY108" fmla="*/ 526256 h 535781"/>
              <a:gd name="connsiteX109" fmla="*/ 1490662 w 1493043"/>
              <a:gd name="connsiteY109" fmla="*/ 533400 h 535781"/>
              <a:gd name="connsiteX110" fmla="*/ 1493043 w 1493043"/>
              <a:gd name="connsiteY110" fmla="*/ 535781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93043" h="535781">
                <a:moveTo>
                  <a:pt x="0" y="0"/>
                </a:moveTo>
                <a:cubicBezTo>
                  <a:pt x="4526" y="1810"/>
                  <a:pt x="22049" y="9361"/>
                  <a:pt x="30956" y="11906"/>
                </a:cubicBezTo>
                <a:cubicBezTo>
                  <a:pt x="34103" y="12805"/>
                  <a:pt x="37306" y="13494"/>
                  <a:pt x="40481" y="14288"/>
                </a:cubicBezTo>
                <a:cubicBezTo>
                  <a:pt x="51801" y="21834"/>
                  <a:pt x="44912" y="18146"/>
                  <a:pt x="61912" y="23813"/>
                </a:cubicBezTo>
                <a:cubicBezTo>
                  <a:pt x="64293" y="24607"/>
                  <a:pt x="66967" y="24802"/>
                  <a:pt x="69056" y="26194"/>
                </a:cubicBezTo>
                <a:cubicBezTo>
                  <a:pt x="82782" y="35343"/>
                  <a:pt x="69544" y="27424"/>
                  <a:pt x="83343" y="33338"/>
                </a:cubicBezTo>
                <a:cubicBezTo>
                  <a:pt x="86606" y="34736"/>
                  <a:pt x="89500" y="36978"/>
                  <a:pt x="92868" y="38100"/>
                </a:cubicBezTo>
                <a:cubicBezTo>
                  <a:pt x="96708" y="39380"/>
                  <a:pt x="100848" y="39499"/>
                  <a:pt x="104775" y="40481"/>
                </a:cubicBezTo>
                <a:cubicBezTo>
                  <a:pt x="107210" y="41090"/>
                  <a:pt x="109483" y="42254"/>
                  <a:pt x="111918" y="42863"/>
                </a:cubicBezTo>
                <a:cubicBezTo>
                  <a:pt x="115845" y="43845"/>
                  <a:pt x="119898" y="44262"/>
                  <a:pt x="123825" y="45244"/>
                </a:cubicBezTo>
                <a:cubicBezTo>
                  <a:pt x="126260" y="45853"/>
                  <a:pt x="128533" y="47016"/>
                  <a:pt x="130968" y="47625"/>
                </a:cubicBezTo>
                <a:cubicBezTo>
                  <a:pt x="134895" y="48607"/>
                  <a:pt x="138948" y="49024"/>
                  <a:pt x="142875" y="50006"/>
                </a:cubicBezTo>
                <a:cubicBezTo>
                  <a:pt x="159510" y="54165"/>
                  <a:pt x="139111" y="50340"/>
                  <a:pt x="159543" y="57150"/>
                </a:cubicBezTo>
                <a:cubicBezTo>
                  <a:pt x="163383" y="58430"/>
                  <a:pt x="167523" y="58549"/>
                  <a:pt x="171450" y="59531"/>
                </a:cubicBezTo>
                <a:cubicBezTo>
                  <a:pt x="173885" y="60140"/>
                  <a:pt x="176117" y="61500"/>
                  <a:pt x="178593" y="61913"/>
                </a:cubicBezTo>
                <a:cubicBezTo>
                  <a:pt x="226426" y="69886"/>
                  <a:pt x="176651" y="59395"/>
                  <a:pt x="216693" y="66675"/>
                </a:cubicBezTo>
                <a:cubicBezTo>
                  <a:pt x="226939" y="68538"/>
                  <a:pt x="224428" y="68885"/>
                  <a:pt x="233362" y="71438"/>
                </a:cubicBezTo>
                <a:cubicBezTo>
                  <a:pt x="236509" y="72337"/>
                  <a:pt x="239740" y="72920"/>
                  <a:pt x="242887" y="73819"/>
                </a:cubicBezTo>
                <a:cubicBezTo>
                  <a:pt x="245301" y="74509"/>
                  <a:pt x="247581" y="75656"/>
                  <a:pt x="250031" y="76200"/>
                </a:cubicBezTo>
                <a:cubicBezTo>
                  <a:pt x="254744" y="77247"/>
                  <a:pt x="259556" y="77787"/>
                  <a:pt x="264318" y="78581"/>
                </a:cubicBezTo>
                <a:cubicBezTo>
                  <a:pt x="266699" y="79375"/>
                  <a:pt x="269155" y="79974"/>
                  <a:pt x="271462" y="80963"/>
                </a:cubicBezTo>
                <a:cubicBezTo>
                  <a:pt x="274725" y="82361"/>
                  <a:pt x="277663" y="84479"/>
                  <a:pt x="280987" y="85725"/>
                </a:cubicBezTo>
                <a:cubicBezTo>
                  <a:pt x="284051" y="86874"/>
                  <a:pt x="287377" y="87166"/>
                  <a:pt x="290512" y="88106"/>
                </a:cubicBezTo>
                <a:cubicBezTo>
                  <a:pt x="295321" y="89549"/>
                  <a:pt x="299805" y="92370"/>
                  <a:pt x="304800" y="92869"/>
                </a:cubicBezTo>
                <a:lnTo>
                  <a:pt x="328612" y="95250"/>
                </a:lnTo>
                <a:cubicBezTo>
                  <a:pt x="330993" y="96044"/>
                  <a:pt x="333334" y="96971"/>
                  <a:pt x="335756" y="97631"/>
                </a:cubicBezTo>
                <a:cubicBezTo>
                  <a:pt x="342071" y="99353"/>
                  <a:pt x="348729" y="99963"/>
                  <a:pt x="354806" y="102394"/>
                </a:cubicBezTo>
                <a:cubicBezTo>
                  <a:pt x="360958" y="104854"/>
                  <a:pt x="374890" y="110697"/>
                  <a:pt x="381000" y="111919"/>
                </a:cubicBezTo>
                <a:cubicBezTo>
                  <a:pt x="389177" y="113554"/>
                  <a:pt x="394590" y="114440"/>
                  <a:pt x="402431" y="116681"/>
                </a:cubicBezTo>
                <a:cubicBezTo>
                  <a:pt x="404845" y="117371"/>
                  <a:pt x="407161" y="118373"/>
                  <a:pt x="409575" y="119063"/>
                </a:cubicBezTo>
                <a:cubicBezTo>
                  <a:pt x="412722" y="119962"/>
                  <a:pt x="415965" y="120504"/>
                  <a:pt x="419100" y="121444"/>
                </a:cubicBezTo>
                <a:cubicBezTo>
                  <a:pt x="423908" y="122886"/>
                  <a:pt x="428517" y="124988"/>
                  <a:pt x="433387" y="126206"/>
                </a:cubicBezTo>
                <a:cubicBezTo>
                  <a:pt x="436562" y="127000"/>
                  <a:pt x="439777" y="127648"/>
                  <a:pt x="442912" y="128588"/>
                </a:cubicBezTo>
                <a:cubicBezTo>
                  <a:pt x="447720" y="130031"/>
                  <a:pt x="452437" y="131763"/>
                  <a:pt x="457200" y="133350"/>
                </a:cubicBezTo>
                <a:cubicBezTo>
                  <a:pt x="459581" y="134144"/>
                  <a:pt x="461908" y="135122"/>
                  <a:pt x="464343" y="135731"/>
                </a:cubicBezTo>
                <a:cubicBezTo>
                  <a:pt x="467518" y="136525"/>
                  <a:pt x="470804" y="136964"/>
                  <a:pt x="473868" y="138113"/>
                </a:cubicBezTo>
                <a:cubicBezTo>
                  <a:pt x="477192" y="139359"/>
                  <a:pt x="480130" y="141477"/>
                  <a:pt x="483393" y="142875"/>
                </a:cubicBezTo>
                <a:cubicBezTo>
                  <a:pt x="490596" y="145962"/>
                  <a:pt x="504139" y="148203"/>
                  <a:pt x="509587" y="150019"/>
                </a:cubicBezTo>
                <a:lnTo>
                  <a:pt x="523875" y="154781"/>
                </a:lnTo>
                <a:cubicBezTo>
                  <a:pt x="526256" y="155575"/>
                  <a:pt x="528583" y="156554"/>
                  <a:pt x="531018" y="157163"/>
                </a:cubicBezTo>
                <a:lnTo>
                  <a:pt x="540543" y="159544"/>
                </a:lnTo>
                <a:cubicBezTo>
                  <a:pt x="552974" y="167830"/>
                  <a:pt x="542166" y="161935"/>
                  <a:pt x="559593" y="166688"/>
                </a:cubicBezTo>
                <a:cubicBezTo>
                  <a:pt x="564436" y="168009"/>
                  <a:pt x="569118" y="169863"/>
                  <a:pt x="573881" y="171450"/>
                </a:cubicBezTo>
                <a:lnTo>
                  <a:pt x="581025" y="173831"/>
                </a:lnTo>
                <a:cubicBezTo>
                  <a:pt x="592577" y="181533"/>
                  <a:pt x="594696" y="184362"/>
                  <a:pt x="607218" y="188119"/>
                </a:cubicBezTo>
                <a:cubicBezTo>
                  <a:pt x="620289" y="192040"/>
                  <a:pt x="619946" y="188530"/>
                  <a:pt x="633412" y="195263"/>
                </a:cubicBezTo>
                <a:cubicBezTo>
                  <a:pt x="639762" y="198438"/>
                  <a:pt x="645500" y="203396"/>
                  <a:pt x="652462" y="204788"/>
                </a:cubicBezTo>
                <a:cubicBezTo>
                  <a:pt x="659256" y="206147"/>
                  <a:pt x="667170" y="207533"/>
                  <a:pt x="673893" y="209550"/>
                </a:cubicBezTo>
                <a:cubicBezTo>
                  <a:pt x="678702" y="210993"/>
                  <a:pt x="683418" y="212725"/>
                  <a:pt x="688181" y="214313"/>
                </a:cubicBezTo>
                <a:cubicBezTo>
                  <a:pt x="690562" y="215107"/>
                  <a:pt x="692890" y="216085"/>
                  <a:pt x="695325" y="216694"/>
                </a:cubicBezTo>
                <a:cubicBezTo>
                  <a:pt x="698500" y="217488"/>
                  <a:pt x="701703" y="218176"/>
                  <a:pt x="704850" y="219075"/>
                </a:cubicBezTo>
                <a:cubicBezTo>
                  <a:pt x="728803" y="225918"/>
                  <a:pt x="691686" y="216378"/>
                  <a:pt x="721518" y="223838"/>
                </a:cubicBezTo>
                <a:cubicBezTo>
                  <a:pt x="734168" y="232270"/>
                  <a:pt x="723094" y="225597"/>
                  <a:pt x="740568" y="233363"/>
                </a:cubicBezTo>
                <a:cubicBezTo>
                  <a:pt x="743812" y="234805"/>
                  <a:pt x="746649" y="237264"/>
                  <a:pt x="750093" y="238125"/>
                </a:cubicBezTo>
                <a:cubicBezTo>
                  <a:pt x="759461" y="240467"/>
                  <a:pt x="769507" y="239835"/>
                  <a:pt x="778668" y="242888"/>
                </a:cubicBezTo>
                <a:cubicBezTo>
                  <a:pt x="783431" y="244475"/>
                  <a:pt x="788033" y="246665"/>
                  <a:pt x="792956" y="247650"/>
                </a:cubicBezTo>
                <a:cubicBezTo>
                  <a:pt x="800893" y="249238"/>
                  <a:pt x="809089" y="249854"/>
                  <a:pt x="816768" y="252413"/>
                </a:cubicBezTo>
                <a:cubicBezTo>
                  <a:pt x="821531" y="254000"/>
                  <a:pt x="826186" y="255958"/>
                  <a:pt x="831056" y="257175"/>
                </a:cubicBezTo>
                <a:cubicBezTo>
                  <a:pt x="834231" y="257969"/>
                  <a:pt x="837446" y="258616"/>
                  <a:pt x="840581" y="259556"/>
                </a:cubicBezTo>
                <a:cubicBezTo>
                  <a:pt x="845389" y="260999"/>
                  <a:pt x="850106" y="262731"/>
                  <a:pt x="854868" y="264319"/>
                </a:cubicBezTo>
                <a:cubicBezTo>
                  <a:pt x="857249" y="265113"/>
                  <a:pt x="859551" y="266208"/>
                  <a:pt x="862012" y="266700"/>
                </a:cubicBezTo>
                <a:cubicBezTo>
                  <a:pt x="865981" y="267494"/>
                  <a:pt x="870013" y="268016"/>
                  <a:pt x="873918" y="269081"/>
                </a:cubicBezTo>
                <a:cubicBezTo>
                  <a:pt x="878761" y="270402"/>
                  <a:pt x="883443" y="272256"/>
                  <a:pt x="888206" y="273844"/>
                </a:cubicBezTo>
                <a:cubicBezTo>
                  <a:pt x="890587" y="274638"/>
                  <a:pt x="892889" y="275733"/>
                  <a:pt x="895350" y="276225"/>
                </a:cubicBezTo>
                <a:cubicBezTo>
                  <a:pt x="899319" y="277019"/>
                  <a:pt x="903330" y="277624"/>
                  <a:pt x="907256" y="278606"/>
                </a:cubicBezTo>
                <a:cubicBezTo>
                  <a:pt x="912907" y="280019"/>
                  <a:pt x="921516" y="284008"/>
                  <a:pt x="926306" y="285750"/>
                </a:cubicBezTo>
                <a:cubicBezTo>
                  <a:pt x="931024" y="287466"/>
                  <a:pt x="936103" y="288268"/>
                  <a:pt x="940593" y="290513"/>
                </a:cubicBezTo>
                <a:cubicBezTo>
                  <a:pt x="953045" y="296738"/>
                  <a:pt x="946674" y="294414"/>
                  <a:pt x="959643" y="297656"/>
                </a:cubicBezTo>
                <a:cubicBezTo>
                  <a:pt x="980117" y="311306"/>
                  <a:pt x="954213" y="294941"/>
                  <a:pt x="973931" y="304800"/>
                </a:cubicBezTo>
                <a:cubicBezTo>
                  <a:pt x="976491" y="306080"/>
                  <a:pt x="978515" y="308283"/>
                  <a:pt x="981075" y="309563"/>
                </a:cubicBezTo>
                <a:cubicBezTo>
                  <a:pt x="984491" y="311271"/>
                  <a:pt x="994691" y="313562"/>
                  <a:pt x="997743" y="314325"/>
                </a:cubicBezTo>
                <a:cubicBezTo>
                  <a:pt x="1000918" y="315913"/>
                  <a:pt x="1004024" y="317646"/>
                  <a:pt x="1007268" y="319088"/>
                </a:cubicBezTo>
                <a:cubicBezTo>
                  <a:pt x="1011174" y="320824"/>
                  <a:pt x="1015352" y="321938"/>
                  <a:pt x="1019175" y="323850"/>
                </a:cubicBezTo>
                <a:cubicBezTo>
                  <a:pt x="1021735" y="325130"/>
                  <a:pt x="1023703" y="327451"/>
                  <a:pt x="1026318" y="328613"/>
                </a:cubicBezTo>
                <a:cubicBezTo>
                  <a:pt x="1030906" y="330652"/>
                  <a:pt x="1040606" y="333375"/>
                  <a:pt x="1040606" y="333375"/>
                </a:cubicBezTo>
                <a:cubicBezTo>
                  <a:pt x="1042987" y="334963"/>
                  <a:pt x="1045135" y="336976"/>
                  <a:pt x="1047750" y="338138"/>
                </a:cubicBezTo>
                <a:cubicBezTo>
                  <a:pt x="1055203" y="341450"/>
                  <a:pt x="1063647" y="343302"/>
                  <a:pt x="1071562" y="345281"/>
                </a:cubicBezTo>
                <a:cubicBezTo>
                  <a:pt x="1073943" y="346869"/>
                  <a:pt x="1076091" y="348882"/>
                  <a:pt x="1078706" y="350044"/>
                </a:cubicBezTo>
                <a:cubicBezTo>
                  <a:pt x="1083293" y="352083"/>
                  <a:pt x="1092993" y="354806"/>
                  <a:pt x="1092993" y="354806"/>
                </a:cubicBezTo>
                <a:cubicBezTo>
                  <a:pt x="1106724" y="363961"/>
                  <a:pt x="1093476" y="356034"/>
                  <a:pt x="1107281" y="361950"/>
                </a:cubicBezTo>
                <a:cubicBezTo>
                  <a:pt x="1110544" y="363348"/>
                  <a:pt x="1113543" y="365315"/>
                  <a:pt x="1116806" y="366713"/>
                </a:cubicBezTo>
                <a:cubicBezTo>
                  <a:pt x="1121587" y="368762"/>
                  <a:pt x="1128644" y="370267"/>
                  <a:pt x="1133475" y="371475"/>
                </a:cubicBezTo>
                <a:cubicBezTo>
                  <a:pt x="1136650" y="373063"/>
                  <a:pt x="1139676" y="374992"/>
                  <a:pt x="1143000" y="376238"/>
                </a:cubicBezTo>
                <a:cubicBezTo>
                  <a:pt x="1146064" y="377387"/>
                  <a:pt x="1149517" y="377330"/>
                  <a:pt x="1152525" y="378619"/>
                </a:cubicBezTo>
                <a:cubicBezTo>
                  <a:pt x="1155155" y="379746"/>
                  <a:pt x="1157038" y="382254"/>
                  <a:pt x="1159668" y="383381"/>
                </a:cubicBezTo>
                <a:cubicBezTo>
                  <a:pt x="1170343" y="387957"/>
                  <a:pt x="1167073" y="383513"/>
                  <a:pt x="1176337" y="388144"/>
                </a:cubicBezTo>
                <a:cubicBezTo>
                  <a:pt x="1178897" y="389424"/>
                  <a:pt x="1180921" y="391626"/>
                  <a:pt x="1183481" y="392906"/>
                </a:cubicBezTo>
                <a:cubicBezTo>
                  <a:pt x="1185726" y="394029"/>
                  <a:pt x="1188380" y="394165"/>
                  <a:pt x="1190625" y="395288"/>
                </a:cubicBezTo>
                <a:cubicBezTo>
                  <a:pt x="1193184" y="396568"/>
                  <a:pt x="1195208" y="398770"/>
                  <a:pt x="1197768" y="400050"/>
                </a:cubicBezTo>
                <a:cubicBezTo>
                  <a:pt x="1200013" y="401172"/>
                  <a:pt x="1202562" y="401550"/>
                  <a:pt x="1204912" y="402431"/>
                </a:cubicBezTo>
                <a:cubicBezTo>
                  <a:pt x="1212975" y="405455"/>
                  <a:pt x="1216388" y="407411"/>
                  <a:pt x="1223962" y="409575"/>
                </a:cubicBezTo>
                <a:cubicBezTo>
                  <a:pt x="1227109" y="410474"/>
                  <a:pt x="1230340" y="411057"/>
                  <a:pt x="1233487" y="411956"/>
                </a:cubicBezTo>
                <a:cubicBezTo>
                  <a:pt x="1241044" y="414115"/>
                  <a:pt x="1244502" y="416087"/>
                  <a:pt x="1252537" y="419100"/>
                </a:cubicBezTo>
                <a:cubicBezTo>
                  <a:pt x="1270878" y="425977"/>
                  <a:pt x="1246695" y="416359"/>
                  <a:pt x="1269206" y="423863"/>
                </a:cubicBezTo>
                <a:cubicBezTo>
                  <a:pt x="1273261" y="425215"/>
                  <a:pt x="1277376" y="426549"/>
                  <a:pt x="1281112" y="428625"/>
                </a:cubicBezTo>
                <a:cubicBezTo>
                  <a:pt x="1302736" y="440638"/>
                  <a:pt x="1280490" y="432387"/>
                  <a:pt x="1297781" y="438150"/>
                </a:cubicBezTo>
                <a:cubicBezTo>
                  <a:pt x="1300956" y="440531"/>
                  <a:pt x="1303756" y="443519"/>
                  <a:pt x="1307306" y="445294"/>
                </a:cubicBezTo>
                <a:cubicBezTo>
                  <a:pt x="1310233" y="446758"/>
                  <a:pt x="1313767" y="446526"/>
                  <a:pt x="1316831" y="447675"/>
                </a:cubicBezTo>
                <a:cubicBezTo>
                  <a:pt x="1320155" y="448921"/>
                  <a:pt x="1323253" y="450714"/>
                  <a:pt x="1326356" y="452438"/>
                </a:cubicBezTo>
                <a:cubicBezTo>
                  <a:pt x="1330402" y="454686"/>
                  <a:pt x="1334216" y="457333"/>
                  <a:pt x="1338262" y="459581"/>
                </a:cubicBezTo>
                <a:cubicBezTo>
                  <a:pt x="1341365" y="461305"/>
                  <a:pt x="1344705" y="462583"/>
                  <a:pt x="1347787" y="464344"/>
                </a:cubicBezTo>
                <a:cubicBezTo>
                  <a:pt x="1359736" y="471172"/>
                  <a:pt x="1350074" y="467705"/>
                  <a:pt x="1364456" y="473869"/>
                </a:cubicBezTo>
                <a:cubicBezTo>
                  <a:pt x="1378619" y="479939"/>
                  <a:pt x="1368552" y="471043"/>
                  <a:pt x="1390650" y="485775"/>
                </a:cubicBezTo>
                <a:lnTo>
                  <a:pt x="1404937" y="495300"/>
                </a:lnTo>
                <a:cubicBezTo>
                  <a:pt x="1407318" y="496888"/>
                  <a:pt x="1409366" y="499158"/>
                  <a:pt x="1412081" y="500063"/>
                </a:cubicBezTo>
                <a:cubicBezTo>
                  <a:pt x="1419470" y="502526"/>
                  <a:pt x="1421395" y="502793"/>
                  <a:pt x="1428750" y="507206"/>
                </a:cubicBezTo>
                <a:cubicBezTo>
                  <a:pt x="1433658" y="510151"/>
                  <a:pt x="1437607" y="514921"/>
                  <a:pt x="1443037" y="516731"/>
                </a:cubicBezTo>
                <a:cubicBezTo>
                  <a:pt x="1447800" y="518319"/>
                  <a:pt x="1452835" y="519249"/>
                  <a:pt x="1457325" y="521494"/>
                </a:cubicBezTo>
                <a:cubicBezTo>
                  <a:pt x="1460500" y="523081"/>
                  <a:pt x="1463526" y="525010"/>
                  <a:pt x="1466850" y="526256"/>
                </a:cubicBezTo>
                <a:cubicBezTo>
                  <a:pt x="1472027" y="528197"/>
                  <a:pt x="1487409" y="530147"/>
                  <a:pt x="1490662" y="533400"/>
                </a:cubicBezTo>
                <a:lnTo>
                  <a:pt x="1493043" y="53578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22" name="Freeform 12321"/>
          <p:cNvSpPr/>
          <p:nvPr/>
        </p:nvSpPr>
        <p:spPr>
          <a:xfrm>
            <a:off x="6534150" y="4876800"/>
            <a:ext cx="1757363" cy="602456"/>
          </a:xfrm>
          <a:custGeom>
            <a:avLst/>
            <a:gdLst>
              <a:gd name="connsiteX0" fmla="*/ 0 w 1757363"/>
              <a:gd name="connsiteY0" fmla="*/ 0 h 602456"/>
              <a:gd name="connsiteX1" fmla="*/ 35719 w 1757363"/>
              <a:gd name="connsiteY1" fmla="*/ 2381 h 602456"/>
              <a:gd name="connsiteX2" fmla="*/ 45244 w 1757363"/>
              <a:gd name="connsiteY2" fmla="*/ 4763 h 602456"/>
              <a:gd name="connsiteX3" fmla="*/ 73819 w 1757363"/>
              <a:gd name="connsiteY3" fmla="*/ 9525 h 602456"/>
              <a:gd name="connsiteX4" fmla="*/ 97631 w 1757363"/>
              <a:gd name="connsiteY4" fmla="*/ 14288 h 602456"/>
              <a:gd name="connsiteX5" fmla="*/ 104775 w 1757363"/>
              <a:gd name="connsiteY5" fmla="*/ 16669 h 602456"/>
              <a:gd name="connsiteX6" fmla="*/ 114300 w 1757363"/>
              <a:gd name="connsiteY6" fmla="*/ 19050 h 602456"/>
              <a:gd name="connsiteX7" fmla="*/ 138113 w 1757363"/>
              <a:gd name="connsiteY7" fmla="*/ 23813 h 602456"/>
              <a:gd name="connsiteX8" fmla="*/ 145256 w 1757363"/>
              <a:gd name="connsiteY8" fmla="*/ 26194 h 602456"/>
              <a:gd name="connsiteX9" fmla="*/ 166688 w 1757363"/>
              <a:gd name="connsiteY9" fmla="*/ 30956 h 602456"/>
              <a:gd name="connsiteX10" fmla="*/ 197644 w 1757363"/>
              <a:gd name="connsiteY10" fmla="*/ 47625 h 602456"/>
              <a:gd name="connsiteX11" fmla="*/ 207169 w 1757363"/>
              <a:gd name="connsiteY11" fmla="*/ 52388 h 602456"/>
              <a:gd name="connsiteX12" fmla="*/ 216694 w 1757363"/>
              <a:gd name="connsiteY12" fmla="*/ 59531 h 602456"/>
              <a:gd name="connsiteX13" fmla="*/ 223838 w 1757363"/>
              <a:gd name="connsiteY13" fmla="*/ 61913 h 602456"/>
              <a:gd name="connsiteX14" fmla="*/ 245269 w 1757363"/>
              <a:gd name="connsiteY14" fmla="*/ 69056 h 602456"/>
              <a:gd name="connsiteX15" fmla="*/ 259556 w 1757363"/>
              <a:gd name="connsiteY15" fmla="*/ 73819 h 602456"/>
              <a:gd name="connsiteX16" fmla="*/ 273844 w 1757363"/>
              <a:gd name="connsiteY16" fmla="*/ 78581 h 602456"/>
              <a:gd name="connsiteX17" fmla="*/ 288131 w 1757363"/>
              <a:gd name="connsiteY17" fmla="*/ 83344 h 602456"/>
              <a:gd name="connsiteX18" fmla="*/ 319088 w 1757363"/>
              <a:gd name="connsiteY18" fmla="*/ 88106 h 602456"/>
              <a:gd name="connsiteX19" fmla="*/ 326231 w 1757363"/>
              <a:gd name="connsiteY19" fmla="*/ 90488 h 602456"/>
              <a:gd name="connsiteX20" fmla="*/ 350044 w 1757363"/>
              <a:gd name="connsiteY20" fmla="*/ 95250 h 602456"/>
              <a:gd name="connsiteX21" fmla="*/ 369094 w 1757363"/>
              <a:gd name="connsiteY21" fmla="*/ 100013 h 602456"/>
              <a:gd name="connsiteX22" fmla="*/ 388144 w 1757363"/>
              <a:gd name="connsiteY22" fmla="*/ 109538 h 602456"/>
              <a:gd name="connsiteX23" fmla="*/ 395288 w 1757363"/>
              <a:gd name="connsiteY23" fmla="*/ 114300 h 602456"/>
              <a:gd name="connsiteX24" fmla="*/ 404813 w 1757363"/>
              <a:gd name="connsiteY24" fmla="*/ 116681 h 602456"/>
              <a:gd name="connsiteX25" fmla="*/ 411956 w 1757363"/>
              <a:gd name="connsiteY25" fmla="*/ 119063 h 602456"/>
              <a:gd name="connsiteX26" fmla="*/ 421481 w 1757363"/>
              <a:gd name="connsiteY26" fmla="*/ 123825 h 602456"/>
              <a:gd name="connsiteX27" fmla="*/ 438150 w 1757363"/>
              <a:gd name="connsiteY27" fmla="*/ 128588 h 602456"/>
              <a:gd name="connsiteX28" fmla="*/ 445294 w 1757363"/>
              <a:gd name="connsiteY28" fmla="*/ 130969 h 602456"/>
              <a:gd name="connsiteX29" fmla="*/ 454819 w 1757363"/>
              <a:gd name="connsiteY29" fmla="*/ 133350 h 602456"/>
              <a:gd name="connsiteX30" fmla="*/ 469106 w 1757363"/>
              <a:gd name="connsiteY30" fmla="*/ 138113 h 602456"/>
              <a:gd name="connsiteX31" fmla="*/ 483394 w 1757363"/>
              <a:gd name="connsiteY31" fmla="*/ 142875 h 602456"/>
              <a:gd name="connsiteX32" fmla="*/ 500063 w 1757363"/>
              <a:gd name="connsiteY32" fmla="*/ 147638 h 602456"/>
              <a:gd name="connsiteX33" fmla="*/ 507206 w 1757363"/>
              <a:gd name="connsiteY33" fmla="*/ 150019 h 602456"/>
              <a:gd name="connsiteX34" fmla="*/ 531019 w 1757363"/>
              <a:gd name="connsiteY34" fmla="*/ 157163 h 602456"/>
              <a:gd name="connsiteX35" fmla="*/ 538163 w 1757363"/>
              <a:gd name="connsiteY35" fmla="*/ 159544 h 602456"/>
              <a:gd name="connsiteX36" fmla="*/ 545306 w 1757363"/>
              <a:gd name="connsiteY36" fmla="*/ 161925 h 602456"/>
              <a:gd name="connsiteX37" fmla="*/ 552450 w 1757363"/>
              <a:gd name="connsiteY37" fmla="*/ 166688 h 602456"/>
              <a:gd name="connsiteX38" fmla="*/ 561975 w 1757363"/>
              <a:gd name="connsiteY38" fmla="*/ 169069 h 602456"/>
              <a:gd name="connsiteX39" fmla="*/ 581025 w 1757363"/>
              <a:gd name="connsiteY39" fmla="*/ 173831 h 602456"/>
              <a:gd name="connsiteX40" fmla="*/ 590550 w 1757363"/>
              <a:gd name="connsiteY40" fmla="*/ 178594 h 602456"/>
              <a:gd name="connsiteX41" fmla="*/ 623888 w 1757363"/>
              <a:gd name="connsiteY41" fmla="*/ 188119 h 602456"/>
              <a:gd name="connsiteX42" fmla="*/ 638175 w 1757363"/>
              <a:gd name="connsiteY42" fmla="*/ 192881 h 602456"/>
              <a:gd name="connsiteX43" fmla="*/ 654844 w 1757363"/>
              <a:gd name="connsiteY43" fmla="*/ 197644 h 602456"/>
              <a:gd name="connsiteX44" fmla="*/ 664369 w 1757363"/>
              <a:gd name="connsiteY44" fmla="*/ 195263 h 602456"/>
              <a:gd name="connsiteX45" fmla="*/ 678656 w 1757363"/>
              <a:gd name="connsiteY45" fmla="*/ 197644 h 602456"/>
              <a:gd name="connsiteX46" fmla="*/ 702469 w 1757363"/>
              <a:gd name="connsiteY46" fmla="*/ 204788 h 602456"/>
              <a:gd name="connsiteX47" fmla="*/ 711994 w 1757363"/>
              <a:gd name="connsiteY47" fmla="*/ 209550 h 602456"/>
              <a:gd name="connsiteX48" fmla="*/ 719138 w 1757363"/>
              <a:gd name="connsiteY48" fmla="*/ 216694 h 602456"/>
              <a:gd name="connsiteX49" fmla="*/ 735806 w 1757363"/>
              <a:gd name="connsiteY49" fmla="*/ 226219 h 602456"/>
              <a:gd name="connsiteX50" fmla="*/ 745331 w 1757363"/>
              <a:gd name="connsiteY50" fmla="*/ 228600 h 602456"/>
              <a:gd name="connsiteX51" fmla="*/ 759619 w 1757363"/>
              <a:gd name="connsiteY51" fmla="*/ 233363 h 602456"/>
              <a:gd name="connsiteX52" fmla="*/ 766763 w 1757363"/>
              <a:gd name="connsiteY52" fmla="*/ 235744 h 602456"/>
              <a:gd name="connsiteX53" fmla="*/ 773906 w 1757363"/>
              <a:gd name="connsiteY53" fmla="*/ 240506 h 602456"/>
              <a:gd name="connsiteX54" fmla="*/ 797719 w 1757363"/>
              <a:gd name="connsiteY54" fmla="*/ 247650 h 602456"/>
              <a:gd name="connsiteX55" fmla="*/ 804863 w 1757363"/>
              <a:gd name="connsiteY55" fmla="*/ 250031 h 602456"/>
              <a:gd name="connsiteX56" fmla="*/ 821531 w 1757363"/>
              <a:gd name="connsiteY56" fmla="*/ 254794 h 602456"/>
              <a:gd name="connsiteX57" fmla="*/ 833438 w 1757363"/>
              <a:gd name="connsiteY57" fmla="*/ 259556 h 602456"/>
              <a:gd name="connsiteX58" fmla="*/ 854869 w 1757363"/>
              <a:gd name="connsiteY58" fmla="*/ 273844 h 602456"/>
              <a:gd name="connsiteX59" fmla="*/ 866775 w 1757363"/>
              <a:gd name="connsiteY59" fmla="*/ 280988 h 602456"/>
              <a:gd name="connsiteX60" fmla="*/ 876300 w 1757363"/>
              <a:gd name="connsiteY60" fmla="*/ 283369 h 602456"/>
              <a:gd name="connsiteX61" fmla="*/ 883444 w 1757363"/>
              <a:gd name="connsiteY61" fmla="*/ 288131 h 602456"/>
              <a:gd name="connsiteX62" fmla="*/ 921544 w 1757363"/>
              <a:gd name="connsiteY62" fmla="*/ 297656 h 602456"/>
              <a:gd name="connsiteX63" fmla="*/ 931069 w 1757363"/>
              <a:gd name="connsiteY63" fmla="*/ 300038 h 602456"/>
              <a:gd name="connsiteX64" fmla="*/ 942975 w 1757363"/>
              <a:gd name="connsiteY64" fmla="*/ 304800 h 602456"/>
              <a:gd name="connsiteX65" fmla="*/ 957263 w 1757363"/>
              <a:gd name="connsiteY65" fmla="*/ 307181 h 602456"/>
              <a:gd name="connsiteX66" fmla="*/ 966788 w 1757363"/>
              <a:gd name="connsiteY66" fmla="*/ 309563 h 602456"/>
              <a:gd name="connsiteX67" fmla="*/ 978694 w 1757363"/>
              <a:gd name="connsiteY67" fmla="*/ 311944 h 602456"/>
              <a:gd name="connsiteX68" fmla="*/ 992981 w 1757363"/>
              <a:gd name="connsiteY68" fmla="*/ 316706 h 602456"/>
              <a:gd name="connsiteX69" fmla="*/ 1002506 w 1757363"/>
              <a:gd name="connsiteY69" fmla="*/ 319088 h 602456"/>
              <a:gd name="connsiteX70" fmla="*/ 1009650 w 1757363"/>
              <a:gd name="connsiteY70" fmla="*/ 323850 h 602456"/>
              <a:gd name="connsiteX71" fmla="*/ 1021556 w 1757363"/>
              <a:gd name="connsiteY71" fmla="*/ 326231 h 602456"/>
              <a:gd name="connsiteX72" fmla="*/ 1031081 w 1757363"/>
              <a:gd name="connsiteY72" fmla="*/ 328613 h 602456"/>
              <a:gd name="connsiteX73" fmla="*/ 1045369 w 1757363"/>
              <a:gd name="connsiteY73" fmla="*/ 333375 h 602456"/>
              <a:gd name="connsiteX74" fmla="*/ 1052513 w 1757363"/>
              <a:gd name="connsiteY74" fmla="*/ 335756 h 602456"/>
              <a:gd name="connsiteX75" fmla="*/ 1059656 w 1757363"/>
              <a:gd name="connsiteY75" fmla="*/ 340519 h 602456"/>
              <a:gd name="connsiteX76" fmla="*/ 1073944 w 1757363"/>
              <a:gd name="connsiteY76" fmla="*/ 345281 h 602456"/>
              <a:gd name="connsiteX77" fmla="*/ 1081088 w 1757363"/>
              <a:gd name="connsiteY77" fmla="*/ 350044 h 602456"/>
              <a:gd name="connsiteX78" fmla="*/ 1092994 w 1757363"/>
              <a:gd name="connsiteY78" fmla="*/ 352425 h 602456"/>
              <a:gd name="connsiteX79" fmla="*/ 1102519 w 1757363"/>
              <a:gd name="connsiteY79" fmla="*/ 354806 h 602456"/>
              <a:gd name="connsiteX80" fmla="*/ 1123950 w 1757363"/>
              <a:gd name="connsiteY80" fmla="*/ 364331 h 602456"/>
              <a:gd name="connsiteX81" fmla="*/ 1131094 w 1757363"/>
              <a:gd name="connsiteY81" fmla="*/ 366713 h 602456"/>
              <a:gd name="connsiteX82" fmla="*/ 1138238 w 1757363"/>
              <a:gd name="connsiteY82" fmla="*/ 369094 h 602456"/>
              <a:gd name="connsiteX83" fmla="*/ 1145381 w 1757363"/>
              <a:gd name="connsiteY83" fmla="*/ 373856 h 602456"/>
              <a:gd name="connsiteX84" fmla="*/ 1154906 w 1757363"/>
              <a:gd name="connsiteY84" fmla="*/ 381000 h 602456"/>
              <a:gd name="connsiteX85" fmla="*/ 1164431 w 1757363"/>
              <a:gd name="connsiteY85" fmla="*/ 383381 h 602456"/>
              <a:gd name="connsiteX86" fmla="*/ 1171575 w 1757363"/>
              <a:gd name="connsiteY86" fmla="*/ 388144 h 602456"/>
              <a:gd name="connsiteX87" fmla="*/ 1185863 w 1757363"/>
              <a:gd name="connsiteY87" fmla="*/ 392906 h 602456"/>
              <a:gd name="connsiteX88" fmla="*/ 1193006 w 1757363"/>
              <a:gd name="connsiteY88" fmla="*/ 395288 h 602456"/>
              <a:gd name="connsiteX89" fmla="*/ 1200150 w 1757363"/>
              <a:gd name="connsiteY89" fmla="*/ 397669 h 602456"/>
              <a:gd name="connsiteX90" fmla="*/ 1231106 w 1757363"/>
              <a:gd name="connsiteY90" fmla="*/ 404813 h 602456"/>
              <a:gd name="connsiteX91" fmla="*/ 1259681 w 1757363"/>
              <a:gd name="connsiteY91" fmla="*/ 409575 h 602456"/>
              <a:gd name="connsiteX92" fmla="*/ 1266825 w 1757363"/>
              <a:gd name="connsiteY92" fmla="*/ 411956 h 602456"/>
              <a:gd name="connsiteX93" fmla="*/ 1290638 w 1757363"/>
              <a:gd name="connsiteY93" fmla="*/ 419100 h 602456"/>
              <a:gd name="connsiteX94" fmla="*/ 1304925 w 1757363"/>
              <a:gd name="connsiteY94" fmla="*/ 423863 h 602456"/>
              <a:gd name="connsiteX95" fmla="*/ 1312069 w 1757363"/>
              <a:gd name="connsiteY95" fmla="*/ 428625 h 602456"/>
              <a:gd name="connsiteX96" fmla="*/ 1328738 w 1757363"/>
              <a:gd name="connsiteY96" fmla="*/ 433388 h 602456"/>
              <a:gd name="connsiteX97" fmla="*/ 1335881 w 1757363"/>
              <a:gd name="connsiteY97" fmla="*/ 438150 h 602456"/>
              <a:gd name="connsiteX98" fmla="*/ 1347788 w 1757363"/>
              <a:gd name="connsiteY98" fmla="*/ 442913 h 602456"/>
              <a:gd name="connsiteX99" fmla="*/ 1357313 w 1757363"/>
              <a:gd name="connsiteY99" fmla="*/ 447675 h 602456"/>
              <a:gd name="connsiteX100" fmla="*/ 1366838 w 1757363"/>
              <a:gd name="connsiteY100" fmla="*/ 450056 h 602456"/>
              <a:gd name="connsiteX101" fmla="*/ 1378744 w 1757363"/>
              <a:gd name="connsiteY101" fmla="*/ 454819 h 602456"/>
              <a:gd name="connsiteX102" fmla="*/ 1402556 w 1757363"/>
              <a:gd name="connsiteY102" fmla="*/ 461963 h 602456"/>
              <a:gd name="connsiteX103" fmla="*/ 1409700 w 1757363"/>
              <a:gd name="connsiteY103" fmla="*/ 466725 h 602456"/>
              <a:gd name="connsiteX104" fmla="*/ 1435894 w 1757363"/>
              <a:gd name="connsiteY104" fmla="*/ 473869 h 602456"/>
              <a:gd name="connsiteX105" fmla="*/ 1454944 w 1757363"/>
              <a:gd name="connsiteY105" fmla="*/ 483394 h 602456"/>
              <a:gd name="connsiteX106" fmla="*/ 1462088 w 1757363"/>
              <a:gd name="connsiteY106" fmla="*/ 488156 h 602456"/>
              <a:gd name="connsiteX107" fmla="*/ 1469231 w 1757363"/>
              <a:gd name="connsiteY107" fmla="*/ 490538 h 602456"/>
              <a:gd name="connsiteX108" fmla="*/ 1476375 w 1757363"/>
              <a:gd name="connsiteY108" fmla="*/ 495300 h 602456"/>
              <a:gd name="connsiteX109" fmla="*/ 1490663 w 1757363"/>
              <a:gd name="connsiteY109" fmla="*/ 500063 h 602456"/>
              <a:gd name="connsiteX110" fmla="*/ 1497806 w 1757363"/>
              <a:gd name="connsiteY110" fmla="*/ 502444 h 602456"/>
              <a:gd name="connsiteX111" fmla="*/ 1507331 w 1757363"/>
              <a:gd name="connsiteY111" fmla="*/ 504825 h 602456"/>
              <a:gd name="connsiteX112" fmla="*/ 1521619 w 1757363"/>
              <a:gd name="connsiteY112" fmla="*/ 509588 h 602456"/>
              <a:gd name="connsiteX113" fmla="*/ 1533525 w 1757363"/>
              <a:gd name="connsiteY113" fmla="*/ 511969 h 602456"/>
              <a:gd name="connsiteX114" fmla="*/ 1559719 w 1757363"/>
              <a:gd name="connsiteY114" fmla="*/ 519113 h 602456"/>
              <a:gd name="connsiteX115" fmla="*/ 1569244 w 1757363"/>
              <a:gd name="connsiteY115" fmla="*/ 523875 h 602456"/>
              <a:gd name="connsiteX116" fmla="*/ 1585913 w 1757363"/>
              <a:gd name="connsiteY116" fmla="*/ 531019 h 602456"/>
              <a:gd name="connsiteX117" fmla="*/ 1595438 w 1757363"/>
              <a:gd name="connsiteY117" fmla="*/ 538163 h 602456"/>
              <a:gd name="connsiteX118" fmla="*/ 1609725 w 1757363"/>
              <a:gd name="connsiteY118" fmla="*/ 542925 h 602456"/>
              <a:gd name="connsiteX119" fmla="*/ 1616869 w 1757363"/>
              <a:gd name="connsiteY119" fmla="*/ 545306 h 602456"/>
              <a:gd name="connsiteX120" fmla="*/ 1638300 w 1757363"/>
              <a:gd name="connsiteY120" fmla="*/ 554831 h 602456"/>
              <a:gd name="connsiteX121" fmla="*/ 1659731 w 1757363"/>
              <a:gd name="connsiteY121" fmla="*/ 561975 h 602456"/>
              <a:gd name="connsiteX122" fmla="*/ 1685925 w 1757363"/>
              <a:gd name="connsiteY122" fmla="*/ 573881 h 602456"/>
              <a:gd name="connsiteX123" fmla="*/ 1693069 w 1757363"/>
              <a:gd name="connsiteY123" fmla="*/ 578644 h 602456"/>
              <a:gd name="connsiteX124" fmla="*/ 1704975 w 1757363"/>
              <a:gd name="connsiteY124" fmla="*/ 581025 h 602456"/>
              <a:gd name="connsiteX125" fmla="*/ 1712119 w 1757363"/>
              <a:gd name="connsiteY125" fmla="*/ 583406 h 602456"/>
              <a:gd name="connsiteX126" fmla="*/ 1719263 w 1757363"/>
              <a:gd name="connsiteY126" fmla="*/ 588169 h 602456"/>
              <a:gd name="connsiteX127" fmla="*/ 1743075 w 1757363"/>
              <a:gd name="connsiteY127" fmla="*/ 595313 h 602456"/>
              <a:gd name="connsiteX128" fmla="*/ 1750219 w 1757363"/>
              <a:gd name="connsiteY128" fmla="*/ 597694 h 602456"/>
              <a:gd name="connsiteX129" fmla="*/ 1757363 w 1757363"/>
              <a:gd name="connsiteY129" fmla="*/ 602456 h 6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757363" h="602456">
                <a:moveTo>
                  <a:pt x="0" y="0"/>
                </a:moveTo>
                <a:cubicBezTo>
                  <a:pt x="11906" y="794"/>
                  <a:pt x="23852" y="1132"/>
                  <a:pt x="35719" y="2381"/>
                </a:cubicBezTo>
                <a:cubicBezTo>
                  <a:pt x="38974" y="2724"/>
                  <a:pt x="42049" y="4053"/>
                  <a:pt x="45244" y="4763"/>
                </a:cubicBezTo>
                <a:cubicBezTo>
                  <a:pt x="57772" y="7547"/>
                  <a:pt x="59913" y="7539"/>
                  <a:pt x="73819" y="9525"/>
                </a:cubicBezTo>
                <a:cubicBezTo>
                  <a:pt x="89959" y="14904"/>
                  <a:pt x="70269" y="8815"/>
                  <a:pt x="97631" y="14288"/>
                </a:cubicBezTo>
                <a:cubicBezTo>
                  <a:pt x="100092" y="14780"/>
                  <a:pt x="102361" y="15979"/>
                  <a:pt x="104775" y="16669"/>
                </a:cubicBezTo>
                <a:cubicBezTo>
                  <a:pt x="107922" y="17568"/>
                  <a:pt x="111100" y="18364"/>
                  <a:pt x="114300" y="19050"/>
                </a:cubicBezTo>
                <a:cubicBezTo>
                  <a:pt x="122215" y="20746"/>
                  <a:pt x="130434" y="21253"/>
                  <a:pt x="138113" y="23813"/>
                </a:cubicBezTo>
                <a:cubicBezTo>
                  <a:pt x="140494" y="24607"/>
                  <a:pt x="142806" y="25650"/>
                  <a:pt x="145256" y="26194"/>
                </a:cubicBezTo>
                <a:cubicBezTo>
                  <a:pt x="154259" y="28195"/>
                  <a:pt x="158998" y="27461"/>
                  <a:pt x="166688" y="30956"/>
                </a:cubicBezTo>
                <a:cubicBezTo>
                  <a:pt x="191581" y="42270"/>
                  <a:pt x="178540" y="37011"/>
                  <a:pt x="197644" y="47625"/>
                </a:cubicBezTo>
                <a:cubicBezTo>
                  <a:pt x="200747" y="49349"/>
                  <a:pt x="204159" y="50507"/>
                  <a:pt x="207169" y="52388"/>
                </a:cubicBezTo>
                <a:cubicBezTo>
                  <a:pt x="210534" y="54491"/>
                  <a:pt x="213248" y="57562"/>
                  <a:pt x="216694" y="59531"/>
                </a:cubicBezTo>
                <a:cubicBezTo>
                  <a:pt x="218873" y="60776"/>
                  <a:pt x="221531" y="60924"/>
                  <a:pt x="223838" y="61913"/>
                </a:cubicBezTo>
                <a:cubicBezTo>
                  <a:pt x="249304" y="72827"/>
                  <a:pt x="215834" y="61028"/>
                  <a:pt x="245269" y="69056"/>
                </a:cubicBezTo>
                <a:cubicBezTo>
                  <a:pt x="250112" y="70377"/>
                  <a:pt x="254794" y="72231"/>
                  <a:pt x="259556" y="73819"/>
                </a:cubicBezTo>
                <a:lnTo>
                  <a:pt x="273844" y="78581"/>
                </a:lnTo>
                <a:lnTo>
                  <a:pt x="288131" y="83344"/>
                </a:lnTo>
                <a:cubicBezTo>
                  <a:pt x="306313" y="86980"/>
                  <a:pt x="296022" y="85223"/>
                  <a:pt x="319088" y="88106"/>
                </a:cubicBezTo>
                <a:cubicBezTo>
                  <a:pt x="321469" y="88900"/>
                  <a:pt x="323785" y="89924"/>
                  <a:pt x="326231" y="90488"/>
                </a:cubicBezTo>
                <a:cubicBezTo>
                  <a:pt x="334119" y="92308"/>
                  <a:pt x="342364" y="92691"/>
                  <a:pt x="350044" y="95250"/>
                </a:cubicBezTo>
                <a:cubicBezTo>
                  <a:pt x="361028" y="98911"/>
                  <a:pt x="354727" y="97139"/>
                  <a:pt x="369094" y="100013"/>
                </a:cubicBezTo>
                <a:cubicBezTo>
                  <a:pt x="375444" y="103188"/>
                  <a:pt x="382237" y="105600"/>
                  <a:pt x="388144" y="109538"/>
                </a:cubicBezTo>
                <a:cubicBezTo>
                  <a:pt x="390525" y="111125"/>
                  <a:pt x="392657" y="113173"/>
                  <a:pt x="395288" y="114300"/>
                </a:cubicBezTo>
                <a:cubicBezTo>
                  <a:pt x="398296" y="115589"/>
                  <a:pt x="401666" y="115782"/>
                  <a:pt x="404813" y="116681"/>
                </a:cubicBezTo>
                <a:cubicBezTo>
                  <a:pt x="407226" y="117371"/>
                  <a:pt x="409649" y="118074"/>
                  <a:pt x="411956" y="119063"/>
                </a:cubicBezTo>
                <a:cubicBezTo>
                  <a:pt x="415219" y="120461"/>
                  <a:pt x="418218" y="122427"/>
                  <a:pt x="421481" y="123825"/>
                </a:cubicBezTo>
                <a:cubicBezTo>
                  <a:pt x="427185" y="126269"/>
                  <a:pt x="432116" y="126864"/>
                  <a:pt x="438150" y="128588"/>
                </a:cubicBezTo>
                <a:cubicBezTo>
                  <a:pt x="440564" y="129278"/>
                  <a:pt x="442880" y="130279"/>
                  <a:pt x="445294" y="130969"/>
                </a:cubicBezTo>
                <a:cubicBezTo>
                  <a:pt x="448441" y="131868"/>
                  <a:pt x="451684" y="132410"/>
                  <a:pt x="454819" y="133350"/>
                </a:cubicBezTo>
                <a:cubicBezTo>
                  <a:pt x="459627" y="134793"/>
                  <a:pt x="464344" y="136525"/>
                  <a:pt x="469106" y="138113"/>
                </a:cubicBezTo>
                <a:lnTo>
                  <a:pt x="483394" y="142875"/>
                </a:lnTo>
                <a:cubicBezTo>
                  <a:pt x="500529" y="148586"/>
                  <a:pt x="479125" y="141655"/>
                  <a:pt x="500063" y="147638"/>
                </a:cubicBezTo>
                <a:cubicBezTo>
                  <a:pt x="502476" y="148328"/>
                  <a:pt x="504793" y="149330"/>
                  <a:pt x="507206" y="150019"/>
                </a:cubicBezTo>
                <a:cubicBezTo>
                  <a:pt x="532402" y="157218"/>
                  <a:pt x="497057" y="145842"/>
                  <a:pt x="531019" y="157163"/>
                </a:cubicBezTo>
                <a:lnTo>
                  <a:pt x="538163" y="159544"/>
                </a:lnTo>
                <a:lnTo>
                  <a:pt x="545306" y="161925"/>
                </a:lnTo>
                <a:cubicBezTo>
                  <a:pt x="547687" y="163513"/>
                  <a:pt x="549819" y="165561"/>
                  <a:pt x="552450" y="166688"/>
                </a:cubicBezTo>
                <a:cubicBezTo>
                  <a:pt x="555458" y="167977"/>
                  <a:pt x="558780" y="168359"/>
                  <a:pt x="561975" y="169069"/>
                </a:cubicBezTo>
                <a:cubicBezTo>
                  <a:pt x="569712" y="170788"/>
                  <a:pt x="574154" y="170886"/>
                  <a:pt x="581025" y="173831"/>
                </a:cubicBezTo>
                <a:cubicBezTo>
                  <a:pt x="584288" y="175229"/>
                  <a:pt x="587254" y="177276"/>
                  <a:pt x="590550" y="178594"/>
                </a:cubicBezTo>
                <a:cubicBezTo>
                  <a:pt x="613457" y="187757"/>
                  <a:pt x="596826" y="179099"/>
                  <a:pt x="623888" y="188119"/>
                </a:cubicBezTo>
                <a:cubicBezTo>
                  <a:pt x="628650" y="189706"/>
                  <a:pt x="633305" y="191663"/>
                  <a:pt x="638175" y="192881"/>
                </a:cubicBezTo>
                <a:cubicBezTo>
                  <a:pt x="650135" y="195872"/>
                  <a:pt x="644595" y="194228"/>
                  <a:pt x="654844" y="197644"/>
                </a:cubicBezTo>
                <a:cubicBezTo>
                  <a:pt x="658019" y="196850"/>
                  <a:pt x="661096" y="195263"/>
                  <a:pt x="664369" y="195263"/>
                </a:cubicBezTo>
                <a:cubicBezTo>
                  <a:pt x="669197" y="195263"/>
                  <a:pt x="673922" y="196697"/>
                  <a:pt x="678656" y="197644"/>
                </a:cubicBezTo>
                <a:cubicBezTo>
                  <a:pt x="684356" y="198784"/>
                  <a:pt x="698416" y="202762"/>
                  <a:pt x="702469" y="204788"/>
                </a:cubicBezTo>
                <a:lnTo>
                  <a:pt x="711994" y="209550"/>
                </a:lnTo>
                <a:cubicBezTo>
                  <a:pt x="714375" y="211931"/>
                  <a:pt x="716551" y="214538"/>
                  <a:pt x="719138" y="216694"/>
                </a:cubicBezTo>
                <a:cubicBezTo>
                  <a:pt x="722905" y="219833"/>
                  <a:pt x="731573" y="224632"/>
                  <a:pt x="735806" y="226219"/>
                </a:cubicBezTo>
                <a:cubicBezTo>
                  <a:pt x="738870" y="227368"/>
                  <a:pt x="742196" y="227660"/>
                  <a:pt x="745331" y="228600"/>
                </a:cubicBezTo>
                <a:cubicBezTo>
                  <a:pt x="750140" y="230043"/>
                  <a:pt x="754856" y="231775"/>
                  <a:pt x="759619" y="233363"/>
                </a:cubicBezTo>
                <a:lnTo>
                  <a:pt x="766763" y="235744"/>
                </a:lnTo>
                <a:cubicBezTo>
                  <a:pt x="769144" y="237331"/>
                  <a:pt x="771291" y="239344"/>
                  <a:pt x="773906" y="240506"/>
                </a:cubicBezTo>
                <a:cubicBezTo>
                  <a:pt x="784095" y="245035"/>
                  <a:pt x="788020" y="244879"/>
                  <a:pt x="797719" y="247650"/>
                </a:cubicBezTo>
                <a:cubicBezTo>
                  <a:pt x="800133" y="248340"/>
                  <a:pt x="802449" y="249341"/>
                  <a:pt x="804863" y="250031"/>
                </a:cubicBezTo>
                <a:cubicBezTo>
                  <a:pt x="815368" y="253033"/>
                  <a:pt x="812399" y="251370"/>
                  <a:pt x="821531" y="254794"/>
                </a:cubicBezTo>
                <a:cubicBezTo>
                  <a:pt x="825534" y="256295"/>
                  <a:pt x="829685" y="257509"/>
                  <a:pt x="833438" y="259556"/>
                </a:cubicBezTo>
                <a:cubicBezTo>
                  <a:pt x="842167" y="264317"/>
                  <a:pt x="846933" y="269082"/>
                  <a:pt x="854869" y="273844"/>
                </a:cubicBezTo>
                <a:cubicBezTo>
                  <a:pt x="858838" y="276225"/>
                  <a:pt x="862546" y="279108"/>
                  <a:pt x="866775" y="280988"/>
                </a:cubicBezTo>
                <a:cubicBezTo>
                  <a:pt x="869766" y="282317"/>
                  <a:pt x="873125" y="282575"/>
                  <a:pt x="876300" y="283369"/>
                </a:cubicBezTo>
                <a:cubicBezTo>
                  <a:pt x="878681" y="284956"/>
                  <a:pt x="880829" y="286969"/>
                  <a:pt x="883444" y="288131"/>
                </a:cubicBezTo>
                <a:cubicBezTo>
                  <a:pt x="897452" y="294357"/>
                  <a:pt x="905642" y="293679"/>
                  <a:pt x="921544" y="297656"/>
                </a:cubicBezTo>
                <a:cubicBezTo>
                  <a:pt x="924719" y="298450"/>
                  <a:pt x="927964" y="299003"/>
                  <a:pt x="931069" y="300038"/>
                </a:cubicBezTo>
                <a:cubicBezTo>
                  <a:pt x="935124" y="301390"/>
                  <a:pt x="938851" y="303675"/>
                  <a:pt x="942975" y="304800"/>
                </a:cubicBezTo>
                <a:cubicBezTo>
                  <a:pt x="947633" y="306070"/>
                  <a:pt x="952528" y="306234"/>
                  <a:pt x="957263" y="307181"/>
                </a:cubicBezTo>
                <a:cubicBezTo>
                  <a:pt x="960472" y="307823"/>
                  <a:pt x="963593" y="308853"/>
                  <a:pt x="966788" y="309563"/>
                </a:cubicBezTo>
                <a:cubicBezTo>
                  <a:pt x="970739" y="310441"/>
                  <a:pt x="974789" y="310879"/>
                  <a:pt x="978694" y="311944"/>
                </a:cubicBezTo>
                <a:cubicBezTo>
                  <a:pt x="983537" y="313265"/>
                  <a:pt x="988111" y="315488"/>
                  <a:pt x="992981" y="316706"/>
                </a:cubicBezTo>
                <a:lnTo>
                  <a:pt x="1002506" y="319088"/>
                </a:lnTo>
                <a:cubicBezTo>
                  <a:pt x="1004887" y="320675"/>
                  <a:pt x="1006970" y="322845"/>
                  <a:pt x="1009650" y="323850"/>
                </a:cubicBezTo>
                <a:cubicBezTo>
                  <a:pt x="1013440" y="325271"/>
                  <a:pt x="1017605" y="325353"/>
                  <a:pt x="1021556" y="326231"/>
                </a:cubicBezTo>
                <a:cubicBezTo>
                  <a:pt x="1024751" y="326941"/>
                  <a:pt x="1027946" y="327673"/>
                  <a:pt x="1031081" y="328613"/>
                </a:cubicBezTo>
                <a:cubicBezTo>
                  <a:pt x="1035889" y="330056"/>
                  <a:pt x="1040606" y="331788"/>
                  <a:pt x="1045369" y="333375"/>
                </a:cubicBezTo>
                <a:lnTo>
                  <a:pt x="1052513" y="335756"/>
                </a:lnTo>
                <a:cubicBezTo>
                  <a:pt x="1054894" y="337344"/>
                  <a:pt x="1057041" y="339357"/>
                  <a:pt x="1059656" y="340519"/>
                </a:cubicBezTo>
                <a:cubicBezTo>
                  <a:pt x="1064244" y="342558"/>
                  <a:pt x="1073944" y="345281"/>
                  <a:pt x="1073944" y="345281"/>
                </a:cubicBezTo>
                <a:cubicBezTo>
                  <a:pt x="1076325" y="346869"/>
                  <a:pt x="1078408" y="349039"/>
                  <a:pt x="1081088" y="350044"/>
                </a:cubicBezTo>
                <a:cubicBezTo>
                  <a:pt x="1084878" y="351465"/>
                  <a:pt x="1089043" y="351547"/>
                  <a:pt x="1092994" y="352425"/>
                </a:cubicBezTo>
                <a:cubicBezTo>
                  <a:pt x="1096189" y="353135"/>
                  <a:pt x="1099344" y="354012"/>
                  <a:pt x="1102519" y="354806"/>
                </a:cubicBezTo>
                <a:cubicBezTo>
                  <a:pt x="1113841" y="362354"/>
                  <a:pt x="1106946" y="358663"/>
                  <a:pt x="1123950" y="364331"/>
                </a:cubicBezTo>
                <a:lnTo>
                  <a:pt x="1131094" y="366713"/>
                </a:lnTo>
                <a:lnTo>
                  <a:pt x="1138238" y="369094"/>
                </a:lnTo>
                <a:cubicBezTo>
                  <a:pt x="1140619" y="370681"/>
                  <a:pt x="1143052" y="372193"/>
                  <a:pt x="1145381" y="373856"/>
                </a:cubicBezTo>
                <a:cubicBezTo>
                  <a:pt x="1148611" y="376163"/>
                  <a:pt x="1151356" y="379225"/>
                  <a:pt x="1154906" y="381000"/>
                </a:cubicBezTo>
                <a:cubicBezTo>
                  <a:pt x="1157833" y="382464"/>
                  <a:pt x="1161256" y="382587"/>
                  <a:pt x="1164431" y="383381"/>
                </a:cubicBezTo>
                <a:cubicBezTo>
                  <a:pt x="1166812" y="384969"/>
                  <a:pt x="1168960" y="386982"/>
                  <a:pt x="1171575" y="388144"/>
                </a:cubicBezTo>
                <a:cubicBezTo>
                  <a:pt x="1176163" y="390183"/>
                  <a:pt x="1181100" y="391318"/>
                  <a:pt x="1185863" y="392906"/>
                </a:cubicBezTo>
                <a:lnTo>
                  <a:pt x="1193006" y="395288"/>
                </a:lnTo>
                <a:cubicBezTo>
                  <a:pt x="1195387" y="396082"/>
                  <a:pt x="1197715" y="397060"/>
                  <a:pt x="1200150" y="397669"/>
                </a:cubicBezTo>
                <a:cubicBezTo>
                  <a:pt x="1213615" y="401035"/>
                  <a:pt x="1218663" y="402617"/>
                  <a:pt x="1231106" y="404813"/>
                </a:cubicBezTo>
                <a:cubicBezTo>
                  <a:pt x="1240615" y="406491"/>
                  <a:pt x="1250520" y="406522"/>
                  <a:pt x="1259681" y="409575"/>
                </a:cubicBezTo>
                <a:cubicBezTo>
                  <a:pt x="1262062" y="410369"/>
                  <a:pt x="1264411" y="411266"/>
                  <a:pt x="1266825" y="411956"/>
                </a:cubicBezTo>
                <a:cubicBezTo>
                  <a:pt x="1292010" y="419152"/>
                  <a:pt x="1256695" y="407787"/>
                  <a:pt x="1290638" y="419100"/>
                </a:cubicBezTo>
                <a:cubicBezTo>
                  <a:pt x="1290642" y="419101"/>
                  <a:pt x="1304922" y="423861"/>
                  <a:pt x="1304925" y="423863"/>
                </a:cubicBezTo>
                <a:cubicBezTo>
                  <a:pt x="1307306" y="425450"/>
                  <a:pt x="1309438" y="427498"/>
                  <a:pt x="1312069" y="428625"/>
                </a:cubicBezTo>
                <a:cubicBezTo>
                  <a:pt x="1322761" y="433207"/>
                  <a:pt x="1319462" y="428750"/>
                  <a:pt x="1328738" y="433388"/>
                </a:cubicBezTo>
                <a:cubicBezTo>
                  <a:pt x="1331297" y="434668"/>
                  <a:pt x="1333322" y="436870"/>
                  <a:pt x="1335881" y="438150"/>
                </a:cubicBezTo>
                <a:cubicBezTo>
                  <a:pt x="1339704" y="440062"/>
                  <a:pt x="1343882" y="441177"/>
                  <a:pt x="1347788" y="442913"/>
                </a:cubicBezTo>
                <a:cubicBezTo>
                  <a:pt x="1351032" y="444355"/>
                  <a:pt x="1353989" y="446429"/>
                  <a:pt x="1357313" y="447675"/>
                </a:cubicBezTo>
                <a:cubicBezTo>
                  <a:pt x="1360377" y="448824"/>
                  <a:pt x="1363733" y="449021"/>
                  <a:pt x="1366838" y="450056"/>
                </a:cubicBezTo>
                <a:cubicBezTo>
                  <a:pt x="1370893" y="451408"/>
                  <a:pt x="1374689" y="453467"/>
                  <a:pt x="1378744" y="454819"/>
                </a:cubicBezTo>
                <a:cubicBezTo>
                  <a:pt x="1385404" y="457039"/>
                  <a:pt x="1397030" y="458279"/>
                  <a:pt x="1402556" y="461963"/>
                </a:cubicBezTo>
                <a:cubicBezTo>
                  <a:pt x="1404937" y="463550"/>
                  <a:pt x="1407020" y="465720"/>
                  <a:pt x="1409700" y="466725"/>
                </a:cubicBezTo>
                <a:cubicBezTo>
                  <a:pt x="1430602" y="474563"/>
                  <a:pt x="1412713" y="462279"/>
                  <a:pt x="1435894" y="473869"/>
                </a:cubicBezTo>
                <a:cubicBezTo>
                  <a:pt x="1442244" y="477044"/>
                  <a:pt x="1449037" y="479456"/>
                  <a:pt x="1454944" y="483394"/>
                </a:cubicBezTo>
                <a:cubicBezTo>
                  <a:pt x="1457325" y="484981"/>
                  <a:pt x="1459528" y="486876"/>
                  <a:pt x="1462088" y="488156"/>
                </a:cubicBezTo>
                <a:cubicBezTo>
                  <a:pt x="1464333" y="489279"/>
                  <a:pt x="1466986" y="489415"/>
                  <a:pt x="1469231" y="490538"/>
                </a:cubicBezTo>
                <a:cubicBezTo>
                  <a:pt x="1471791" y="491818"/>
                  <a:pt x="1473760" y="494138"/>
                  <a:pt x="1476375" y="495300"/>
                </a:cubicBezTo>
                <a:cubicBezTo>
                  <a:pt x="1480963" y="497339"/>
                  <a:pt x="1485900" y="498475"/>
                  <a:pt x="1490663" y="500063"/>
                </a:cubicBezTo>
                <a:cubicBezTo>
                  <a:pt x="1493044" y="500857"/>
                  <a:pt x="1495371" y="501835"/>
                  <a:pt x="1497806" y="502444"/>
                </a:cubicBezTo>
                <a:cubicBezTo>
                  <a:pt x="1500981" y="503238"/>
                  <a:pt x="1504196" y="503885"/>
                  <a:pt x="1507331" y="504825"/>
                </a:cubicBezTo>
                <a:cubicBezTo>
                  <a:pt x="1512140" y="506268"/>
                  <a:pt x="1516696" y="508604"/>
                  <a:pt x="1521619" y="509588"/>
                </a:cubicBezTo>
                <a:cubicBezTo>
                  <a:pt x="1525588" y="510382"/>
                  <a:pt x="1529620" y="510904"/>
                  <a:pt x="1533525" y="511969"/>
                </a:cubicBezTo>
                <a:cubicBezTo>
                  <a:pt x="1566776" y="521036"/>
                  <a:pt x="1530698" y="513307"/>
                  <a:pt x="1559719" y="519113"/>
                </a:cubicBezTo>
                <a:cubicBezTo>
                  <a:pt x="1562894" y="520700"/>
                  <a:pt x="1565981" y="522477"/>
                  <a:pt x="1569244" y="523875"/>
                </a:cubicBezTo>
                <a:cubicBezTo>
                  <a:pt x="1579556" y="528294"/>
                  <a:pt x="1574425" y="523838"/>
                  <a:pt x="1585913" y="531019"/>
                </a:cubicBezTo>
                <a:cubicBezTo>
                  <a:pt x="1589278" y="533123"/>
                  <a:pt x="1591888" y="536388"/>
                  <a:pt x="1595438" y="538163"/>
                </a:cubicBezTo>
                <a:cubicBezTo>
                  <a:pt x="1599928" y="540408"/>
                  <a:pt x="1604963" y="541338"/>
                  <a:pt x="1609725" y="542925"/>
                </a:cubicBezTo>
                <a:lnTo>
                  <a:pt x="1616869" y="545306"/>
                </a:lnTo>
                <a:cubicBezTo>
                  <a:pt x="1630614" y="554470"/>
                  <a:pt x="1617046" y="546329"/>
                  <a:pt x="1638300" y="554831"/>
                </a:cubicBezTo>
                <a:cubicBezTo>
                  <a:pt x="1658019" y="562719"/>
                  <a:pt x="1636848" y="557399"/>
                  <a:pt x="1659731" y="561975"/>
                </a:cubicBezTo>
                <a:cubicBezTo>
                  <a:pt x="1681026" y="572623"/>
                  <a:pt x="1672046" y="569255"/>
                  <a:pt x="1685925" y="573881"/>
                </a:cubicBezTo>
                <a:cubicBezTo>
                  <a:pt x="1688306" y="575469"/>
                  <a:pt x="1690389" y="577639"/>
                  <a:pt x="1693069" y="578644"/>
                </a:cubicBezTo>
                <a:cubicBezTo>
                  <a:pt x="1696859" y="580065"/>
                  <a:pt x="1701049" y="580043"/>
                  <a:pt x="1704975" y="581025"/>
                </a:cubicBezTo>
                <a:cubicBezTo>
                  <a:pt x="1707410" y="581634"/>
                  <a:pt x="1709738" y="582612"/>
                  <a:pt x="1712119" y="583406"/>
                </a:cubicBezTo>
                <a:cubicBezTo>
                  <a:pt x="1714500" y="584994"/>
                  <a:pt x="1716648" y="587007"/>
                  <a:pt x="1719263" y="588169"/>
                </a:cubicBezTo>
                <a:cubicBezTo>
                  <a:pt x="1729437" y="592691"/>
                  <a:pt x="1733386" y="592544"/>
                  <a:pt x="1743075" y="595313"/>
                </a:cubicBezTo>
                <a:cubicBezTo>
                  <a:pt x="1745489" y="596003"/>
                  <a:pt x="1747974" y="596572"/>
                  <a:pt x="1750219" y="597694"/>
                </a:cubicBezTo>
                <a:cubicBezTo>
                  <a:pt x="1752779" y="598974"/>
                  <a:pt x="1757363" y="602456"/>
                  <a:pt x="1757363" y="602456"/>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23" name="Freeform 12322"/>
          <p:cNvSpPr/>
          <p:nvPr/>
        </p:nvSpPr>
        <p:spPr>
          <a:xfrm>
            <a:off x="6288881" y="4888706"/>
            <a:ext cx="2007394" cy="857250"/>
          </a:xfrm>
          <a:custGeom>
            <a:avLst/>
            <a:gdLst>
              <a:gd name="connsiteX0" fmla="*/ 0 w 2007394"/>
              <a:gd name="connsiteY0" fmla="*/ 0 h 857250"/>
              <a:gd name="connsiteX1" fmla="*/ 19050 w 2007394"/>
              <a:gd name="connsiteY1" fmla="*/ 14288 h 857250"/>
              <a:gd name="connsiteX2" fmla="*/ 28575 w 2007394"/>
              <a:gd name="connsiteY2" fmla="*/ 19050 h 857250"/>
              <a:gd name="connsiteX3" fmla="*/ 35719 w 2007394"/>
              <a:gd name="connsiteY3" fmla="*/ 23813 h 857250"/>
              <a:gd name="connsiteX4" fmla="*/ 47625 w 2007394"/>
              <a:gd name="connsiteY4" fmla="*/ 26194 h 857250"/>
              <a:gd name="connsiteX5" fmla="*/ 61913 w 2007394"/>
              <a:gd name="connsiteY5" fmla="*/ 35719 h 857250"/>
              <a:gd name="connsiteX6" fmla="*/ 83344 w 2007394"/>
              <a:gd name="connsiteY6" fmla="*/ 52388 h 857250"/>
              <a:gd name="connsiteX7" fmla="*/ 95250 w 2007394"/>
              <a:gd name="connsiteY7" fmla="*/ 59532 h 857250"/>
              <a:gd name="connsiteX8" fmla="*/ 109538 w 2007394"/>
              <a:gd name="connsiteY8" fmla="*/ 64294 h 857250"/>
              <a:gd name="connsiteX9" fmla="*/ 123825 w 2007394"/>
              <a:gd name="connsiteY9" fmla="*/ 73819 h 857250"/>
              <a:gd name="connsiteX10" fmla="*/ 133350 w 2007394"/>
              <a:gd name="connsiteY10" fmla="*/ 78582 h 857250"/>
              <a:gd name="connsiteX11" fmla="*/ 140494 w 2007394"/>
              <a:gd name="connsiteY11" fmla="*/ 85725 h 857250"/>
              <a:gd name="connsiteX12" fmla="*/ 154782 w 2007394"/>
              <a:gd name="connsiteY12" fmla="*/ 90488 h 857250"/>
              <a:gd name="connsiteX13" fmla="*/ 171450 w 2007394"/>
              <a:gd name="connsiteY13" fmla="*/ 100013 h 857250"/>
              <a:gd name="connsiteX14" fmla="*/ 178594 w 2007394"/>
              <a:gd name="connsiteY14" fmla="*/ 104775 h 857250"/>
              <a:gd name="connsiteX15" fmla="*/ 185738 w 2007394"/>
              <a:gd name="connsiteY15" fmla="*/ 107157 h 857250"/>
              <a:gd name="connsiteX16" fmla="*/ 192882 w 2007394"/>
              <a:gd name="connsiteY16" fmla="*/ 111919 h 857250"/>
              <a:gd name="connsiteX17" fmla="*/ 202407 w 2007394"/>
              <a:gd name="connsiteY17" fmla="*/ 114300 h 857250"/>
              <a:gd name="connsiteX18" fmla="*/ 209550 w 2007394"/>
              <a:gd name="connsiteY18" fmla="*/ 116682 h 857250"/>
              <a:gd name="connsiteX19" fmla="*/ 216694 w 2007394"/>
              <a:gd name="connsiteY19" fmla="*/ 123825 h 857250"/>
              <a:gd name="connsiteX20" fmla="*/ 226219 w 2007394"/>
              <a:gd name="connsiteY20" fmla="*/ 126207 h 857250"/>
              <a:gd name="connsiteX21" fmla="*/ 233363 w 2007394"/>
              <a:gd name="connsiteY21" fmla="*/ 130969 h 857250"/>
              <a:gd name="connsiteX22" fmla="*/ 240507 w 2007394"/>
              <a:gd name="connsiteY22" fmla="*/ 133350 h 857250"/>
              <a:gd name="connsiteX23" fmla="*/ 257175 w 2007394"/>
              <a:gd name="connsiteY23" fmla="*/ 142875 h 857250"/>
              <a:gd name="connsiteX24" fmla="*/ 264319 w 2007394"/>
              <a:gd name="connsiteY24" fmla="*/ 145257 h 857250"/>
              <a:gd name="connsiteX25" fmla="*/ 280988 w 2007394"/>
              <a:gd name="connsiteY25" fmla="*/ 152400 h 857250"/>
              <a:gd name="connsiteX26" fmla="*/ 297657 w 2007394"/>
              <a:gd name="connsiteY26" fmla="*/ 161925 h 857250"/>
              <a:gd name="connsiteX27" fmla="*/ 304800 w 2007394"/>
              <a:gd name="connsiteY27" fmla="*/ 164307 h 857250"/>
              <a:gd name="connsiteX28" fmla="*/ 314325 w 2007394"/>
              <a:gd name="connsiteY28" fmla="*/ 169069 h 857250"/>
              <a:gd name="connsiteX29" fmla="*/ 321469 w 2007394"/>
              <a:gd name="connsiteY29" fmla="*/ 173832 h 857250"/>
              <a:gd name="connsiteX30" fmla="*/ 330994 w 2007394"/>
              <a:gd name="connsiteY30" fmla="*/ 176213 h 857250"/>
              <a:gd name="connsiteX31" fmla="*/ 338138 w 2007394"/>
              <a:gd name="connsiteY31" fmla="*/ 180975 h 857250"/>
              <a:gd name="connsiteX32" fmla="*/ 361950 w 2007394"/>
              <a:gd name="connsiteY32" fmla="*/ 188119 h 857250"/>
              <a:gd name="connsiteX33" fmla="*/ 369094 w 2007394"/>
              <a:gd name="connsiteY33" fmla="*/ 190500 h 857250"/>
              <a:gd name="connsiteX34" fmla="*/ 385763 w 2007394"/>
              <a:gd name="connsiteY34" fmla="*/ 200025 h 857250"/>
              <a:gd name="connsiteX35" fmla="*/ 395288 w 2007394"/>
              <a:gd name="connsiteY35" fmla="*/ 202407 h 857250"/>
              <a:gd name="connsiteX36" fmla="*/ 409575 w 2007394"/>
              <a:gd name="connsiteY36" fmla="*/ 207169 h 857250"/>
              <a:gd name="connsiteX37" fmla="*/ 416719 w 2007394"/>
              <a:gd name="connsiteY37" fmla="*/ 209550 h 857250"/>
              <a:gd name="connsiteX38" fmla="*/ 435769 w 2007394"/>
              <a:gd name="connsiteY38" fmla="*/ 216694 h 857250"/>
              <a:gd name="connsiteX39" fmla="*/ 459582 w 2007394"/>
              <a:gd name="connsiteY39" fmla="*/ 226219 h 857250"/>
              <a:gd name="connsiteX40" fmla="*/ 473869 w 2007394"/>
              <a:gd name="connsiteY40" fmla="*/ 230982 h 857250"/>
              <a:gd name="connsiteX41" fmla="*/ 495300 w 2007394"/>
              <a:gd name="connsiteY41" fmla="*/ 240507 h 857250"/>
              <a:gd name="connsiteX42" fmla="*/ 502444 w 2007394"/>
              <a:gd name="connsiteY42" fmla="*/ 242888 h 857250"/>
              <a:gd name="connsiteX43" fmla="*/ 509588 w 2007394"/>
              <a:gd name="connsiteY43" fmla="*/ 247650 h 857250"/>
              <a:gd name="connsiteX44" fmla="*/ 528638 w 2007394"/>
              <a:gd name="connsiteY44" fmla="*/ 252413 h 857250"/>
              <a:gd name="connsiteX45" fmla="*/ 550069 w 2007394"/>
              <a:gd name="connsiteY45" fmla="*/ 259557 h 857250"/>
              <a:gd name="connsiteX46" fmla="*/ 557213 w 2007394"/>
              <a:gd name="connsiteY46" fmla="*/ 261938 h 857250"/>
              <a:gd name="connsiteX47" fmla="*/ 583407 w 2007394"/>
              <a:gd name="connsiteY47" fmla="*/ 266700 h 857250"/>
              <a:gd name="connsiteX48" fmla="*/ 597694 w 2007394"/>
              <a:gd name="connsiteY48" fmla="*/ 271463 h 857250"/>
              <a:gd name="connsiteX49" fmla="*/ 619125 w 2007394"/>
              <a:gd name="connsiteY49" fmla="*/ 276225 h 857250"/>
              <a:gd name="connsiteX50" fmla="*/ 626269 w 2007394"/>
              <a:gd name="connsiteY50" fmla="*/ 278607 h 857250"/>
              <a:gd name="connsiteX51" fmla="*/ 635794 w 2007394"/>
              <a:gd name="connsiteY51" fmla="*/ 280988 h 857250"/>
              <a:gd name="connsiteX52" fmla="*/ 650082 w 2007394"/>
              <a:gd name="connsiteY52" fmla="*/ 285750 h 857250"/>
              <a:gd name="connsiteX53" fmla="*/ 673894 w 2007394"/>
              <a:gd name="connsiteY53" fmla="*/ 292894 h 857250"/>
              <a:gd name="connsiteX54" fmla="*/ 681038 w 2007394"/>
              <a:gd name="connsiteY54" fmla="*/ 295275 h 857250"/>
              <a:gd name="connsiteX55" fmla="*/ 688182 w 2007394"/>
              <a:gd name="connsiteY55" fmla="*/ 297657 h 857250"/>
              <a:gd name="connsiteX56" fmla="*/ 700088 w 2007394"/>
              <a:gd name="connsiteY56" fmla="*/ 300038 h 857250"/>
              <a:gd name="connsiteX57" fmla="*/ 707232 w 2007394"/>
              <a:gd name="connsiteY57" fmla="*/ 302419 h 857250"/>
              <a:gd name="connsiteX58" fmla="*/ 731044 w 2007394"/>
              <a:gd name="connsiteY58" fmla="*/ 309563 h 857250"/>
              <a:gd name="connsiteX59" fmla="*/ 738188 w 2007394"/>
              <a:gd name="connsiteY59" fmla="*/ 311944 h 857250"/>
              <a:gd name="connsiteX60" fmla="*/ 754857 w 2007394"/>
              <a:gd name="connsiteY60" fmla="*/ 319088 h 857250"/>
              <a:gd name="connsiteX61" fmla="*/ 764382 w 2007394"/>
              <a:gd name="connsiteY61" fmla="*/ 323850 h 857250"/>
              <a:gd name="connsiteX62" fmla="*/ 778669 w 2007394"/>
              <a:gd name="connsiteY62" fmla="*/ 328613 h 857250"/>
              <a:gd name="connsiteX63" fmla="*/ 785813 w 2007394"/>
              <a:gd name="connsiteY63" fmla="*/ 333375 h 857250"/>
              <a:gd name="connsiteX64" fmla="*/ 795338 w 2007394"/>
              <a:gd name="connsiteY64" fmla="*/ 335757 h 857250"/>
              <a:gd name="connsiteX65" fmla="*/ 809625 w 2007394"/>
              <a:gd name="connsiteY65" fmla="*/ 340519 h 857250"/>
              <a:gd name="connsiteX66" fmla="*/ 823913 w 2007394"/>
              <a:gd name="connsiteY66" fmla="*/ 345282 h 857250"/>
              <a:gd name="connsiteX67" fmla="*/ 831057 w 2007394"/>
              <a:gd name="connsiteY67" fmla="*/ 347663 h 857250"/>
              <a:gd name="connsiteX68" fmla="*/ 838200 w 2007394"/>
              <a:gd name="connsiteY68" fmla="*/ 350044 h 857250"/>
              <a:gd name="connsiteX69" fmla="*/ 847725 w 2007394"/>
              <a:gd name="connsiteY69" fmla="*/ 357188 h 857250"/>
              <a:gd name="connsiteX70" fmla="*/ 854869 w 2007394"/>
              <a:gd name="connsiteY70" fmla="*/ 359569 h 857250"/>
              <a:gd name="connsiteX71" fmla="*/ 873919 w 2007394"/>
              <a:gd name="connsiteY71" fmla="*/ 369094 h 857250"/>
              <a:gd name="connsiteX72" fmla="*/ 883444 w 2007394"/>
              <a:gd name="connsiteY72" fmla="*/ 373857 h 857250"/>
              <a:gd name="connsiteX73" fmla="*/ 890588 w 2007394"/>
              <a:gd name="connsiteY73" fmla="*/ 378619 h 857250"/>
              <a:gd name="connsiteX74" fmla="*/ 902494 w 2007394"/>
              <a:gd name="connsiteY74" fmla="*/ 381000 h 857250"/>
              <a:gd name="connsiteX75" fmla="*/ 916782 w 2007394"/>
              <a:gd name="connsiteY75" fmla="*/ 385763 h 857250"/>
              <a:gd name="connsiteX76" fmla="*/ 931069 w 2007394"/>
              <a:gd name="connsiteY76" fmla="*/ 392907 h 857250"/>
              <a:gd name="connsiteX77" fmla="*/ 947738 w 2007394"/>
              <a:gd name="connsiteY77" fmla="*/ 400050 h 857250"/>
              <a:gd name="connsiteX78" fmla="*/ 959644 w 2007394"/>
              <a:gd name="connsiteY78" fmla="*/ 402432 h 857250"/>
              <a:gd name="connsiteX79" fmla="*/ 976313 w 2007394"/>
              <a:gd name="connsiteY79" fmla="*/ 407194 h 857250"/>
              <a:gd name="connsiteX80" fmla="*/ 983457 w 2007394"/>
              <a:gd name="connsiteY80" fmla="*/ 411957 h 857250"/>
              <a:gd name="connsiteX81" fmla="*/ 1016794 w 2007394"/>
              <a:gd name="connsiteY81" fmla="*/ 421482 h 857250"/>
              <a:gd name="connsiteX82" fmla="*/ 1026319 w 2007394"/>
              <a:gd name="connsiteY82" fmla="*/ 426244 h 857250"/>
              <a:gd name="connsiteX83" fmla="*/ 1040607 w 2007394"/>
              <a:gd name="connsiteY83" fmla="*/ 431007 h 857250"/>
              <a:gd name="connsiteX84" fmla="*/ 1047750 w 2007394"/>
              <a:gd name="connsiteY84" fmla="*/ 435769 h 857250"/>
              <a:gd name="connsiteX85" fmla="*/ 1057275 w 2007394"/>
              <a:gd name="connsiteY85" fmla="*/ 438150 h 857250"/>
              <a:gd name="connsiteX86" fmla="*/ 1064419 w 2007394"/>
              <a:gd name="connsiteY86" fmla="*/ 440532 h 857250"/>
              <a:gd name="connsiteX87" fmla="*/ 1088232 w 2007394"/>
              <a:gd name="connsiteY87" fmla="*/ 447675 h 857250"/>
              <a:gd name="connsiteX88" fmla="*/ 1095375 w 2007394"/>
              <a:gd name="connsiteY88" fmla="*/ 450057 h 857250"/>
              <a:gd name="connsiteX89" fmla="*/ 1102519 w 2007394"/>
              <a:gd name="connsiteY89" fmla="*/ 454819 h 857250"/>
              <a:gd name="connsiteX90" fmla="*/ 1123950 w 2007394"/>
              <a:gd name="connsiteY90" fmla="*/ 461963 h 857250"/>
              <a:gd name="connsiteX91" fmla="*/ 1131094 w 2007394"/>
              <a:gd name="connsiteY91" fmla="*/ 464344 h 857250"/>
              <a:gd name="connsiteX92" fmla="*/ 1138238 w 2007394"/>
              <a:gd name="connsiteY92" fmla="*/ 466725 h 857250"/>
              <a:gd name="connsiteX93" fmla="*/ 1147763 w 2007394"/>
              <a:gd name="connsiteY93" fmla="*/ 471488 h 857250"/>
              <a:gd name="connsiteX94" fmla="*/ 1154907 w 2007394"/>
              <a:gd name="connsiteY94" fmla="*/ 476250 h 857250"/>
              <a:gd name="connsiteX95" fmla="*/ 1169194 w 2007394"/>
              <a:gd name="connsiteY95" fmla="*/ 481013 h 857250"/>
              <a:gd name="connsiteX96" fmla="*/ 1176338 w 2007394"/>
              <a:gd name="connsiteY96" fmla="*/ 483394 h 857250"/>
              <a:gd name="connsiteX97" fmla="*/ 1185863 w 2007394"/>
              <a:gd name="connsiteY97" fmla="*/ 488157 h 857250"/>
              <a:gd name="connsiteX98" fmla="*/ 1200150 w 2007394"/>
              <a:gd name="connsiteY98" fmla="*/ 492919 h 857250"/>
              <a:gd name="connsiteX99" fmla="*/ 1221582 w 2007394"/>
              <a:gd name="connsiteY99" fmla="*/ 502444 h 857250"/>
              <a:gd name="connsiteX100" fmla="*/ 1228725 w 2007394"/>
              <a:gd name="connsiteY100" fmla="*/ 504825 h 857250"/>
              <a:gd name="connsiteX101" fmla="*/ 1235869 w 2007394"/>
              <a:gd name="connsiteY101" fmla="*/ 509588 h 857250"/>
              <a:gd name="connsiteX102" fmla="*/ 1250157 w 2007394"/>
              <a:gd name="connsiteY102" fmla="*/ 514350 h 857250"/>
              <a:gd name="connsiteX103" fmla="*/ 1257300 w 2007394"/>
              <a:gd name="connsiteY103" fmla="*/ 516732 h 857250"/>
              <a:gd name="connsiteX104" fmla="*/ 1264444 w 2007394"/>
              <a:gd name="connsiteY104" fmla="*/ 519113 h 857250"/>
              <a:gd name="connsiteX105" fmla="*/ 1273969 w 2007394"/>
              <a:gd name="connsiteY105" fmla="*/ 523875 h 857250"/>
              <a:gd name="connsiteX106" fmla="*/ 1281113 w 2007394"/>
              <a:gd name="connsiteY106" fmla="*/ 528638 h 857250"/>
              <a:gd name="connsiteX107" fmla="*/ 1307307 w 2007394"/>
              <a:gd name="connsiteY107" fmla="*/ 538163 h 857250"/>
              <a:gd name="connsiteX108" fmla="*/ 1321594 w 2007394"/>
              <a:gd name="connsiteY108" fmla="*/ 542925 h 857250"/>
              <a:gd name="connsiteX109" fmla="*/ 1331119 w 2007394"/>
              <a:gd name="connsiteY109" fmla="*/ 545307 h 857250"/>
              <a:gd name="connsiteX110" fmla="*/ 1338263 w 2007394"/>
              <a:gd name="connsiteY110" fmla="*/ 550069 h 857250"/>
              <a:gd name="connsiteX111" fmla="*/ 1352550 w 2007394"/>
              <a:gd name="connsiteY111" fmla="*/ 554832 h 857250"/>
              <a:gd name="connsiteX112" fmla="*/ 1369219 w 2007394"/>
              <a:gd name="connsiteY112" fmla="*/ 564357 h 857250"/>
              <a:gd name="connsiteX113" fmla="*/ 1383507 w 2007394"/>
              <a:gd name="connsiteY113" fmla="*/ 573882 h 857250"/>
              <a:gd name="connsiteX114" fmla="*/ 1393032 w 2007394"/>
              <a:gd name="connsiteY114" fmla="*/ 581025 h 857250"/>
              <a:gd name="connsiteX115" fmla="*/ 1407319 w 2007394"/>
              <a:gd name="connsiteY115" fmla="*/ 585788 h 857250"/>
              <a:gd name="connsiteX116" fmla="*/ 1421607 w 2007394"/>
              <a:gd name="connsiteY116" fmla="*/ 595313 h 857250"/>
              <a:gd name="connsiteX117" fmla="*/ 1428750 w 2007394"/>
              <a:gd name="connsiteY117" fmla="*/ 600075 h 857250"/>
              <a:gd name="connsiteX118" fmla="*/ 1435894 w 2007394"/>
              <a:gd name="connsiteY118" fmla="*/ 602457 h 857250"/>
              <a:gd name="connsiteX119" fmla="*/ 1452563 w 2007394"/>
              <a:gd name="connsiteY119" fmla="*/ 611982 h 857250"/>
              <a:gd name="connsiteX120" fmla="*/ 1466850 w 2007394"/>
              <a:gd name="connsiteY120" fmla="*/ 616744 h 857250"/>
              <a:gd name="connsiteX121" fmla="*/ 1473994 w 2007394"/>
              <a:gd name="connsiteY121" fmla="*/ 619125 h 857250"/>
              <a:gd name="connsiteX122" fmla="*/ 1488282 w 2007394"/>
              <a:gd name="connsiteY122" fmla="*/ 628650 h 857250"/>
              <a:gd name="connsiteX123" fmla="*/ 1495425 w 2007394"/>
              <a:gd name="connsiteY123" fmla="*/ 631032 h 857250"/>
              <a:gd name="connsiteX124" fmla="*/ 1509713 w 2007394"/>
              <a:gd name="connsiteY124" fmla="*/ 640557 h 857250"/>
              <a:gd name="connsiteX125" fmla="*/ 1519238 w 2007394"/>
              <a:gd name="connsiteY125" fmla="*/ 645319 h 857250"/>
              <a:gd name="connsiteX126" fmla="*/ 1526382 w 2007394"/>
              <a:gd name="connsiteY126" fmla="*/ 650082 h 857250"/>
              <a:gd name="connsiteX127" fmla="*/ 1543050 w 2007394"/>
              <a:gd name="connsiteY127" fmla="*/ 657225 h 857250"/>
              <a:gd name="connsiteX128" fmla="*/ 1552575 w 2007394"/>
              <a:gd name="connsiteY128" fmla="*/ 664369 h 857250"/>
              <a:gd name="connsiteX129" fmla="*/ 1569244 w 2007394"/>
              <a:gd name="connsiteY129" fmla="*/ 671513 h 857250"/>
              <a:gd name="connsiteX130" fmla="*/ 1578769 w 2007394"/>
              <a:gd name="connsiteY130" fmla="*/ 676275 h 857250"/>
              <a:gd name="connsiteX131" fmla="*/ 1585913 w 2007394"/>
              <a:gd name="connsiteY131" fmla="*/ 681038 h 857250"/>
              <a:gd name="connsiteX132" fmla="*/ 1600200 w 2007394"/>
              <a:gd name="connsiteY132" fmla="*/ 685800 h 857250"/>
              <a:gd name="connsiteX133" fmla="*/ 1614488 w 2007394"/>
              <a:gd name="connsiteY133" fmla="*/ 692944 h 857250"/>
              <a:gd name="connsiteX134" fmla="*/ 1631157 w 2007394"/>
              <a:gd name="connsiteY134" fmla="*/ 700088 h 857250"/>
              <a:gd name="connsiteX135" fmla="*/ 1638300 w 2007394"/>
              <a:gd name="connsiteY135" fmla="*/ 704850 h 857250"/>
              <a:gd name="connsiteX136" fmla="*/ 1652588 w 2007394"/>
              <a:gd name="connsiteY136" fmla="*/ 709613 h 857250"/>
              <a:gd name="connsiteX137" fmla="*/ 1659732 w 2007394"/>
              <a:gd name="connsiteY137" fmla="*/ 711994 h 857250"/>
              <a:gd name="connsiteX138" fmla="*/ 1669257 w 2007394"/>
              <a:gd name="connsiteY138" fmla="*/ 716757 h 857250"/>
              <a:gd name="connsiteX139" fmla="*/ 1676400 w 2007394"/>
              <a:gd name="connsiteY139" fmla="*/ 719138 h 857250"/>
              <a:gd name="connsiteX140" fmla="*/ 1683544 w 2007394"/>
              <a:gd name="connsiteY140" fmla="*/ 723900 h 857250"/>
              <a:gd name="connsiteX141" fmla="*/ 1693069 w 2007394"/>
              <a:gd name="connsiteY141" fmla="*/ 726282 h 857250"/>
              <a:gd name="connsiteX142" fmla="*/ 1700213 w 2007394"/>
              <a:gd name="connsiteY142" fmla="*/ 728663 h 857250"/>
              <a:gd name="connsiteX143" fmla="*/ 1716882 w 2007394"/>
              <a:gd name="connsiteY143" fmla="*/ 738188 h 857250"/>
              <a:gd name="connsiteX144" fmla="*/ 1724025 w 2007394"/>
              <a:gd name="connsiteY144" fmla="*/ 740569 h 857250"/>
              <a:gd name="connsiteX145" fmla="*/ 1733550 w 2007394"/>
              <a:gd name="connsiteY145" fmla="*/ 747713 h 857250"/>
              <a:gd name="connsiteX146" fmla="*/ 1743075 w 2007394"/>
              <a:gd name="connsiteY146" fmla="*/ 750094 h 857250"/>
              <a:gd name="connsiteX147" fmla="*/ 1750219 w 2007394"/>
              <a:gd name="connsiteY147" fmla="*/ 752475 h 857250"/>
              <a:gd name="connsiteX148" fmla="*/ 1766888 w 2007394"/>
              <a:gd name="connsiteY148" fmla="*/ 759619 h 857250"/>
              <a:gd name="connsiteX149" fmla="*/ 1783557 w 2007394"/>
              <a:gd name="connsiteY149" fmla="*/ 764382 h 857250"/>
              <a:gd name="connsiteX150" fmla="*/ 1804988 w 2007394"/>
              <a:gd name="connsiteY150" fmla="*/ 773907 h 857250"/>
              <a:gd name="connsiteX151" fmla="*/ 1812132 w 2007394"/>
              <a:gd name="connsiteY151" fmla="*/ 776288 h 857250"/>
              <a:gd name="connsiteX152" fmla="*/ 1833563 w 2007394"/>
              <a:gd name="connsiteY152" fmla="*/ 785813 h 857250"/>
              <a:gd name="connsiteX153" fmla="*/ 1840707 w 2007394"/>
              <a:gd name="connsiteY153" fmla="*/ 788194 h 857250"/>
              <a:gd name="connsiteX154" fmla="*/ 1857375 w 2007394"/>
              <a:gd name="connsiteY154" fmla="*/ 795338 h 857250"/>
              <a:gd name="connsiteX155" fmla="*/ 1864519 w 2007394"/>
              <a:gd name="connsiteY155" fmla="*/ 800100 h 857250"/>
              <a:gd name="connsiteX156" fmla="*/ 1871663 w 2007394"/>
              <a:gd name="connsiteY156" fmla="*/ 802482 h 857250"/>
              <a:gd name="connsiteX157" fmla="*/ 1885950 w 2007394"/>
              <a:gd name="connsiteY157" fmla="*/ 812007 h 857250"/>
              <a:gd name="connsiteX158" fmla="*/ 1893094 w 2007394"/>
              <a:gd name="connsiteY158" fmla="*/ 816769 h 857250"/>
              <a:gd name="connsiteX159" fmla="*/ 1907382 w 2007394"/>
              <a:gd name="connsiteY159" fmla="*/ 821532 h 857250"/>
              <a:gd name="connsiteX160" fmla="*/ 1914525 w 2007394"/>
              <a:gd name="connsiteY160" fmla="*/ 826294 h 857250"/>
              <a:gd name="connsiteX161" fmla="*/ 1931194 w 2007394"/>
              <a:gd name="connsiteY161" fmla="*/ 831057 h 857250"/>
              <a:gd name="connsiteX162" fmla="*/ 1955007 w 2007394"/>
              <a:gd name="connsiteY162" fmla="*/ 840582 h 857250"/>
              <a:gd name="connsiteX163" fmla="*/ 1964532 w 2007394"/>
              <a:gd name="connsiteY163" fmla="*/ 842963 h 857250"/>
              <a:gd name="connsiteX164" fmla="*/ 1978819 w 2007394"/>
              <a:gd name="connsiteY164" fmla="*/ 847725 h 857250"/>
              <a:gd name="connsiteX165" fmla="*/ 1993107 w 2007394"/>
              <a:gd name="connsiteY165" fmla="*/ 852488 h 857250"/>
              <a:gd name="connsiteX166" fmla="*/ 2000250 w 2007394"/>
              <a:gd name="connsiteY166" fmla="*/ 854869 h 857250"/>
              <a:gd name="connsiteX167" fmla="*/ 2007394 w 2007394"/>
              <a:gd name="connsiteY167"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2007394" h="857250">
                <a:moveTo>
                  <a:pt x="0" y="0"/>
                </a:moveTo>
                <a:cubicBezTo>
                  <a:pt x="5714" y="4571"/>
                  <a:pt x="12424" y="10501"/>
                  <a:pt x="19050" y="14288"/>
                </a:cubicBezTo>
                <a:cubicBezTo>
                  <a:pt x="22132" y="16049"/>
                  <a:pt x="25493" y="17289"/>
                  <a:pt x="28575" y="19050"/>
                </a:cubicBezTo>
                <a:cubicBezTo>
                  <a:pt x="31060" y="20470"/>
                  <a:pt x="33039" y="22808"/>
                  <a:pt x="35719" y="23813"/>
                </a:cubicBezTo>
                <a:cubicBezTo>
                  <a:pt x="39509" y="25234"/>
                  <a:pt x="43656" y="25400"/>
                  <a:pt x="47625" y="26194"/>
                </a:cubicBezTo>
                <a:cubicBezTo>
                  <a:pt x="52388" y="29369"/>
                  <a:pt x="57866" y="31672"/>
                  <a:pt x="61913" y="35719"/>
                </a:cubicBezTo>
                <a:cubicBezTo>
                  <a:pt x="71429" y="45235"/>
                  <a:pt x="69103" y="43843"/>
                  <a:pt x="83344" y="52388"/>
                </a:cubicBezTo>
                <a:cubicBezTo>
                  <a:pt x="87313" y="54769"/>
                  <a:pt x="91037" y="57617"/>
                  <a:pt x="95250" y="59532"/>
                </a:cubicBezTo>
                <a:cubicBezTo>
                  <a:pt x="99820" y="61609"/>
                  <a:pt x="109538" y="64294"/>
                  <a:pt x="109538" y="64294"/>
                </a:cubicBezTo>
                <a:cubicBezTo>
                  <a:pt x="114300" y="67469"/>
                  <a:pt x="118706" y="71259"/>
                  <a:pt x="123825" y="73819"/>
                </a:cubicBezTo>
                <a:cubicBezTo>
                  <a:pt x="127000" y="75407"/>
                  <a:pt x="130461" y="76519"/>
                  <a:pt x="133350" y="78582"/>
                </a:cubicBezTo>
                <a:cubicBezTo>
                  <a:pt x="136090" y="80539"/>
                  <a:pt x="137550" y="84090"/>
                  <a:pt x="140494" y="85725"/>
                </a:cubicBezTo>
                <a:cubicBezTo>
                  <a:pt x="144883" y="88163"/>
                  <a:pt x="154782" y="90488"/>
                  <a:pt x="154782" y="90488"/>
                </a:cubicBezTo>
                <a:cubicBezTo>
                  <a:pt x="172178" y="102085"/>
                  <a:pt x="150311" y="87934"/>
                  <a:pt x="171450" y="100013"/>
                </a:cubicBezTo>
                <a:cubicBezTo>
                  <a:pt x="173935" y="101433"/>
                  <a:pt x="176034" y="103495"/>
                  <a:pt x="178594" y="104775"/>
                </a:cubicBezTo>
                <a:cubicBezTo>
                  <a:pt x="180839" y="105898"/>
                  <a:pt x="183493" y="106034"/>
                  <a:pt x="185738" y="107157"/>
                </a:cubicBezTo>
                <a:cubicBezTo>
                  <a:pt x="188298" y="108437"/>
                  <a:pt x="190251" y="110792"/>
                  <a:pt x="192882" y="111919"/>
                </a:cubicBezTo>
                <a:cubicBezTo>
                  <a:pt x="195890" y="113208"/>
                  <a:pt x="199260" y="113401"/>
                  <a:pt x="202407" y="114300"/>
                </a:cubicBezTo>
                <a:cubicBezTo>
                  <a:pt x="204820" y="114990"/>
                  <a:pt x="207169" y="115888"/>
                  <a:pt x="209550" y="116682"/>
                </a:cubicBezTo>
                <a:cubicBezTo>
                  <a:pt x="211931" y="119063"/>
                  <a:pt x="213770" y="122154"/>
                  <a:pt x="216694" y="123825"/>
                </a:cubicBezTo>
                <a:cubicBezTo>
                  <a:pt x="219536" y="125449"/>
                  <a:pt x="223211" y="124918"/>
                  <a:pt x="226219" y="126207"/>
                </a:cubicBezTo>
                <a:cubicBezTo>
                  <a:pt x="228849" y="127334"/>
                  <a:pt x="230803" y="129689"/>
                  <a:pt x="233363" y="130969"/>
                </a:cubicBezTo>
                <a:cubicBezTo>
                  <a:pt x="235608" y="132091"/>
                  <a:pt x="238200" y="132361"/>
                  <a:pt x="240507" y="133350"/>
                </a:cubicBezTo>
                <a:cubicBezTo>
                  <a:pt x="269712" y="145867"/>
                  <a:pt x="233277" y="130925"/>
                  <a:pt x="257175" y="142875"/>
                </a:cubicBezTo>
                <a:cubicBezTo>
                  <a:pt x="259420" y="143998"/>
                  <a:pt x="262074" y="144134"/>
                  <a:pt x="264319" y="145257"/>
                </a:cubicBezTo>
                <a:cubicBezTo>
                  <a:pt x="280760" y="153477"/>
                  <a:pt x="261169" y="147446"/>
                  <a:pt x="280988" y="152400"/>
                </a:cubicBezTo>
                <a:cubicBezTo>
                  <a:pt x="288166" y="157186"/>
                  <a:pt x="289193" y="158297"/>
                  <a:pt x="297657" y="161925"/>
                </a:cubicBezTo>
                <a:cubicBezTo>
                  <a:pt x="299964" y="162914"/>
                  <a:pt x="302493" y="163318"/>
                  <a:pt x="304800" y="164307"/>
                </a:cubicBezTo>
                <a:cubicBezTo>
                  <a:pt x="308063" y="165705"/>
                  <a:pt x="311243" y="167308"/>
                  <a:pt x="314325" y="169069"/>
                </a:cubicBezTo>
                <a:cubicBezTo>
                  <a:pt x="316810" y="170489"/>
                  <a:pt x="318838" y="172705"/>
                  <a:pt x="321469" y="173832"/>
                </a:cubicBezTo>
                <a:cubicBezTo>
                  <a:pt x="324477" y="175121"/>
                  <a:pt x="327819" y="175419"/>
                  <a:pt x="330994" y="176213"/>
                </a:cubicBezTo>
                <a:cubicBezTo>
                  <a:pt x="333375" y="177800"/>
                  <a:pt x="335523" y="179813"/>
                  <a:pt x="338138" y="180975"/>
                </a:cubicBezTo>
                <a:cubicBezTo>
                  <a:pt x="348329" y="185504"/>
                  <a:pt x="352249" y="185348"/>
                  <a:pt x="361950" y="188119"/>
                </a:cubicBezTo>
                <a:cubicBezTo>
                  <a:pt x="364364" y="188809"/>
                  <a:pt x="366713" y="189706"/>
                  <a:pt x="369094" y="190500"/>
                </a:cubicBezTo>
                <a:cubicBezTo>
                  <a:pt x="375018" y="194450"/>
                  <a:pt x="378854" y="197434"/>
                  <a:pt x="385763" y="200025"/>
                </a:cubicBezTo>
                <a:cubicBezTo>
                  <a:pt x="388827" y="201174"/>
                  <a:pt x="392153" y="201467"/>
                  <a:pt x="395288" y="202407"/>
                </a:cubicBezTo>
                <a:cubicBezTo>
                  <a:pt x="400096" y="203850"/>
                  <a:pt x="404813" y="205582"/>
                  <a:pt x="409575" y="207169"/>
                </a:cubicBezTo>
                <a:lnTo>
                  <a:pt x="416719" y="209550"/>
                </a:lnTo>
                <a:cubicBezTo>
                  <a:pt x="429152" y="217839"/>
                  <a:pt x="418340" y="211940"/>
                  <a:pt x="435769" y="216694"/>
                </a:cubicBezTo>
                <a:cubicBezTo>
                  <a:pt x="460580" y="223461"/>
                  <a:pt x="440507" y="218589"/>
                  <a:pt x="459582" y="226219"/>
                </a:cubicBezTo>
                <a:cubicBezTo>
                  <a:pt x="464243" y="228083"/>
                  <a:pt x="469692" y="228198"/>
                  <a:pt x="473869" y="230982"/>
                </a:cubicBezTo>
                <a:cubicBezTo>
                  <a:pt x="485189" y="238528"/>
                  <a:pt x="478300" y="234840"/>
                  <a:pt x="495300" y="240507"/>
                </a:cubicBezTo>
                <a:cubicBezTo>
                  <a:pt x="497681" y="241301"/>
                  <a:pt x="500355" y="241496"/>
                  <a:pt x="502444" y="242888"/>
                </a:cubicBezTo>
                <a:cubicBezTo>
                  <a:pt x="504825" y="244475"/>
                  <a:pt x="507028" y="246370"/>
                  <a:pt x="509588" y="247650"/>
                </a:cubicBezTo>
                <a:cubicBezTo>
                  <a:pt x="515373" y="250543"/>
                  <a:pt x="522652" y="250780"/>
                  <a:pt x="528638" y="252413"/>
                </a:cubicBezTo>
                <a:cubicBezTo>
                  <a:pt x="528678" y="252424"/>
                  <a:pt x="546478" y="258360"/>
                  <a:pt x="550069" y="259557"/>
                </a:cubicBezTo>
                <a:cubicBezTo>
                  <a:pt x="552450" y="260351"/>
                  <a:pt x="554728" y="261583"/>
                  <a:pt x="557213" y="261938"/>
                </a:cubicBezTo>
                <a:cubicBezTo>
                  <a:pt x="568948" y="263614"/>
                  <a:pt x="573203" y="263639"/>
                  <a:pt x="583407" y="266700"/>
                </a:cubicBezTo>
                <a:cubicBezTo>
                  <a:pt x="588215" y="268143"/>
                  <a:pt x="592771" y="270479"/>
                  <a:pt x="597694" y="271463"/>
                </a:cubicBezTo>
                <a:cubicBezTo>
                  <a:pt x="605871" y="273098"/>
                  <a:pt x="611284" y="273984"/>
                  <a:pt x="619125" y="276225"/>
                </a:cubicBezTo>
                <a:cubicBezTo>
                  <a:pt x="621539" y="276915"/>
                  <a:pt x="623855" y="277917"/>
                  <a:pt x="626269" y="278607"/>
                </a:cubicBezTo>
                <a:cubicBezTo>
                  <a:pt x="629416" y="279506"/>
                  <a:pt x="632659" y="280048"/>
                  <a:pt x="635794" y="280988"/>
                </a:cubicBezTo>
                <a:cubicBezTo>
                  <a:pt x="640603" y="282430"/>
                  <a:pt x="645212" y="284532"/>
                  <a:pt x="650082" y="285750"/>
                </a:cubicBezTo>
                <a:cubicBezTo>
                  <a:pt x="664478" y="289350"/>
                  <a:pt x="656501" y="287097"/>
                  <a:pt x="673894" y="292894"/>
                </a:cubicBezTo>
                <a:lnTo>
                  <a:pt x="681038" y="295275"/>
                </a:lnTo>
                <a:cubicBezTo>
                  <a:pt x="683419" y="296069"/>
                  <a:pt x="685721" y="297165"/>
                  <a:pt x="688182" y="297657"/>
                </a:cubicBezTo>
                <a:cubicBezTo>
                  <a:pt x="692151" y="298451"/>
                  <a:pt x="696162" y="299056"/>
                  <a:pt x="700088" y="300038"/>
                </a:cubicBezTo>
                <a:cubicBezTo>
                  <a:pt x="702523" y="300647"/>
                  <a:pt x="704818" y="301729"/>
                  <a:pt x="707232" y="302419"/>
                </a:cubicBezTo>
                <a:cubicBezTo>
                  <a:pt x="732417" y="309614"/>
                  <a:pt x="697101" y="298248"/>
                  <a:pt x="731044" y="309563"/>
                </a:cubicBezTo>
                <a:cubicBezTo>
                  <a:pt x="733425" y="310357"/>
                  <a:pt x="735943" y="310821"/>
                  <a:pt x="738188" y="311944"/>
                </a:cubicBezTo>
                <a:cubicBezTo>
                  <a:pt x="769749" y="327726"/>
                  <a:pt x="730351" y="308587"/>
                  <a:pt x="754857" y="319088"/>
                </a:cubicBezTo>
                <a:cubicBezTo>
                  <a:pt x="758120" y="320486"/>
                  <a:pt x="761086" y="322532"/>
                  <a:pt x="764382" y="323850"/>
                </a:cubicBezTo>
                <a:cubicBezTo>
                  <a:pt x="769043" y="325714"/>
                  <a:pt x="774492" y="325829"/>
                  <a:pt x="778669" y="328613"/>
                </a:cubicBezTo>
                <a:cubicBezTo>
                  <a:pt x="781050" y="330200"/>
                  <a:pt x="783183" y="332248"/>
                  <a:pt x="785813" y="333375"/>
                </a:cubicBezTo>
                <a:cubicBezTo>
                  <a:pt x="788821" y="334664"/>
                  <a:pt x="792203" y="334817"/>
                  <a:pt x="795338" y="335757"/>
                </a:cubicBezTo>
                <a:cubicBezTo>
                  <a:pt x="800146" y="337200"/>
                  <a:pt x="804863" y="338932"/>
                  <a:pt x="809625" y="340519"/>
                </a:cubicBezTo>
                <a:lnTo>
                  <a:pt x="823913" y="345282"/>
                </a:lnTo>
                <a:lnTo>
                  <a:pt x="831057" y="347663"/>
                </a:lnTo>
                <a:lnTo>
                  <a:pt x="838200" y="350044"/>
                </a:lnTo>
                <a:cubicBezTo>
                  <a:pt x="841375" y="352425"/>
                  <a:pt x="844279" y="355219"/>
                  <a:pt x="847725" y="357188"/>
                </a:cubicBezTo>
                <a:cubicBezTo>
                  <a:pt x="849904" y="358433"/>
                  <a:pt x="852584" y="358530"/>
                  <a:pt x="854869" y="359569"/>
                </a:cubicBezTo>
                <a:cubicBezTo>
                  <a:pt x="861332" y="362507"/>
                  <a:pt x="867569" y="365919"/>
                  <a:pt x="873919" y="369094"/>
                </a:cubicBezTo>
                <a:cubicBezTo>
                  <a:pt x="877094" y="370682"/>
                  <a:pt x="880490" y="371888"/>
                  <a:pt x="883444" y="373857"/>
                </a:cubicBezTo>
                <a:cubicBezTo>
                  <a:pt x="885825" y="375444"/>
                  <a:pt x="887908" y="377614"/>
                  <a:pt x="890588" y="378619"/>
                </a:cubicBezTo>
                <a:cubicBezTo>
                  <a:pt x="894378" y="380040"/>
                  <a:pt x="898589" y="379935"/>
                  <a:pt x="902494" y="381000"/>
                </a:cubicBezTo>
                <a:cubicBezTo>
                  <a:pt x="907337" y="382321"/>
                  <a:pt x="916782" y="385763"/>
                  <a:pt x="916782" y="385763"/>
                </a:cubicBezTo>
                <a:cubicBezTo>
                  <a:pt x="930505" y="394912"/>
                  <a:pt x="917270" y="386993"/>
                  <a:pt x="931069" y="392907"/>
                </a:cubicBezTo>
                <a:cubicBezTo>
                  <a:pt x="940612" y="396997"/>
                  <a:pt x="938801" y="397816"/>
                  <a:pt x="947738" y="400050"/>
                </a:cubicBezTo>
                <a:cubicBezTo>
                  <a:pt x="951664" y="401032"/>
                  <a:pt x="955693" y="401554"/>
                  <a:pt x="959644" y="402432"/>
                </a:cubicBezTo>
                <a:cubicBezTo>
                  <a:pt x="968618" y="404426"/>
                  <a:pt x="968355" y="404542"/>
                  <a:pt x="976313" y="407194"/>
                </a:cubicBezTo>
                <a:cubicBezTo>
                  <a:pt x="978694" y="408782"/>
                  <a:pt x="980767" y="410979"/>
                  <a:pt x="983457" y="411957"/>
                </a:cubicBezTo>
                <a:cubicBezTo>
                  <a:pt x="994666" y="416033"/>
                  <a:pt x="1006046" y="416109"/>
                  <a:pt x="1016794" y="421482"/>
                </a:cubicBezTo>
                <a:cubicBezTo>
                  <a:pt x="1019969" y="423069"/>
                  <a:pt x="1023023" y="424926"/>
                  <a:pt x="1026319" y="426244"/>
                </a:cubicBezTo>
                <a:cubicBezTo>
                  <a:pt x="1030980" y="428108"/>
                  <a:pt x="1036430" y="428222"/>
                  <a:pt x="1040607" y="431007"/>
                </a:cubicBezTo>
                <a:cubicBezTo>
                  <a:pt x="1042988" y="432594"/>
                  <a:pt x="1045120" y="434642"/>
                  <a:pt x="1047750" y="435769"/>
                </a:cubicBezTo>
                <a:cubicBezTo>
                  <a:pt x="1050758" y="437058"/>
                  <a:pt x="1054128" y="437251"/>
                  <a:pt x="1057275" y="438150"/>
                </a:cubicBezTo>
                <a:cubicBezTo>
                  <a:pt x="1059689" y="438840"/>
                  <a:pt x="1062005" y="439842"/>
                  <a:pt x="1064419" y="440532"/>
                </a:cubicBezTo>
                <a:cubicBezTo>
                  <a:pt x="1089614" y="447731"/>
                  <a:pt x="1054273" y="436355"/>
                  <a:pt x="1088232" y="447675"/>
                </a:cubicBezTo>
                <a:cubicBezTo>
                  <a:pt x="1090613" y="448469"/>
                  <a:pt x="1093287" y="448665"/>
                  <a:pt x="1095375" y="450057"/>
                </a:cubicBezTo>
                <a:cubicBezTo>
                  <a:pt x="1097756" y="451644"/>
                  <a:pt x="1099904" y="453657"/>
                  <a:pt x="1102519" y="454819"/>
                </a:cubicBezTo>
                <a:cubicBezTo>
                  <a:pt x="1102521" y="454820"/>
                  <a:pt x="1120377" y="460772"/>
                  <a:pt x="1123950" y="461963"/>
                </a:cubicBezTo>
                <a:lnTo>
                  <a:pt x="1131094" y="464344"/>
                </a:lnTo>
                <a:cubicBezTo>
                  <a:pt x="1133475" y="465138"/>
                  <a:pt x="1135993" y="465602"/>
                  <a:pt x="1138238" y="466725"/>
                </a:cubicBezTo>
                <a:cubicBezTo>
                  <a:pt x="1141413" y="468313"/>
                  <a:pt x="1144681" y="469727"/>
                  <a:pt x="1147763" y="471488"/>
                </a:cubicBezTo>
                <a:cubicBezTo>
                  <a:pt x="1150248" y="472908"/>
                  <a:pt x="1152292" y="475088"/>
                  <a:pt x="1154907" y="476250"/>
                </a:cubicBezTo>
                <a:cubicBezTo>
                  <a:pt x="1159494" y="478289"/>
                  <a:pt x="1164432" y="479425"/>
                  <a:pt x="1169194" y="481013"/>
                </a:cubicBezTo>
                <a:cubicBezTo>
                  <a:pt x="1171575" y="481807"/>
                  <a:pt x="1174093" y="482271"/>
                  <a:pt x="1176338" y="483394"/>
                </a:cubicBezTo>
                <a:cubicBezTo>
                  <a:pt x="1179513" y="484982"/>
                  <a:pt x="1182567" y="486839"/>
                  <a:pt x="1185863" y="488157"/>
                </a:cubicBezTo>
                <a:cubicBezTo>
                  <a:pt x="1190524" y="490021"/>
                  <a:pt x="1200150" y="492919"/>
                  <a:pt x="1200150" y="492919"/>
                </a:cubicBezTo>
                <a:cubicBezTo>
                  <a:pt x="1211471" y="500467"/>
                  <a:pt x="1204578" y="496777"/>
                  <a:pt x="1221582" y="502444"/>
                </a:cubicBezTo>
                <a:lnTo>
                  <a:pt x="1228725" y="504825"/>
                </a:lnTo>
                <a:cubicBezTo>
                  <a:pt x="1231106" y="506413"/>
                  <a:pt x="1233254" y="508426"/>
                  <a:pt x="1235869" y="509588"/>
                </a:cubicBezTo>
                <a:cubicBezTo>
                  <a:pt x="1240457" y="511627"/>
                  <a:pt x="1245394" y="512762"/>
                  <a:pt x="1250157" y="514350"/>
                </a:cubicBezTo>
                <a:lnTo>
                  <a:pt x="1257300" y="516732"/>
                </a:lnTo>
                <a:cubicBezTo>
                  <a:pt x="1259681" y="517526"/>
                  <a:pt x="1262199" y="517991"/>
                  <a:pt x="1264444" y="519113"/>
                </a:cubicBezTo>
                <a:cubicBezTo>
                  <a:pt x="1267619" y="520700"/>
                  <a:pt x="1270887" y="522114"/>
                  <a:pt x="1273969" y="523875"/>
                </a:cubicBezTo>
                <a:cubicBezTo>
                  <a:pt x="1276454" y="525295"/>
                  <a:pt x="1278553" y="527358"/>
                  <a:pt x="1281113" y="528638"/>
                </a:cubicBezTo>
                <a:cubicBezTo>
                  <a:pt x="1287735" y="531949"/>
                  <a:pt x="1300645" y="535942"/>
                  <a:pt x="1307307" y="538163"/>
                </a:cubicBezTo>
                <a:lnTo>
                  <a:pt x="1321594" y="542925"/>
                </a:lnTo>
                <a:lnTo>
                  <a:pt x="1331119" y="545307"/>
                </a:lnTo>
                <a:cubicBezTo>
                  <a:pt x="1333500" y="546894"/>
                  <a:pt x="1335648" y="548907"/>
                  <a:pt x="1338263" y="550069"/>
                </a:cubicBezTo>
                <a:cubicBezTo>
                  <a:pt x="1342850" y="552108"/>
                  <a:pt x="1348373" y="552048"/>
                  <a:pt x="1352550" y="554832"/>
                </a:cubicBezTo>
                <a:cubicBezTo>
                  <a:pt x="1377278" y="571315"/>
                  <a:pt x="1338988" y="546218"/>
                  <a:pt x="1369219" y="564357"/>
                </a:cubicBezTo>
                <a:cubicBezTo>
                  <a:pt x="1374127" y="567302"/>
                  <a:pt x="1378928" y="570448"/>
                  <a:pt x="1383507" y="573882"/>
                </a:cubicBezTo>
                <a:cubicBezTo>
                  <a:pt x="1386682" y="576263"/>
                  <a:pt x="1389482" y="579250"/>
                  <a:pt x="1393032" y="581025"/>
                </a:cubicBezTo>
                <a:cubicBezTo>
                  <a:pt x="1397522" y="583270"/>
                  <a:pt x="1403142" y="583003"/>
                  <a:pt x="1407319" y="585788"/>
                </a:cubicBezTo>
                <a:lnTo>
                  <a:pt x="1421607" y="595313"/>
                </a:lnTo>
                <a:cubicBezTo>
                  <a:pt x="1423988" y="596900"/>
                  <a:pt x="1426035" y="599170"/>
                  <a:pt x="1428750" y="600075"/>
                </a:cubicBezTo>
                <a:cubicBezTo>
                  <a:pt x="1431131" y="600869"/>
                  <a:pt x="1433649" y="601334"/>
                  <a:pt x="1435894" y="602457"/>
                </a:cubicBezTo>
                <a:cubicBezTo>
                  <a:pt x="1453066" y="611043"/>
                  <a:pt x="1431704" y="603638"/>
                  <a:pt x="1452563" y="611982"/>
                </a:cubicBezTo>
                <a:cubicBezTo>
                  <a:pt x="1457224" y="613846"/>
                  <a:pt x="1462088" y="615157"/>
                  <a:pt x="1466850" y="616744"/>
                </a:cubicBezTo>
                <a:lnTo>
                  <a:pt x="1473994" y="619125"/>
                </a:lnTo>
                <a:cubicBezTo>
                  <a:pt x="1478757" y="622300"/>
                  <a:pt x="1482852" y="626839"/>
                  <a:pt x="1488282" y="628650"/>
                </a:cubicBezTo>
                <a:cubicBezTo>
                  <a:pt x="1490663" y="629444"/>
                  <a:pt x="1493231" y="629813"/>
                  <a:pt x="1495425" y="631032"/>
                </a:cubicBezTo>
                <a:cubicBezTo>
                  <a:pt x="1500429" y="633812"/>
                  <a:pt x="1504593" y="637997"/>
                  <a:pt x="1509713" y="640557"/>
                </a:cubicBezTo>
                <a:cubicBezTo>
                  <a:pt x="1512888" y="642144"/>
                  <a:pt x="1516156" y="643558"/>
                  <a:pt x="1519238" y="645319"/>
                </a:cubicBezTo>
                <a:cubicBezTo>
                  <a:pt x="1521723" y="646739"/>
                  <a:pt x="1523822" y="648802"/>
                  <a:pt x="1526382" y="650082"/>
                </a:cubicBezTo>
                <a:cubicBezTo>
                  <a:pt x="1542587" y="658185"/>
                  <a:pt x="1523226" y="644835"/>
                  <a:pt x="1543050" y="657225"/>
                </a:cubicBezTo>
                <a:cubicBezTo>
                  <a:pt x="1546416" y="659328"/>
                  <a:pt x="1549210" y="662265"/>
                  <a:pt x="1552575" y="664369"/>
                </a:cubicBezTo>
                <a:cubicBezTo>
                  <a:pt x="1564063" y="671550"/>
                  <a:pt x="1558932" y="667094"/>
                  <a:pt x="1569244" y="671513"/>
                </a:cubicBezTo>
                <a:cubicBezTo>
                  <a:pt x="1572507" y="672911"/>
                  <a:pt x="1575687" y="674514"/>
                  <a:pt x="1578769" y="676275"/>
                </a:cubicBezTo>
                <a:cubicBezTo>
                  <a:pt x="1581254" y="677695"/>
                  <a:pt x="1583298" y="679876"/>
                  <a:pt x="1585913" y="681038"/>
                </a:cubicBezTo>
                <a:cubicBezTo>
                  <a:pt x="1590500" y="683077"/>
                  <a:pt x="1600200" y="685800"/>
                  <a:pt x="1600200" y="685800"/>
                </a:cubicBezTo>
                <a:cubicBezTo>
                  <a:pt x="1620674" y="699450"/>
                  <a:pt x="1594770" y="683085"/>
                  <a:pt x="1614488" y="692944"/>
                </a:cubicBezTo>
                <a:cubicBezTo>
                  <a:pt x="1630934" y="701167"/>
                  <a:pt x="1611332" y="695132"/>
                  <a:pt x="1631157" y="700088"/>
                </a:cubicBezTo>
                <a:cubicBezTo>
                  <a:pt x="1633538" y="701675"/>
                  <a:pt x="1635685" y="703688"/>
                  <a:pt x="1638300" y="704850"/>
                </a:cubicBezTo>
                <a:cubicBezTo>
                  <a:pt x="1642888" y="706889"/>
                  <a:pt x="1647825" y="708025"/>
                  <a:pt x="1652588" y="709613"/>
                </a:cubicBezTo>
                <a:cubicBezTo>
                  <a:pt x="1654969" y="710407"/>
                  <a:pt x="1657487" y="710871"/>
                  <a:pt x="1659732" y="711994"/>
                </a:cubicBezTo>
                <a:cubicBezTo>
                  <a:pt x="1662907" y="713582"/>
                  <a:pt x="1665994" y="715359"/>
                  <a:pt x="1669257" y="716757"/>
                </a:cubicBezTo>
                <a:cubicBezTo>
                  <a:pt x="1671564" y="717746"/>
                  <a:pt x="1674155" y="718016"/>
                  <a:pt x="1676400" y="719138"/>
                </a:cubicBezTo>
                <a:cubicBezTo>
                  <a:pt x="1678960" y="720418"/>
                  <a:pt x="1680914" y="722773"/>
                  <a:pt x="1683544" y="723900"/>
                </a:cubicBezTo>
                <a:cubicBezTo>
                  <a:pt x="1686552" y="725189"/>
                  <a:pt x="1689922" y="725383"/>
                  <a:pt x="1693069" y="726282"/>
                </a:cubicBezTo>
                <a:cubicBezTo>
                  <a:pt x="1695483" y="726972"/>
                  <a:pt x="1697906" y="727674"/>
                  <a:pt x="1700213" y="728663"/>
                </a:cubicBezTo>
                <a:cubicBezTo>
                  <a:pt x="1729416" y="741177"/>
                  <a:pt x="1692983" y="726238"/>
                  <a:pt x="1716882" y="738188"/>
                </a:cubicBezTo>
                <a:cubicBezTo>
                  <a:pt x="1719127" y="739310"/>
                  <a:pt x="1721644" y="739775"/>
                  <a:pt x="1724025" y="740569"/>
                </a:cubicBezTo>
                <a:cubicBezTo>
                  <a:pt x="1727200" y="742950"/>
                  <a:pt x="1730000" y="745938"/>
                  <a:pt x="1733550" y="747713"/>
                </a:cubicBezTo>
                <a:cubicBezTo>
                  <a:pt x="1736477" y="749177"/>
                  <a:pt x="1739928" y="749195"/>
                  <a:pt x="1743075" y="750094"/>
                </a:cubicBezTo>
                <a:cubicBezTo>
                  <a:pt x="1745489" y="750784"/>
                  <a:pt x="1747912" y="751486"/>
                  <a:pt x="1750219" y="752475"/>
                </a:cubicBezTo>
                <a:cubicBezTo>
                  <a:pt x="1762923" y="757920"/>
                  <a:pt x="1755716" y="756427"/>
                  <a:pt x="1766888" y="759619"/>
                </a:cubicBezTo>
                <a:cubicBezTo>
                  <a:pt x="1770455" y="760638"/>
                  <a:pt x="1779746" y="762476"/>
                  <a:pt x="1783557" y="764382"/>
                </a:cubicBezTo>
                <a:cubicBezTo>
                  <a:pt x="1806191" y="775700"/>
                  <a:pt x="1768136" y="761623"/>
                  <a:pt x="1804988" y="773907"/>
                </a:cubicBezTo>
                <a:lnTo>
                  <a:pt x="1812132" y="776288"/>
                </a:lnTo>
                <a:cubicBezTo>
                  <a:pt x="1823451" y="783834"/>
                  <a:pt x="1816561" y="780146"/>
                  <a:pt x="1833563" y="785813"/>
                </a:cubicBezTo>
                <a:lnTo>
                  <a:pt x="1840707" y="788194"/>
                </a:lnTo>
                <a:cubicBezTo>
                  <a:pt x="1858633" y="800147"/>
                  <a:pt x="1835856" y="786117"/>
                  <a:pt x="1857375" y="795338"/>
                </a:cubicBezTo>
                <a:cubicBezTo>
                  <a:pt x="1860006" y="796465"/>
                  <a:pt x="1861959" y="798820"/>
                  <a:pt x="1864519" y="800100"/>
                </a:cubicBezTo>
                <a:cubicBezTo>
                  <a:pt x="1866764" y="801223"/>
                  <a:pt x="1869469" y="801263"/>
                  <a:pt x="1871663" y="802482"/>
                </a:cubicBezTo>
                <a:cubicBezTo>
                  <a:pt x="1876666" y="805262"/>
                  <a:pt x="1881188" y="808832"/>
                  <a:pt x="1885950" y="812007"/>
                </a:cubicBezTo>
                <a:cubicBezTo>
                  <a:pt x="1888331" y="813594"/>
                  <a:pt x="1890379" y="815864"/>
                  <a:pt x="1893094" y="816769"/>
                </a:cubicBezTo>
                <a:cubicBezTo>
                  <a:pt x="1897857" y="818357"/>
                  <a:pt x="1903205" y="818747"/>
                  <a:pt x="1907382" y="821532"/>
                </a:cubicBezTo>
                <a:cubicBezTo>
                  <a:pt x="1909763" y="823119"/>
                  <a:pt x="1911895" y="825167"/>
                  <a:pt x="1914525" y="826294"/>
                </a:cubicBezTo>
                <a:cubicBezTo>
                  <a:pt x="1925227" y="830880"/>
                  <a:pt x="1921911" y="826415"/>
                  <a:pt x="1931194" y="831057"/>
                </a:cubicBezTo>
                <a:cubicBezTo>
                  <a:pt x="1951356" y="841138"/>
                  <a:pt x="1919009" y="830764"/>
                  <a:pt x="1955007" y="840582"/>
                </a:cubicBezTo>
                <a:cubicBezTo>
                  <a:pt x="1958164" y="841443"/>
                  <a:pt x="1961397" y="842023"/>
                  <a:pt x="1964532" y="842963"/>
                </a:cubicBezTo>
                <a:cubicBezTo>
                  <a:pt x="1969340" y="844405"/>
                  <a:pt x="1974057" y="846138"/>
                  <a:pt x="1978819" y="847725"/>
                </a:cubicBezTo>
                <a:lnTo>
                  <a:pt x="1993107" y="852488"/>
                </a:lnTo>
                <a:lnTo>
                  <a:pt x="2000250" y="854869"/>
                </a:lnTo>
                <a:lnTo>
                  <a:pt x="2007394" y="85725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24" name="Freeform 12323"/>
          <p:cNvSpPr/>
          <p:nvPr/>
        </p:nvSpPr>
        <p:spPr>
          <a:xfrm>
            <a:off x="6081713" y="5200650"/>
            <a:ext cx="1924050" cy="688181"/>
          </a:xfrm>
          <a:custGeom>
            <a:avLst/>
            <a:gdLst>
              <a:gd name="connsiteX0" fmla="*/ 1924050 w 1924050"/>
              <a:gd name="connsiteY0" fmla="*/ 0 h 688181"/>
              <a:gd name="connsiteX1" fmla="*/ 1897856 w 1924050"/>
              <a:gd name="connsiteY1" fmla="*/ 7144 h 688181"/>
              <a:gd name="connsiteX2" fmla="*/ 1890712 w 1924050"/>
              <a:gd name="connsiteY2" fmla="*/ 9525 h 688181"/>
              <a:gd name="connsiteX3" fmla="*/ 1883568 w 1924050"/>
              <a:gd name="connsiteY3" fmla="*/ 11906 h 688181"/>
              <a:gd name="connsiteX4" fmla="*/ 1876425 w 1924050"/>
              <a:gd name="connsiteY4" fmla="*/ 16669 h 688181"/>
              <a:gd name="connsiteX5" fmla="*/ 1852612 w 1924050"/>
              <a:gd name="connsiteY5" fmla="*/ 23813 h 688181"/>
              <a:gd name="connsiteX6" fmla="*/ 1845468 w 1924050"/>
              <a:gd name="connsiteY6" fmla="*/ 26194 h 688181"/>
              <a:gd name="connsiteX7" fmla="*/ 1826418 w 1924050"/>
              <a:gd name="connsiteY7" fmla="*/ 30956 h 688181"/>
              <a:gd name="connsiteX8" fmla="*/ 1816893 w 1924050"/>
              <a:gd name="connsiteY8" fmla="*/ 35719 h 688181"/>
              <a:gd name="connsiteX9" fmla="*/ 1802606 w 1924050"/>
              <a:gd name="connsiteY9" fmla="*/ 45244 h 688181"/>
              <a:gd name="connsiteX10" fmla="*/ 1769268 w 1924050"/>
              <a:gd name="connsiteY10" fmla="*/ 54769 h 688181"/>
              <a:gd name="connsiteX11" fmla="*/ 1759743 w 1924050"/>
              <a:gd name="connsiteY11" fmla="*/ 57150 h 688181"/>
              <a:gd name="connsiteX12" fmla="*/ 1731168 w 1924050"/>
              <a:gd name="connsiteY12" fmla="*/ 71438 h 688181"/>
              <a:gd name="connsiteX13" fmla="*/ 1712118 w 1924050"/>
              <a:gd name="connsiteY13" fmla="*/ 80963 h 688181"/>
              <a:gd name="connsiteX14" fmla="*/ 1702593 w 1924050"/>
              <a:gd name="connsiteY14" fmla="*/ 83344 h 688181"/>
              <a:gd name="connsiteX15" fmla="*/ 1688306 w 1924050"/>
              <a:gd name="connsiteY15" fmla="*/ 88106 h 688181"/>
              <a:gd name="connsiteX16" fmla="*/ 1669256 w 1924050"/>
              <a:gd name="connsiteY16" fmla="*/ 90488 h 688181"/>
              <a:gd name="connsiteX17" fmla="*/ 1647825 w 1924050"/>
              <a:gd name="connsiteY17" fmla="*/ 100013 h 688181"/>
              <a:gd name="connsiteX18" fmla="*/ 1633537 w 1924050"/>
              <a:gd name="connsiteY18" fmla="*/ 102394 h 688181"/>
              <a:gd name="connsiteX19" fmla="*/ 1619250 w 1924050"/>
              <a:gd name="connsiteY19" fmla="*/ 107156 h 688181"/>
              <a:gd name="connsiteX20" fmla="*/ 1612106 w 1924050"/>
              <a:gd name="connsiteY20" fmla="*/ 109538 h 688181"/>
              <a:gd name="connsiteX21" fmla="*/ 1604962 w 1924050"/>
              <a:gd name="connsiteY21" fmla="*/ 114300 h 688181"/>
              <a:gd name="connsiteX22" fmla="*/ 1588293 w 1924050"/>
              <a:gd name="connsiteY22" fmla="*/ 116681 h 688181"/>
              <a:gd name="connsiteX23" fmla="*/ 1581150 w 1924050"/>
              <a:gd name="connsiteY23" fmla="*/ 119063 h 688181"/>
              <a:gd name="connsiteX24" fmla="*/ 1562100 w 1924050"/>
              <a:gd name="connsiteY24" fmla="*/ 123825 h 688181"/>
              <a:gd name="connsiteX25" fmla="*/ 1547812 w 1924050"/>
              <a:gd name="connsiteY25" fmla="*/ 128588 h 688181"/>
              <a:gd name="connsiteX26" fmla="*/ 1540668 w 1924050"/>
              <a:gd name="connsiteY26" fmla="*/ 130969 h 688181"/>
              <a:gd name="connsiteX27" fmla="*/ 1519237 w 1924050"/>
              <a:gd name="connsiteY27" fmla="*/ 140494 h 688181"/>
              <a:gd name="connsiteX28" fmla="*/ 1512093 w 1924050"/>
              <a:gd name="connsiteY28" fmla="*/ 142875 h 688181"/>
              <a:gd name="connsiteX29" fmla="*/ 1495425 w 1924050"/>
              <a:gd name="connsiteY29" fmla="*/ 150019 h 688181"/>
              <a:gd name="connsiteX30" fmla="*/ 1488281 w 1924050"/>
              <a:gd name="connsiteY30" fmla="*/ 154781 h 688181"/>
              <a:gd name="connsiteX31" fmla="*/ 1481137 w 1924050"/>
              <a:gd name="connsiteY31" fmla="*/ 157163 h 688181"/>
              <a:gd name="connsiteX32" fmla="*/ 1457325 w 1924050"/>
              <a:gd name="connsiteY32" fmla="*/ 161925 h 688181"/>
              <a:gd name="connsiteX33" fmla="*/ 1421606 w 1924050"/>
              <a:gd name="connsiteY33" fmla="*/ 166688 h 688181"/>
              <a:gd name="connsiteX34" fmla="*/ 1412081 w 1924050"/>
              <a:gd name="connsiteY34" fmla="*/ 169069 h 688181"/>
              <a:gd name="connsiteX35" fmla="*/ 1404937 w 1924050"/>
              <a:gd name="connsiteY35" fmla="*/ 173831 h 688181"/>
              <a:gd name="connsiteX36" fmla="*/ 1390650 w 1924050"/>
              <a:gd name="connsiteY36" fmla="*/ 176213 h 688181"/>
              <a:gd name="connsiteX37" fmla="*/ 1373981 w 1924050"/>
              <a:gd name="connsiteY37" fmla="*/ 183356 h 688181"/>
              <a:gd name="connsiteX38" fmla="*/ 1364456 w 1924050"/>
              <a:gd name="connsiteY38" fmla="*/ 185738 h 688181"/>
              <a:gd name="connsiteX39" fmla="*/ 1357312 w 1924050"/>
              <a:gd name="connsiteY39" fmla="*/ 188119 h 688181"/>
              <a:gd name="connsiteX40" fmla="*/ 1333500 w 1924050"/>
              <a:gd name="connsiteY40" fmla="*/ 192881 h 688181"/>
              <a:gd name="connsiteX41" fmla="*/ 1323975 w 1924050"/>
              <a:gd name="connsiteY41" fmla="*/ 195263 h 688181"/>
              <a:gd name="connsiteX42" fmla="*/ 1309687 w 1924050"/>
              <a:gd name="connsiteY42" fmla="*/ 200025 h 688181"/>
              <a:gd name="connsiteX43" fmla="*/ 1295400 w 1924050"/>
              <a:gd name="connsiteY43" fmla="*/ 202406 h 688181"/>
              <a:gd name="connsiteX44" fmla="*/ 1269206 w 1924050"/>
              <a:gd name="connsiteY44" fmla="*/ 209550 h 688181"/>
              <a:gd name="connsiteX45" fmla="*/ 1262062 w 1924050"/>
              <a:gd name="connsiteY45" fmla="*/ 214313 h 688181"/>
              <a:gd name="connsiteX46" fmla="*/ 1254918 w 1924050"/>
              <a:gd name="connsiteY46" fmla="*/ 216694 h 688181"/>
              <a:gd name="connsiteX47" fmla="*/ 1238250 w 1924050"/>
              <a:gd name="connsiteY47" fmla="*/ 221456 h 688181"/>
              <a:gd name="connsiteX48" fmla="*/ 1228725 w 1924050"/>
              <a:gd name="connsiteY48" fmla="*/ 226219 h 688181"/>
              <a:gd name="connsiteX49" fmla="*/ 1221581 w 1924050"/>
              <a:gd name="connsiteY49" fmla="*/ 230981 h 688181"/>
              <a:gd name="connsiteX50" fmla="*/ 1212056 w 1924050"/>
              <a:gd name="connsiteY50" fmla="*/ 233363 h 688181"/>
              <a:gd name="connsiteX51" fmla="*/ 1204912 w 1924050"/>
              <a:gd name="connsiteY51" fmla="*/ 235744 h 688181"/>
              <a:gd name="connsiteX52" fmla="*/ 1185862 w 1924050"/>
              <a:gd name="connsiteY52" fmla="*/ 242888 h 688181"/>
              <a:gd name="connsiteX53" fmla="*/ 1178718 w 1924050"/>
              <a:gd name="connsiteY53" fmla="*/ 247650 h 688181"/>
              <a:gd name="connsiteX54" fmla="*/ 1169193 w 1924050"/>
              <a:gd name="connsiteY54" fmla="*/ 250031 h 688181"/>
              <a:gd name="connsiteX55" fmla="*/ 1154906 w 1924050"/>
              <a:gd name="connsiteY55" fmla="*/ 254794 h 688181"/>
              <a:gd name="connsiteX56" fmla="*/ 1147762 w 1924050"/>
              <a:gd name="connsiteY56" fmla="*/ 257175 h 688181"/>
              <a:gd name="connsiteX57" fmla="*/ 1135856 w 1924050"/>
              <a:gd name="connsiteY57" fmla="*/ 264319 h 688181"/>
              <a:gd name="connsiteX58" fmla="*/ 1119187 w 1924050"/>
              <a:gd name="connsiteY58" fmla="*/ 269081 h 688181"/>
              <a:gd name="connsiteX59" fmla="*/ 1095375 w 1924050"/>
              <a:gd name="connsiteY59" fmla="*/ 276225 h 688181"/>
              <a:gd name="connsiteX60" fmla="*/ 1085850 w 1924050"/>
              <a:gd name="connsiteY60" fmla="*/ 283369 h 688181"/>
              <a:gd name="connsiteX61" fmla="*/ 1078706 w 1924050"/>
              <a:gd name="connsiteY61" fmla="*/ 285750 h 688181"/>
              <a:gd name="connsiteX62" fmla="*/ 1054893 w 1924050"/>
              <a:gd name="connsiteY62" fmla="*/ 295275 h 688181"/>
              <a:gd name="connsiteX63" fmla="*/ 1038225 w 1924050"/>
              <a:gd name="connsiteY63" fmla="*/ 300038 h 688181"/>
              <a:gd name="connsiteX64" fmla="*/ 1031081 w 1924050"/>
              <a:gd name="connsiteY64" fmla="*/ 304800 h 688181"/>
              <a:gd name="connsiteX65" fmla="*/ 1004887 w 1924050"/>
              <a:gd name="connsiteY65" fmla="*/ 311944 h 688181"/>
              <a:gd name="connsiteX66" fmla="*/ 990600 w 1924050"/>
              <a:gd name="connsiteY66" fmla="*/ 316706 h 688181"/>
              <a:gd name="connsiteX67" fmla="*/ 981075 w 1924050"/>
              <a:gd name="connsiteY67" fmla="*/ 319088 h 688181"/>
              <a:gd name="connsiteX68" fmla="*/ 973931 w 1924050"/>
              <a:gd name="connsiteY68" fmla="*/ 321469 h 688181"/>
              <a:gd name="connsiteX69" fmla="*/ 954881 w 1924050"/>
              <a:gd name="connsiteY69" fmla="*/ 326231 h 688181"/>
              <a:gd name="connsiteX70" fmla="*/ 931068 w 1924050"/>
              <a:gd name="connsiteY70" fmla="*/ 333375 h 688181"/>
              <a:gd name="connsiteX71" fmla="*/ 914400 w 1924050"/>
              <a:gd name="connsiteY71" fmla="*/ 338138 h 688181"/>
              <a:gd name="connsiteX72" fmla="*/ 904875 w 1924050"/>
              <a:gd name="connsiteY72" fmla="*/ 345281 h 688181"/>
              <a:gd name="connsiteX73" fmla="*/ 883443 w 1924050"/>
              <a:gd name="connsiteY73" fmla="*/ 352425 h 688181"/>
              <a:gd name="connsiteX74" fmla="*/ 876300 w 1924050"/>
              <a:gd name="connsiteY74" fmla="*/ 354806 h 688181"/>
              <a:gd name="connsiteX75" fmla="*/ 869156 w 1924050"/>
              <a:gd name="connsiteY75" fmla="*/ 357188 h 688181"/>
              <a:gd name="connsiteX76" fmla="*/ 847725 w 1924050"/>
              <a:gd name="connsiteY76" fmla="*/ 361950 h 688181"/>
              <a:gd name="connsiteX77" fmla="*/ 833437 w 1924050"/>
              <a:gd name="connsiteY77" fmla="*/ 366713 h 688181"/>
              <a:gd name="connsiteX78" fmla="*/ 816768 w 1924050"/>
              <a:gd name="connsiteY78" fmla="*/ 376238 h 688181"/>
              <a:gd name="connsiteX79" fmla="*/ 809625 w 1924050"/>
              <a:gd name="connsiteY79" fmla="*/ 378619 h 688181"/>
              <a:gd name="connsiteX80" fmla="*/ 802481 w 1924050"/>
              <a:gd name="connsiteY80" fmla="*/ 383381 h 688181"/>
              <a:gd name="connsiteX81" fmla="*/ 783431 w 1924050"/>
              <a:gd name="connsiteY81" fmla="*/ 388144 h 688181"/>
              <a:gd name="connsiteX82" fmla="*/ 766762 w 1924050"/>
              <a:gd name="connsiteY82" fmla="*/ 392906 h 688181"/>
              <a:gd name="connsiteX83" fmla="*/ 754856 w 1924050"/>
              <a:gd name="connsiteY83" fmla="*/ 397669 h 688181"/>
              <a:gd name="connsiteX84" fmla="*/ 728662 w 1924050"/>
              <a:gd name="connsiteY84" fmla="*/ 404813 h 688181"/>
              <a:gd name="connsiteX85" fmla="*/ 721518 w 1924050"/>
              <a:gd name="connsiteY85" fmla="*/ 409575 h 688181"/>
              <a:gd name="connsiteX86" fmla="*/ 704850 w 1924050"/>
              <a:gd name="connsiteY86" fmla="*/ 414338 h 688181"/>
              <a:gd name="connsiteX87" fmla="*/ 697706 w 1924050"/>
              <a:gd name="connsiteY87" fmla="*/ 419100 h 688181"/>
              <a:gd name="connsiteX88" fmla="*/ 681037 w 1924050"/>
              <a:gd name="connsiteY88" fmla="*/ 423863 h 688181"/>
              <a:gd name="connsiteX89" fmla="*/ 673893 w 1924050"/>
              <a:gd name="connsiteY89" fmla="*/ 428625 h 688181"/>
              <a:gd name="connsiteX90" fmla="*/ 654843 w 1924050"/>
              <a:gd name="connsiteY90" fmla="*/ 435769 h 688181"/>
              <a:gd name="connsiteX91" fmla="*/ 640556 w 1924050"/>
              <a:gd name="connsiteY91" fmla="*/ 440531 h 688181"/>
              <a:gd name="connsiteX92" fmla="*/ 633412 w 1924050"/>
              <a:gd name="connsiteY92" fmla="*/ 445294 h 688181"/>
              <a:gd name="connsiteX93" fmla="*/ 616743 w 1924050"/>
              <a:gd name="connsiteY93" fmla="*/ 450056 h 688181"/>
              <a:gd name="connsiteX94" fmla="*/ 602456 w 1924050"/>
              <a:gd name="connsiteY94" fmla="*/ 457200 h 688181"/>
              <a:gd name="connsiteX95" fmla="*/ 595312 w 1924050"/>
              <a:gd name="connsiteY95" fmla="*/ 461963 h 688181"/>
              <a:gd name="connsiteX96" fmla="*/ 581025 w 1924050"/>
              <a:gd name="connsiteY96" fmla="*/ 466725 h 688181"/>
              <a:gd name="connsiteX97" fmla="*/ 564356 w 1924050"/>
              <a:gd name="connsiteY97" fmla="*/ 473869 h 688181"/>
              <a:gd name="connsiteX98" fmla="*/ 554831 w 1924050"/>
              <a:gd name="connsiteY98" fmla="*/ 478631 h 688181"/>
              <a:gd name="connsiteX99" fmla="*/ 540543 w 1924050"/>
              <a:gd name="connsiteY99" fmla="*/ 483394 h 688181"/>
              <a:gd name="connsiteX100" fmla="*/ 533400 w 1924050"/>
              <a:gd name="connsiteY100" fmla="*/ 485775 h 688181"/>
              <a:gd name="connsiteX101" fmla="*/ 521493 w 1924050"/>
              <a:gd name="connsiteY101" fmla="*/ 488156 h 688181"/>
              <a:gd name="connsiteX102" fmla="*/ 514350 w 1924050"/>
              <a:gd name="connsiteY102" fmla="*/ 490538 h 688181"/>
              <a:gd name="connsiteX103" fmla="*/ 504825 w 1924050"/>
              <a:gd name="connsiteY103" fmla="*/ 492919 h 688181"/>
              <a:gd name="connsiteX104" fmla="*/ 478631 w 1924050"/>
              <a:gd name="connsiteY104" fmla="*/ 502444 h 688181"/>
              <a:gd name="connsiteX105" fmla="*/ 469106 w 1924050"/>
              <a:gd name="connsiteY105" fmla="*/ 504825 h 688181"/>
              <a:gd name="connsiteX106" fmla="*/ 461962 w 1924050"/>
              <a:gd name="connsiteY106" fmla="*/ 507206 h 688181"/>
              <a:gd name="connsiteX107" fmla="*/ 438150 w 1924050"/>
              <a:gd name="connsiteY107" fmla="*/ 514350 h 688181"/>
              <a:gd name="connsiteX108" fmla="*/ 426243 w 1924050"/>
              <a:gd name="connsiteY108" fmla="*/ 519113 h 688181"/>
              <a:gd name="connsiteX109" fmla="*/ 416718 w 1924050"/>
              <a:gd name="connsiteY109" fmla="*/ 523875 h 688181"/>
              <a:gd name="connsiteX110" fmla="*/ 407193 w 1924050"/>
              <a:gd name="connsiteY110" fmla="*/ 526256 h 688181"/>
              <a:gd name="connsiteX111" fmla="*/ 390525 w 1924050"/>
              <a:gd name="connsiteY111" fmla="*/ 533400 h 688181"/>
              <a:gd name="connsiteX112" fmla="*/ 381000 w 1924050"/>
              <a:gd name="connsiteY112" fmla="*/ 538163 h 688181"/>
              <a:gd name="connsiteX113" fmla="*/ 373856 w 1924050"/>
              <a:gd name="connsiteY113" fmla="*/ 540544 h 688181"/>
              <a:gd name="connsiteX114" fmla="*/ 354806 w 1924050"/>
              <a:gd name="connsiteY114" fmla="*/ 547688 h 688181"/>
              <a:gd name="connsiteX115" fmla="*/ 347662 w 1924050"/>
              <a:gd name="connsiteY115" fmla="*/ 552450 h 688181"/>
              <a:gd name="connsiteX116" fmla="*/ 333375 w 1924050"/>
              <a:gd name="connsiteY116" fmla="*/ 554831 h 688181"/>
              <a:gd name="connsiteX117" fmla="*/ 309562 w 1924050"/>
              <a:gd name="connsiteY117" fmla="*/ 561975 h 688181"/>
              <a:gd name="connsiteX118" fmla="*/ 288131 w 1924050"/>
              <a:gd name="connsiteY118" fmla="*/ 569119 h 688181"/>
              <a:gd name="connsiteX119" fmla="*/ 266700 w 1924050"/>
              <a:gd name="connsiteY119" fmla="*/ 576263 h 688181"/>
              <a:gd name="connsiteX120" fmla="*/ 259556 w 1924050"/>
              <a:gd name="connsiteY120" fmla="*/ 578644 h 688181"/>
              <a:gd name="connsiteX121" fmla="*/ 240506 w 1924050"/>
              <a:gd name="connsiteY121" fmla="*/ 583406 h 688181"/>
              <a:gd name="connsiteX122" fmla="*/ 230981 w 1924050"/>
              <a:gd name="connsiteY122" fmla="*/ 585788 h 688181"/>
              <a:gd name="connsiteX123" fmla="*/ 216693 w 1924050"/>
              <a:gd name="connsiteY123" fmla="*/ 590550 h 688181"/>
              <a:gd name="connsiteX124" fmla="*/ 207168 w 1924050"/>
              <a:gd name="connsiteY124" fmla="*/ 592931 h 688181"/>
              <a:gd name="connsiteX125" fmla="*/ 192881 w 1924050"/>
              <a:gd name="connsiteY125" fmla="*/ 597694 h 688181"/>
              <a:gd name="connsiteX126" fmla="*/ 176212 w 1924050"/>
              <a:gd name="connsiteY126" fmla="*/ 602456 h 688181"/>
              <a:gd name="connsiteX127" fmla="*/ 159543 w 1924050"/>
              <a:gd name="connsiteY127" fmla="*/ 611981 h 688181"/>
              <a:gd name="connsiteX128" fmla="*/ 145256 w 1924050"/>
              <a:gd name="connsiteY128" fmla="*/ 619125 h 688181"/>
              <a:gd name="connsiteX129" fmla="*/ 128587 w 1924050"/>
              <a:gd name="connsiteY129" fmla="*/ 628650 h 688181"/>
              <a:gd name="connsiteX130" fmla="*/ 121443 w 1924050"/>
              <a:gd name="connsiteY130" fmla="*/ 633413 h 688181"/>
              <a:gd name="connsiteX131" fmla="*/ 111918 w 1924050"/>
              <a:gd name="connsiteY131" fmla="*/ 635794 h 688181"/>
              <a:gd name="connsiteX132" fmla="*/ 104775 w 1924050"/>
              <a:gd name="connsiteY132" fmla="*/ 638175 h 688181"/>
              <a:gd name="connsiteX133" fmla="*/ 80962 w 1924050"/>
              <a:gd name="connsiteY133" fmla="*/ 652463 h 688181"/>
              <a:gd name="connsiteX134" fmla="*/ 71437 w 1924050"/>
              <a:gd name="connsiteY134" fmla="*/ 654844 h 688181"/>
              <a:gd name="connsiteX135" fmla="*/ 64293 w 1924050"/>
              <a:gd name="connsiteY135" fmla="*/ 659606 h 688181"/>
              <a:gd name="connsiteX136" fmla="*/ 50006 w 1924050"/>
              <a:gd name="connsiteY136" fmla="*/ 664369 h 688181"/>
              <a:gd name="connsiteX137" fmla="*/ 35718 w 1924050"/>
              <a:gd name="connsiteY137" fmla="*/ 671513 h 688181"/>
              <a:gd name="connsiteX138" fmla="*/ 28575 w 1924050"/>
              <a:gd name="connsiteY138" fmla="*/ 676275 h 688181"/>
              <a:gd name="connsiteX139" fmla="*/ 14287 w 1924050"/>
              <a:gd name="connsiteY139" fmla="*/ 681038 h 688181"/>
              <a:gd name="connsiteX140" fmla="*/ 7143 w 1924050"/>
              <a:gd name="connsiteY140" fmla="*/ 683419 h 688181"/>
              <a:gd name="connsiteX141" fmla="*/ 0 w 1924050"/>
              <a:gd name="connsiteY141" fmla="*/ 688181 h 6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924050" h="688181">
                <a:moveTo>
                  <a:pt x="1924050" y="0"/>
                </a:moveTo>
                <a:cubicBezTo>
                  <a:pt x="1907217" y="3366"/>
                  <a:pt x="1915987" y="1100"/>
                  <a:pt x="1897856" y="7144"/>
                </a:cubicBezTo>
                <a:lnTo>
                  <a:pt x="1890712" y="9525"/>
                </a:lnTo>
                <a:lnTo>
                  <a:pt x="1883568" y="11906"/>
                </a:lnTo>
                <a:cubicBezTo>
                  <a:pt x="1881187" y="13494"/>
                  <a:pt x="1879040" y="15507"/>
                  <a:pt x="1876425" y="16669"/>
                </a:cubicBezTo>
                <a:cubicBezTo>
                  <a:pt x="1866253" y="21190"/>
                  <a:pt x="1862300" y="21045"/>
                  <a:pt x="1852612" y="23813"/>
                </a:cubicBezTo>
                <a:cubicBezTo>
                  <a:pt x="1850198" y="24503"/>
                  <a:pt x="1847903" y="25585"/>
                  <a:pt x="1845468" y="26194"/>
                </a:cubicBezTo>
                <a:cubicBezTo>
                  <a:pt x="1836528" y="28429"/>
                  <a:pt x="1834035" y="27691"/>
                  <a:pt x="1826418" y="30956"/>
                </a:cubicBezTo>
                <a:cubicBezTo>
                  <a:pt x="1823155" y="32354"/>
                  <a:pt x="1819937" y="33893"/>
                  <a:pt x="1816893" y="35719"/>
                </a:cubicBezTo>
                <a:cubicBezTo>
                  <a:pt x="1811985" y="38664"/>
                  <a:pt x="1808036" y="43434"/>
                  <a:pt x="1802606" y="45244"/>
                </a:cubicBezTo>
                <a:cubicBezTo>
                  <a:pt x="1782112" y="52074"/>
                  <a:pt x="1793183" y="48790"/>
                  <a:pt x="1769268" y="54769"/>
                </a:cubicBezTo>
                <a:lnTo>
                  <a:pt x="1759743" y="57150"/>
                </a:lnTo>
                <a:cubicBezTo>
                  <a:pt x="1718805" y="84443"/>
                  <a:pt x="1770598" y="51723"/>
                  <a:pt x="1731168" y="71438"/>
                </a:cubicBezTo>
                <a:cubicBezTo>
                  <a:pt x="1724818" y="74613"/>
                  <a:pt x="1719006" y="79241"/>
                  <a:pt x="1712118" y="80963"/>
                </a:cubicBezTo>
                <a:cubicBezTo>
                  <a:pt x="1708943" y="81757"/>
                  <a:pt x="1705728" y="82404"/>
                  <a:pt x="1702593" y="83344"/>
                </a:cubicBezTo>
                <a:cubicBezTo>
                  <a:pt x="1697785" y="84786"/>
                  <a:pt x="1693287" y="87483"/>
                  <a:pt x="1688306" y="88106"/>
                </a:cubicBezTo>
                <a:lnTo>
                  <a:pt x="1669256" y="90488"/>
                </a:lnTo>
                <a:cubicBezTo>
                  <a:pt x="1662982" y="93625"/>
                  <a:pt x="1654509" y="98190"/>
                  <a:pt x="1647825" y="100013"/>
                </a:cubicBezTo>
                <a:cubicBezTo>
                  <a:pt x="1643167" y="101283"/>
                  <a:pt x="1638221" y="101223"/>
                  <a:pt x="1633537" y="102394"/>
                </a:cubicBezTo>
                <a:cubicBezTo>
                  <a:pt x="1628667" y="103611"/>
                  <a:pt x="1624012" y="105569"/>
                  <a:pt x="1619250" y="107156"/>
                </a:cubicBezTo>
                <a:cubicBezTo>
                  <a:pt x="1616869" y="107950"/>
                  <a:pt x="1614195" y="108146"/>
                  <a:pt x="1612106" y="109538"/>
                </a:cubicBezTo>
                <a:cubicBezTo>
                  <a:pt x="1609725" y="111125"/>
                  <a:pt x="1607703" y="113478"/>
                  <a:pt x="1604962" y="114300"/>
                </a:cubicBezTo>
                <a:cubicBezTo>
                  <a:pt x="1599586" y="115913"/>
                  <a:pt x="1593849" y="115887"/>
                  <a:pt x="1588293" y="116681"/>
                </a:cubicBezTo>
                <a:cubicBezTo>
                  <a:pt x="1585912" y="117475"/>
                  <a:pt x="1583571" y="118403"/>
                  <a:pt x="1581150" y="119063"/>
                </a:cubicBezTo>
                <a:cubicBezTo>
                  <a:pt x="1574835" y="120785"/>
                  <a:pt x="1568309" y="121755"/>
                  <a:pt x="1562100" y="123825"/>
                </a:cubicBezTo>
                <a:lnTo>
                  <a:pt x="1547812" y="128588"/>
                </a:lnTo>
                <a:lnTo>
                  <a:pt x="1540668" y="130969"/>
                </a:lnTo>
                <a:cubicBezTo>
                  <a:pt x="1529349" y="138515"/>
                  <a:pt x="1536239" y="134827"/>
                  <a:pt x="1519237" y="140494"/>
                </a:cubicBezTo>
                <a:lnTo>
                  <a:pt x="1512093" y="142875"/>
                </a:lnTo>
                <a:cubicBezTo>
                  <a:pt x="1494167" y="154828"/>
                  <a:pt x="1516944" y="140798"/>
                  <a:pt x="1495425" y="150019"/>
                </a:cubicBezTo>
                <a:cubicBezTo>
                  <a:pt x="1492794" y="151146"/>
                  <a:pt x="1490841" y="153501"/>
                  <a:pt x="1488281" y="154781"/>
                </a:cubicBezTo>
                <a:cubicBezTo>
                  <a:pt x="1486036" y="155904"/>
                  <a:pt x="1483551" y="156473"/>
                  <a:pt x="1481137" y="157163"/>
                </a:cubicBezTo>
                <a:cubicBezTo>
                  <a:pt x="1468240" y="160848"/>
                  <a:pt x="1472905" y="158809"/>
                  <a:pt x="1457325" y="161925"/>
                </a:cubicBezTo>
                <a:cubicBezTo>
                  <a:pt x="1431028" y="167184"/>
                  <a:pt x="1473203" y="161996"/>
                  <a:pt x="1421606" y="166688"/>
                </a:cubicBezTo>
                <a:cubicBezTo>
                  <a:pt x="1418431" y="167482"/>
                  <a:pt x="1415089" y="167780"/>
                  <a:pt x="1412081" y="169069"/>
                </a:cubicBezTo>
                <a:cubicBezTo>
                  <a:pt x="1409450" y="170196"/>
                  <a:pt x="1407652" y="172926"/>
                  <a:pt x="1404937" y="173831"/>
                </a:cubicBezTo>
                <a:cubicBezTo>
                  <a:pt x="1400357" y="175358"/>
                  <a:pt x="1395363" y="175166"/>
                  <a:pt x="1390650" y="176213"/>
                </a:cubicBezTo>
                <a:cubicBezTo>
                  <a:pt x="1380972" y="178364"/>
                  <a:pt x="1384572" y="179384"/>
                  <a:pt x="1373981" y="183356"/>
                </a:cubicBezTo>
                <a:cubicBezTo>
                  <a:pt x="1370917" y="184505"/>
                  <a:pt x="1367603" y="184839"/>
                  <a:pt x="1364456" y="185738"/>
                </a:cubicBezTo>
                <a:cubicBezTo>
                  <a:pt x="1362042" y="186428"/>
                  <a:pt x="1359758" y="187555"/>
                  <a:pt x="1357312" y="188119"/>
                </a:cubicBezTo>
                <a:cubicBezTo>
                  <a:pt x="1349425" y="189939"/>
                  <a:pt x="1341353" y="190917"/>
                  <a:pt x="1333500" y="192881"/>
                </a:cubicBezTo>
                <a:cubicBezTo>
                  <a:pt x="1330325" y="193675"/>
                  <a:pt x="1327110" y="194323"/>
                  <a:pt x="1323975" y="195263"/>
                </a:cubicBezTo>
                <a:cubicBezTo>
                  <a:pt x="1319167" y="196706"/>
                  <a:pt x="1314639" y="199200"/>
                  <a:pt x="1309687" y="200025"/>
                </a:cubicBezTo>
                <a:lnTo>
                  <a:pt x="1295400" y="202406"/>
                </a:lnTo>
                <a:cubicBezTo>
                  <a:pt x="1277272" y="208449"/>
                  <a:pt x="1286035" y="206185"/>
                  <a:pt x="1269206" y="209550"/>
                </a:cubicBezTo>
                <a:cubicBezTo>
                  <a:pt x="1266825" y="211138"/>
                  <a:pt x="1264622" y="213033"/>
                  <a:pt x="1262062" y="214313"/>
                </a:cubicBezTo>
                <a:cubicBezTo>
                  <a:pt x="1259817" y="215436"/>
                  <a:pt x="1257332" y="216004"/>
                  <a:pt x="1254918" y="216694"/>
                </a:cubicBezTo>
                <a:cubicBezTo>
                  <a:pt x="1248878" y="218420"/>
                  <a:pt x="1243958" y="219009"/>
                  <a:pt x="1238250" y="221456"/>
                </a:cubicBezTo>
                <a:cubicBezTo>
                  <a:pt x="1234987" y="222854"/>
                  <a:pt x="1231807" y="224458"/>
                  <a:pt x="1228725" y="226219"/>
                </a:cubicBezTo>
                <a:cubicBezTo>
                  <a:pt x="1226240" y="227639"/>
                  <a:pt x="1224211" y="229854"/>
                  <a:pt x="1221581" y="230981"/>
                </a:cubicBezTo>
                <a:cubicBezTo>
                  <a:pt x="1218573" y="232270"/>
                  <a:pt x="1215203" y="232464"/>
                  <a:pt x="1212056" y="233363"/>
                </a:cubicBezTo>
                <a:cubicBezTo>
                  <a:pt x="1209642" y="234053"/>
                  <a:pt x="1207219" y="234755"/>
                  <a:pt x="1204912" y="235744"/>
                </a:cubicBezTo>
                <a:cubicBezTo>
                  <a:pt x="1187475" y="243216"/>
                  <a:pt x="1203426" y="238496"/>
                  <a:pt x="1185862" y="242888"/>
                </a:cubicBezTo>
                <a:cubicBezTo>
                  <a:pt x="1183481" y="244475"/>
                  <a:pt x="1181349" y="246523"/>
                  <a:pt x="1178718" y="247650"/>
                </a:cubicBezTo>
                <a:cubicBezTo>
                  <a:pt x="1175710" y="248939"/>
                  <a:pt x="1172328" y="249091"/>
                  <a:pt x="1169193" y="250031"/>
                </a:cubicBezTo>
                <a:cubicBezTo>
                  <a:pt x="1164385" y="251474"/>
                  <a:pt x="1159668" y="253206"/>
                  <a:pt x="1154906" y="254794"/>
                </a:cubicBezTo>
                <a:cubicBezTo>
                  <a:pt x="1152525" y="255588"/>
                  <a:pt x="1149914" y="255884"/>
                  <a:pt x="1147762" y="257175"/>
                </a:cubicBezTo>
                <a:cubicBezTo>
                  <a:pt x="1143793" y="259556"/>
                  <a:pt x="1139996" y="262249"/>
                  <a:pt x="1135856" y="264319"/>
                </a:cubicBezTo>
                <a:cubicBezTo>
                  <a:pt x="1131855" y="266319"/>
                  <a:pt x="1123001" y="267937"/>
                  <a:pt x="1119187" y="269081"/>
                </a:cubicBezTo>
                <a:cubicBezTo>
                  <a:pt x="1090200" y="277777"/>
                  <a:pt x="1117329" y="270737"/>
                  <a:pt x="1095375" y="276225"/>
                </a:cubicBezTo>
                <a:cubicBezTo>
                  <a:pt x="1092200" y="278606"/>
                  <a:pt x="1089296" y="281400"/>
                  <a:pt x="1085850" y="283369"/>
                </a:cubicBezTo>
                <a:cubicBezTo>
                  <a:pt x="1083671" y="284614"/>
                  <a:pt x="1081013" y="284761"/>
                  <a:pt x="1078706" y="285750"/>
                </a:cubicBezTo>
                <a:cubicBezTo>
                  <a:pt x="1064906" y="291664"/>
                  <a:pt x="1072244" y="290938"/>
                  <a:pt x="1054893" y="295275"/>
                </a:cubicBezTo>
                <a:cubicBezTo>
                  <a:pt x="1051833" y="296040"/>
                  <a:pt x="1041647" y="298327"/>
                  <a:pt x="1038225" y="300038"/>
                </a:cubicBezTo>
                <a:cubicBezTo>
                  <a:pt x="1035665" y="301318"/>
                  <a:pt x="1033696" y="303638"/>
                  <a:pt x="1031081" y="304800"/>
                </a:cubicBezTo>
                <a:cubicBezTo>
                  <a:pt x="1015838" y="311574"/>
                  <a:pt x="1019390" y="307989"/>
                  <a:pt x="1004887" y="311944"/>
                </a:cubicBezTo>
                <a:cubicBezTo>
                  <a:pt x="1000044" y="313265"/>
                  <a:pt x="995470" y="315488"/>
                  <a:pt x="990600" y="316706"/>
                </a:cubicBezTo>
                <a:cubicBezTo>
                  <a:pt x="987425" y="317500"/>
                  <a:pt x="984222" y="318189"/>
                  <a:pt x="981075" y="319088"/>
                </a:cubicBezTo>
                <a:cubicBezTo>
                  <a:pt x="978661" y="319778"/>
                  <a:pt x="976353" y="320809"/>
                  <a:pt x="973931" y="321469"/>
                </a:cubicBezTo>
                <a:cubicBezTo>
                  <a:pt x="967616" y="323191"/>
                  <a:pt x="961090" y="324161"/>
                  <a:pt x="954881" y="326231"/>
                </a:cubicBezTo>
                <a:cubicBezTo>
                  <a:pt x="920936" y="337547"/>
                  <a:pt x="956254" y="326180"/>
                  <a:pt x="931068" y="333375"/>
                </a:cubicBezTo>
                <a:cubicBezTo>
                  <a:pt x="907115" y="340218"/>
                  <a:pt x="944232" y="330678"/>
                  <a:pt x="914400" y="338138"/>
                </a:cubicBezTo>
                <a:cubicBezTo>
                  <a:pt x="911225" y="340519"/>
                  <a:pt x="908425" y="343506"/>
                  <a:pt x="904875" y="345281"/>
                </a:cubicBezTo>
                <a:cubicBezTo>
                  <a:pt x="904867" y="345285"/>
                  <a:pt x="887019" y="351233"/>
                  <a:pt x="883443" y="352425"/>
                </a:cubicBezTo>
                <a:lnTo>
                  <a:pt x="876300" y="354806"/>
                </a:lnTo>
                <a:cubicBezTo>
                  <a:pt x="873919" y="355600"/>
                  <a:pt x="871617" y="356696"/>
                  <a:pt x="869156" y="357188"/>
                </a:cubicBezTo>
                <a:cubicBezTo>
                  <a:pt x="862362" y="358547"/>
                  <a:pt x="854448" y="359933"/>
                  <a:pt x="847725" y="361950"/>
                </a:cubicBezTo>
                <a:cubicBezTo>
                  <a:pt x="842916" y="363393"/>
                  <a:pt x="837614" y="363928"/>
                  <a:pt x="833437" y="366713"/>
                </a:cubicBezTo>
                <a:cubicBezTo>
                  <a:pt x="826264" y="371494"/>
                  <a:pt x="825224" y="372614"/>
                  <a:pt x="816768" y="376238"/>
                </a:cubicBezTo>
                <a:cubicBezTo>
                  <a:pt x="814461" y="377227"/>
                  <a:pt x="811870" y="377497"/>
                  <a:pt x="809625" y="378619"/>
                </a:cubicBezTo>
                <a:cubicBezTo>
                  <a:pt x="807065" y="379899"/>
                  <a:pt x="805171" y="382403"/>
                  <a:pt x="802481" y="383381"/>
                </a:cubicBezTo>
                <a:cubicBezTo>
                  <a:pt x="796330" y="385618"/>
                  <a:pt x="789781" y="386556"/>
                  <a:pt x="783431" y="388144"/>
                </a:cubicBezTo>
                <a:cubicBezTo>
                  <a:pt x="775928" y="390020"/>
                  <a:pt x="773592" y="390345"/>
                  <a:pt x="766762" y="392906"/>
                </a:cubicBezTo>
                <a:cubicBezTo>
                  <a:pt x="762760" y="394407"/>
                  <a:pt x="758950" y="396441"/>
                  <a:pt x="754856" y="397669"/>
                </a:cubicBezTo>
                <a:cubicBezTo>
                  <a:pt x="746719" y="400110"/>
                  <a:pt x="736008" y="399917"/>
                  <a:pt x="728662" y="404813"/>
                </a:cubicBezTo>
                <a:cubicBezTo>
                  <a:pt x="726281" y="406400"/>
                  <a:pt x="724149" y="408448"/>
                  <a:pt x="721518" y="409575"/>
                </a:cubicBezTo>
                <a:cubicBezTo>
                  <a:pt x="710819" y="414160"/>
                  <a:pt x="714130" y="409697"/>
                  <a:pt x="704850" y="414338"/>
                </a:cubicBezTo>
                <a:cubicBezTo>
                  <a:pt x="702290" y="415618"/>
                  <a:pt x="700337" y="417973"/>
                  <a:pt x="697706" y="419100"/>
                </a:cubicBezTo>
                <a:cubicBezTo>
                  <a:pt x="687008" y="423684"/>
                  <a:pt x="690317" y="419223"/>
                  <a:pt x="681037" y="423863"/>
                </a:cubicBezTo>
                <a:cubicBezTo>
                  <a:pt x="678477" y="425143"/>
                  <a:pt x="676378" y="427205"/>
                  <a:pt x="673893" y="428625"/>
                </a:cubicBezTo>
                <a:cubicBezTo>
                  <a:pt x="662124" y="435350"/>
                  <a:pt x="667182" y="432067"/>
                  <a:pt x="654843" y="435769"/>
                </a:cubicBezTo>
                <a:cubicBezTo>
                  <a:pt x="650035" y="437211"/>
                  <a:pt x="640556" y="440531"/>
                  <a:pt x="640556" y="440531"/>
                </a:cubicBezTo>
                <a:cubicBezTo>
                  <a:pt x="638175" y="442119"/>
                  <a:pt x="635972" y="444014"/>
                  <a:pt x="633412" y="445294"/>
                </a:cubicBezTo>
                <a:cubicBezTo>
                  <a:pt x="629997" y="447002"/>
                  <a:pt x="619793" y="449293"/>
                  <a:pt x="616743" y="450056"/>
                </a:cubicBezTo>
                <a:cubicBezTo>
                  <a:pt x="596278" y="463702"/>
                  <a:pt x="622168" y="447344"/>
                  <a:pt x="602456" y="457200"/>
                </a:cubicBezTo>
                <a:cubicBezTo>
                  <a:pt x="599896" y="458480"/>
                  <a:pt x="597927" y="460801"/>
                  <a:pt x="595312" y="461963"/>
                </a:cubicBezTo>
                <a:cubicBezTo>
                  <a:pt x="590725" y="464002"/>
                  <a:pt x="581025" y="466725"/>
                  <a:pt x="581025" y="466725"/>
                </a:cubicBezTo>
                <a:cubicBezTo>
                  <a:pt x="566549" y="476376"/>
                  <a:pt x="581928" y="467280"/>
                  <a:pt x="564356" y="473869"/>
                </a:cubicBezTo>
                <a:cubicBezTo>
                  <a:pt x="561032" y="475115"/>
                  <a:pt x="558127" y="477313"/>
                  <a:pt x="554831" y="478631"/>
                </a:cubicBezTo>
                <a:cubicBezTo>
                  <a:pt x="550170" y="480495"/>
                  <a:pt x="545306" y="481806"/>
                  <a:pt x="540543" y="483394"/>
                </a:cubicBezTo>
                <a:cubicBezTo>
                  <a:pt x="538162" y="484188"/>
                  <a:pt x="535861" y="485283"/>
                  <a:pt x="533400" y="485775"/>
                </a:cubicBezTo>
                <a:cubicBezTo>
                  <a:pt x="529431" y="486569"/>
                  <a:pt x="525420" y="487174"/>
                  <a:pt x="521493" y="488156"/>
                </a:cubicBezTo>
                <a:cubicBezTo>
                  <a:pt x="519058" y="488765"/>
                  <a:pt x="516763" y="489848"/>
                  <a:pt x="514350" y="490538"/>
                </a:cubicBezTo>
                <a:cubicBezTo>
                  <a:pt x="511203" y="491437"/>
                  <a:pt x="507972" y="492020"/>
                  <a:pt x="504825" y="492919"/>
                </a:cubicBezTo>
                <a:cubicBezTo>
                  <a:pt x="495861" y="495480"/>
                  <a:pt x="487595" y="499883"/>
                  <a:pt x="478631" y="502444"/>
                </a:cubicBezTo>
                <a:cubicBezTo>
                  <a:pt x="475484" y="503343"/>
                  <a:pt x="472253" y="503926"/>
                  <a:pt x="469106" y="504825"/>
                </a:cubicBezTo>
                <a:cubicBezTo>
                  <a:pt x="466692" y="505515"/>
                  <a:pt x="464376" y="506516"/>
                  <a:pt x="461962" y="507206"/>
                </a:cubicBezTo>
                <a:cubicBezTo>
                  <a:pt x="449694" y="510712"/>
                  <a:pt x="452280" y="508698"/>
                  <a:pt x="438150" y="514350"/>
                </a:cubicBezTo>
                <a:cubicBezTo>
                  <a:pt x="434181" y="515938"/>
                  <a:pt x="430149" y="517377"/>
                  <a:pt x="426243" y="519113"/>
                </a:cubicBezTo>
                <a:cubicBezTo>
                  <a:pt x="422999" y="520555"/>
                  <a:pt x="420042" y="522629"/>
                  <a:pt x="416718" y="523875"/>
                </a:cubicBezTo>
                <a:cubicBezTo>
                  <a:pt x="413654" y="525024"/>
                  <a:pt x="410368" y="525462"/>
                  <a:pt x="407193" y="526256"/>
                </a:cubicBezTo>
                <a:cubicBezTo>
                  <a:pt x="375600" y="542054"/>
                  <a:pt x="415051" y="522888"/>
                  <a:pt x="390525" y="533400"/>
                </a:cubicBezTo>
                <a:cubicBezTo>
                  <a:pt x="387262" y="534798"/>
                  <a:pt x="384263" y="536765"/>
                  <a:pt x="381000" y="538163"/>
                </a:cubicBezTo>
                <a:cubicBezTo>
                  <a:pt x="378693" y="539152"/>
                  <a:pt x="376101" y="539422"/>
                  <a:pt x="373856" y="540544"/>
                </a:cubicBezTo>
                <a:cubicBezTo>
                  <a:pt x="357503" y="548720"/>
                  <a:pt x="377780" y="543092"/>
                  <a:pt x="354806" y="547688"/>
                </a:cubicBezTo>
                <a:cubicBezTo>
                  <a:pt x="352425" y="549275"/>
                  <a:pt x="350377" y="551545"/>
                  <a:pt x="347662" y="552450"/>
                </a:cubicBezTo>
                <a:cubicBezTo>
                  <a:pt x="343082" y="553977"/>
                  <a:pt x="338109" y="553884"/>
                  <a:pt x="333375" y="554831"/>
                </a:cubicBezTo>
                <a:cubicBezTo>
                  <a:pt x="327684" y="555969"/>
                  <a:pt x="313603" y="559954"/>
                  <a:pt x="309562" y="561975"/>
                </a:cubicBezTo>
                <a:cubicBezTo>
                  <a:pt x="291019" y="571248"/>
                  <a:pt x="309673" y="562964"/>
                  <a:pt x="288131" y="569119"/>
                </a:cubicBezTo>
                <a:cubicBezTo>
                  <a:pt x="280891" y="571188"/>
                  <a:pt x="273844" y="573882"/>
                  <a:pt x="266700" y="576263"/>
                </a:cubicBezTo>
                <a:cubicBezTo>
                  <a:pt x="264319" y="577057"/>
                  <a:pt x="261991" y="578035"/>
                  <a:pt x="259556" y="578644"/>
                </a:cubicBezTo>
                <a:lnTo>
                  <a:pt x="240506" y="583406"/>
                </a:lnTo>
                <a:cubicBezTo>
                  <a:pt x="237331" y="584200"/>
                  <a:pt x="234086" y="584753"/>
                  <a:pt x="230981" y="585788"/>
                </a:cubicBezTo>
                <a:cubicBezTo>
                  <a:pt x="226218" y="587375"/>
                  <a:pt x="221563" y="589333"/>
                  <a:pt x="216693" y="590550"/>
                </a:cubicBezTo>
                <a:cubicBezTo>
                  <a:pt x="213518" y="591344"/>
                  <a:pt x="210303" y="591991"/>
                  <a:pt x="207168" y="592931"/>
                </a:cubicBezTo>
                <a:cubicBezTo>
                  <a:pt x="202360" y="594374"/>
                  <a:pt x="197751" y="596477"/>
                  <a:pt x="192881" y="597694"/>
                </a:cubicBezTo>
                <a:cubicBezTo>
                  <a:pt x="180921" y="600684"/>
                  <a:pt x="186461" y="599040"/>
                  <a:pt x="176212" y="602456"/>
                </a:cubicBezTo>
                <a:cubicBezTo>
                  <a:pt x="158800" y="614065"/>
                  <a:pt x="180700" y="599891"/>
                  <a:pt x="159543" y="611981"/>
                </a:cubicBezTo>
                <a:cubicBezTo>
                  <a:pt x="146616" y="619368"/>
                  <a:pt x="158357" y="614759"/>
                  <a:pt x="145256" y="619125"/>
                </a:cubicBezTo>
                <a:cubicBezTo>
                  <a:pt x="127850" y="630730"/>
                  <a:pt x="149736" y="616565"/>
                  <a:pt x="128587" y="628650"/>
                </a:cubicBezTo>
                <a:cubicBezTo>
                  <a:pt x="126102" y="630070"/>
                  <a:pt x="124074" y="632286"/>
                  <a:pt x="121443" y="633413"/>
                </a:cubicBezTo>
                <a:cubicBezTo>
                  <a:pt x="118435" y="634702"/>
                  <a:pt x="115065" y="634895"/>
                  <a:pt x="111918" y="635794"/>
                </a:cubicBezTo>
                <a:cubicBezTo>
                  <a:pt x="109505" y="636483"/>
                  <a:pt x="107156" y="637381"/>
                  <a:pt x="104775" y="638175"/>
                </a:cubicBezTo>
                <a:cubicBezTo>
                  <a:pt x="97658" y="642920"/>
                  <a:pt x="89328" y="649326"/>
                  <a:pt x="80962" y="652463"/>
                </a:cubicBezTo>
                <a:cubicBezTo>
                  <a:pt x="77898" y="653612"/>
                  <a:pt x="74612" y="654050"/>
                  <a:pt x="71437" y="654844"/>
                </a:cubicBezTo>
                <a:cubicBezTo>
                  <a:pt x="69056" y="656431"/>
                  <a:pt x="66908" y="658444"/>
                  <a:pt x="64293" y="659606"/>
                </a:cubicBezTo>
                <a:cubicBezTo>
                  <a:pt x="59706" y="661645"/>
                  <a:pt x="54183" y="661585"/>
                  <a:pt x="50006" y="664369"/>
                </a:cubicBezTo>
                <a:cubicBezTo>
                  <a:pt x="29528" y="678019"/>
                  <a:pt x="55440" y="661651"/>
                  <a:pt x="35718" y="671513"/>
                </a:cubicBezTo>
                <a:cubicBezTo>
                  <a:pt x="33159" y="672793"/>
                  <a:pt x="31190" y="675113"/>
                  <a:pt x="28575" y="676275"/>
                </a:cubicBezTo>
                <a:cubicBezTo>
                  <a:pt x="23987" y="678314"/>
                  <a:pt x="19050" y="679450"/>
                  <a:pt x="14287" y="681038"/>
                </a:cubicBezTo>
                <a:lnTo>
                  <a:pt x="7143" y="683419"/>
                </a:lnTo>
                <a:lnTo>
                  <a:pt x="0" y="68818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25" name="Freeform 12324"/>
          <p:cNvSpPr/>
          <p:nvPr/>
        </p:nvSpPr>
        <p:spPr>
          <a:xfrm>
            <a:off x="6257925" y="5022056"/>
            <a:ext cx="2021681" cy="797719"/>
          </a:xfrm>
          <a:custGeom>
            <a:avLst/>
            <a:gdLst>
              <a:gd name="connsiteX0" fmla="*/ 0 w 2021681"/>
              <a:gd name="connsiteY0" fmla="*/ 0 h 797719"/>
              <a:gd name="connsiteX1" fmla="*/ 21431 w 2021681"/>
              <a:gd name="connsiteY1" fmla="*/ 4763 h 797719"/>
              <a:gd name="connsiteX2" fmla="*/ 28575 w 2021681"/>
              <a:gd name="connsiteY2" fmla="*/ 9525 h 797719"/>
              <a:gd name="connsiteX3" fmla="*/ 38100 w 2021681"/>
              <a:gd name="connsiteY3" fmla="*/ 11907 h 797719"/>
              <a:gd name="connsiteX4" fmla="*/ 45244 w 2021681"/>
              <a:gd name="connsiteY4" fmla="*/ 19050 h 797719"/>
              <a:gd name="connsiteX5" fmla="*/ 61913 w 2021681"/>
              <a:gd name="connsiteY5" fmla="*/ 30957 h 797719"/>
              <a:gd name="connsiteX6" fmla="*/ 71438 w 2021681"/>
              <a:gd name="connsiteY6" fmla="*/ 35719 h 797719"/>
              <a:gd name="connsiteX7" fmla="*/ 78581 w 2021681"/>
              <a:gd name="connsiteY7" fmla="*/ 40482 h 797719"/>
              <a:gd name="connsiteX8" fmla="*/ 92869 w 2021681"/>
              <a:gd name="connsiteY8" fmla="*/ 45244 h 797719"/>
              <a:gd name="connsiteX9" fmla="*/ 107156 w 2021681"/>
              <a:gd name="connsiteY9" fmla="*/ 52388 h 797719"/>
              <a:gd name="connsiteX10" fmla="*/ 126206 w 2021681"/>
              <a:gd name="connsiteY10" fmla="*/ 57150 h 797719"/>
              <a:gd name="connsiteX11" fmla="*/ 145256 w 2021681"/>
              <a:gd name="connsiteY11" fmla="*/ 66675 h 797719"/>
              <a:gd name="connsiteX12" fmla="*/ 169069 w 2021681"/>
              <a:gd name="connsiteY12" fmla="*/ 73819 h 797719"/>
              <a:gd name="connsiteX13" fmla="*/ 178594 w 2021681"/>
              <a:gd name="connsiteY13" fmla="*/ 78582 h 797719"/>
              <a:gd name="connsiteX14" fmla="*/ 188119 w 2021681"/>
              <a:gd name="connsiteY14" fmla="*/ 80963 h 797719"/>
              <a:gd name="connsiteX15" fmla="*/ 204788 w 2021681"/>
              <a:gd name="connsiteY15" fmla="*/ 85725 h 797719"/>
              <a:gd name="connsiteX16" fmla="*/ 219075 w 2021681"/>
              <a:gd name="connsiteY16" fmla="*/ 95250 h 797719"/>
              <a:gd name="connsiteX17" fmla="*/ 226219 w 2021681"/>
              <a:gd name="connsiteY17" fmla="*/ 100013 h 797719"/>
              <a:gd name="connsiteX18" fmla="*/ 235744 w 2021681"/>
              <a:gd name="connsiteY18" fmla="*/ 104775 h 797719"/>
              <a:gd name="connsiteX19" fmla="*/ 242888 w 2021681"/>
              <a:gd name="connsiteY19" fmla="*/ 107157 h 797719"/>
              <a:gd name="connsiteX20" fmla="*/ 259556 w 2021681"/>
              <a:gd name="connsiteY20" fmla="*/ 116682 h 797719"/>
              <a:gd name="connsiteX21" fmla="*/ 280988 w 2021681"/>
              <a:gd name="connsiteY21" fmla="*/ 123825 h 797719"/>
              <a:gd name="connsiteX22" fmla="*/ 288131 w 2021681"/>
              <a:gd name="connsiteY22" fmla="*/ 126207 h 797719"/>
              <a:gd name="connsiteX23" fmla="*/ 295275 w 2021681"/>
              <a:gd name="connsiteY23" fmla="*/ 130969 h 797719"/>
              <a:gd name="connsiteX24" fmla="*/ 309563 w 2021681"/>
              <a:gd name="connsiteY24" fmla="*/ 135732 h 797719"/>
              <a:gd name="connsiteX25" fmla="*/ 330994 w 2021681"/>
              <a:gd name="connsiteY25" fmla="*/ 145257 h 797719"/>
              <a:gd name="connsiteX26" fmla="*/ 350044 w 2021681"/>
              <a:gd name="connsiteY26" fmla="*/ 152400 h 797719"/>
              <a:gd name="connsiteX27" fmla="*/ 366713 w 2021681"/>
              <a:gd name="connsiteY27" fmla="*/ 161925 h 797719"/>
              <a:gd name="connsiteX28" fmla="*/ 381000 w 2021681"/>
              <a:gd name="connsiteY28" fmla="*/ 166688 h 797719"/>
              <a:gd name="connsiteX29" fmla="*/ 392906 w 2021681"/>
              <a:gd name="connsiteY29" fmla="*/ 173832 h 797719"/>
              <a:gd name="connsiteX30" fmla="*/ 400050 w 2021681"/>
              <a:gd name="connsiteY30" fmla="*/ 178594 h 797719"/>
              <a:gd name="connsiteX31" fmla="*/ 407194 w 2021681"/>
              <a:gd name="connsiteY31" fmla="*/ 180975 h 797719"/>
              <a:gd name="connsiteX32" fmla="*/ 423863 w 2021681"/>
              <a:gd name="connsiteY32" fmla="*/ 188119 h 797719"/>
              <a:gd name="connsiteX33" fmla="*/ 445294 w 2021681"/>
              <a:gd name="connsiteY33" fmla="*/ 200025 h 797719"/>
              <a:gd name="connsiteX34" fmla="*/ 459581 w 2021681"/>
              <a:gd name="connsiteY34" fmla="*/ 209550 h 797719"/>
              <a:gd name="connsiteX35" fmla="*/ 466725 w 2021681"/>
              <a:gd name="connsiteY35" fmla="*/ 214313 h 797719"/>
              <a:gd name="connsiteX36" fmla="*/ 476250 w 2021681"/>
              <a:gd name="connsiteY36" fmla="*/ 216694 h 797719"/>
              <a:gd name="connsiteX37" fmla="*/ 485775 w 2021681"/>
              <a:gd name="connsiteY37" fmla="*/ 223838 h 797719"/>
              <a:gd name="connsiteX38" fmla="*/ 492919 w 2021681"/>
              <a:gd name="connsiteY38" fmla="*/ 226219 h 797719"/>
              <a:gd name="connsiteX39" fmla="*/ 500063 w 2021681"/>
              <a:gd name="connsiteY39" fmla="*/ 230982 h 797719"/>
              <a:gd name="connsiteX40" fmla="*/ 511969 w 2021681"/>
              <a:gd name="connsiteY40" fmla="*/ 235744 h 797719"/>
              <a:gd name="connsiteX41" fmla="*/ 521494 w 2021681"/>
              <a:gd name="connsiteY41" fmla="*/ 240507 h 797719"/>
              <a:gd name="connsiteX42" fmla="*/ 535781 w 2021681"/>
              <a:gd name="connsiteY42" fmla="*/ 245269 h 797719"/>
              <a:gd name="connsiteX43" fmla="*/ 552450 w 2021681"/>
              <a:gd name="connsiteY43" fmla="*/ 257175 h 797719"/>
              <a:gd name="connsiteX44" fmla="*/ 569119 w 2021681"/>
              <a:gd name="connsiteY44" fmla="*/ 264319 h 797719"/>
              <a:gd name="connsiteX45" fmla="*/ 576263 w 2021681"/>
              <a:gd name="connsiteY45" fmla="*/ 269082 h 797719"/>
              <a:gd name="connsiteX46" fmla="*/ 583406 w 2021681"/>
              <a:gd name="connsiteY46" fmla="*/ 276225 h 797719"/>
              <a:gd name="connsiteX47" fmla="*/ 590550 w 2021681"/>
              <a:gd name="connsiteY47" fmla="*/ 278607 h 797719"/>
              <a:gd name="connsiteX48" fmla="*/ 604838 w 2021681"/>
              <a:gd name="connsiteY48" fmla="*/ 285750 h 797719"/>
              <a:gd name="connsiteX49" fmla="*/ 619125 w 2021681"/>
              <a:gd name="connsiteY49" fmla="*/ 295275 h 797719"/>
              <a:gd name="connsiteX50" fmla="*/ 626269 w 2021681"/>
              <a:gd name="connsiteY50" fmla="*/ 300038 h 797719"/>
              <a:gd name="connsiteX51" fmla="*/ 640556 w 2021681"/>
              <a:gd name="connsiteY51" fmla="*/ 304800 h 797719"/>
              <a:gd name="connsiteX52" fmla="*/ 661988 w 2021681"/>
              <a:gd name="connsiteY52" fmla="*/ 314325 h 797719"/>
              <a:gd name="connsiteX53" fmla="*/ 681038 w 2021681"/>
              <a:gd name="connsiteY53" fmla="*/ 323850 h 797719"/>
              <a:gd name="connsiteX54" fmla="*/ 704850 w 2021681"/>
              <a:gd name="connsiteY54" fmla="*/ 330994 h 797719"/>
              <a:gd name="connsiteX55" fmla="*/ 719138 w 2021681"/>
              <a:gd name="connsiteY55" fmla="*/ 340519 h 797719"/>
              <a:gd name="connsiteX56" fmla="*/ 735806 w 2021681"/>
              <a:gd name="connsiteY56" fmla="*/ 345282 h 797719"/>
              <a:gd name="connsiteX57" fmla="*/ 742950 w 2021681"/>
              <a:gd name="connsiteY57" fmla="*/ 350044 h 797719"/>
              <a:gd name="connsiteX58" fmla="*/ 762000 w 2021681"/>
              <a:gd name="connsiteY58" fmla="*/ 354807 h 797719"/>
              <a:gd name="connsiteX59" fmla="*/ 778669 w 2021681"/>
              <a:gd name="connsiteY59" fmla="*/ 364332 h 797719"/>
              <a:gd name="connsiteX60" fmla="*/ 785813 w 2021681"/>
              <a:gd name="connsiteY60" fmla="*/ 366713 h 797719"/>
              <a:gd name="connsiteX61" fmla="*/ 802481 w 2021681"/>
              <a:gd name="connsiteY61" fmla="*/ 373857 h 797719"/>
              <a:gd name="connsiteX62" fmla="*/ 821531 w 2021681"/>
              <a:gd name="connsiteY62" fmla="*/ 378619 h 797719"/>
              <a:gd name="connsiteX63" fmla="*/ 847725 w 2021681"/>
              <a:gd name="connsiteY63" fmla="*/ 385763 h 797719"/>
              <a:gd name="connsiteX64" fmla="*/ 854869 w 2021681"/>
              <a:gd name="connsiteY64" fmla="*/ 388144 h 797719"/>
              <a:gd name="connsiteX65" fmla="*/ 892969 w 2021681"/>
              <a:gd name="connsiteY65" fmla="*/ 392907 h 797719"/>
              <a:gd name="connsiteX66" fmla="*/ 902494 w 2021681"/>
              <a:gd name="connsiteY66" fmla="*/ 395288 h 797719"/>
              <a:gd name="connsiteX67" fmla="*/ 909638 w 2021681"/>
              <a:gd name="connsiteY67" fmla="*/ 397669 h 797719"/>
              <a:gd name="connsiteX68" fmla="*/ 938213 w 2021681"/>
              <a:gd name="connsiteY68" fmla="*/ 402432 h 797719"/>
              <a:gd name="connsiteX69" fmla="*/ 945356 w 2021681"/>
              <a:gd name="connsiteY69" fmla="*/ 404813 h 797719"/>
              <a:gd name="connsiteX70" fmla="*/ 969169 w 2021681"/>
              <a:gd name="connsiteY70" fmla="*/ 409575 h 797719"/>
              <a:gd name="connsiteX71" fmla="*/ 983456 w 2021681"/>
              <a:gd name="connsiteY71" fmla="*/ 414338 h 797719"/>
              <a:gd name="connsiteX72" fmla="*/ 1002506 w 2021681"/>
              <a:gd name="connsiteY72" fmla="*/ 419100 h 797719"/>
              <a:gd name="connsiteX73" fmla="*/ 1026319 w 2021681"/>
              <a:gd name="connsiteY73" fmla="*/ 426244 h 797719"/>
              <a:gd name="connsiteX74" fmla="*/ 1045369 w 2021681"/>
              <a:gd name="connsiteY74" fmla="*/ 435769 h 797719"/>
              <a:gd name="connsiteX75" fmla="*/ 1052513 w 2021681"/>
              <a:gd name="connsiteY75" fmla="*/ 440532 h 797719"/>
              <a:gd name="connsiteX76" fmla="*/ 1066800 w 2021681"/>
              <a:gd name="connsiteY76" fmla="*/ 445294 h 797719"/>
              <a:gd name="connsiteX77" fmla="*/ 1090613 w 2021681"/>
              <a:gd name="connsiteY77" fmla="*/ 459582 h 797719"/>
              <a:gd name="connsiteX78" fmla="*/ 1097756 w 2021681"/>
              <a:gd name="connsiteY78" fmla="*/ 461963 h 797719"/>
              <a:gd name="connsiteX79" fmla="*/ 1104900 w 2021681"/>
              <a:gd name="connsiteY79" fmla="*/ 466725 h 797719"/>
              <a:gd name="connsiteX80" fmla="*/ 1119188 w 2021681"/>
              <a:gd name="connsiteY80" fmla="*/ 471488 h 797719"/>
              <a:gd name="connsiteX81" fmla="*/ 1128713 w 2021681"/>
              <a:gd name="connsiteY81" fmla="*/ 478632 h 797719"/>
              <a:gd name="connsiteX82" fmla="*/ 1143000 w 2021681"/>
              <a:gd name="connsiteY82" fmla="*/ 481013 h 797719"/>
              <a:gd name="connsiteX83" fmla="*/ 1152525 w 2021681"/>
              <a:gd name="connsiteY83" fmla="*/ 483394 h 797719"/>
              <a:gd name="connsiteX84" fmla="*/ 1162050 w 2021681"/>
              <a:gd name="connsiteY84" fmla="*/ 488157 h 797719"/>
              <a:gd name="connsiteX85" fmla="*/ 1181100 w 2021681"/>
              <a:gd name="connsiteY85" fmla="*/ 492919 h 797719"/>
              <a:gd name="connsiteX86" fmla="*/ 1190625 w 2021681"/>
              <a:gd name="connsiteY86" fmla="*/ 497682 h 797719"/>
              <a:gd name="connsiteX87" fmla="*/ 1202531 w 2021681"/>
              <a:gd name="connsiteY87" fmla="*/ 500063 h 797719"/>
              <a:gd name="connsiteX88" fmla="*/ 1221581 w 2021681"/>
              <a:gd name="connsiteY88" fmla="*/ 504825 h 797719"/>
              <a:gd name="connsiteX89" fmla="*/ 1228725 w 2021681"/>
              <a:gd name="connsiteY89" fmla="*/ 507207 h 797719"/>
              <a:gd name="connsiteX90" fmla="*/ 1238250 w 2021681"/>
              <a:gd name="connsiteY90" fmla="*/ 511969 h 797719"/>
              <a:gd name="connsiteX91" fmla="*/ 1247775 w 2021681"/>
              <a:gd name="connsiteY91" fmla="*/ 514350 h 797719"/>
              <a:gd name="connsiteX92" fmla="*/ 1259681 w 2021681"/>
              <a:gd name="connsiteY92" fmla="*/ 519113 h 797719"/>
              <a:gd name="connsiteX93" fmla="*/ 1276350 w 2021681"/>
              <a:gd name="connsiteY93" fmla="*/ 521494 h 797719"/>
              <a:gd name="connsiteX94" fmla="*/ 1293019 w 2021681"/>
              <a:gd name="connsiteY94" fmla="*/ 526257 h 797719"/>
              <a:gd name="connsiteX95" fmla="*/ 1316831 w 2021681"/>
              <a:gd name="connsiteY95" fmla="*/ 531019 h 797719"/>
              <a:gd name="connsiteX96" fmla="*/ 1333500 w 2021681"/>
              <a:gd name="connsiteY96" fmla="*/ 535782 h 797719"/>
              <a:gd name="connsiteX97" fmla="*/ 1352550 w 2021681"/>
              <a:gd name="connsiteY97" fmla="*/ 542925 h 797719"/>
              <a:gd name="connsiteX98" fmla="*/ 1359694 w 2021681"/>
              <a:gd name="connsiteY98" fmla="*/ 545307 h 797719"/>
              <a:gd name="connsiteX99" fmla="*/ 1383506 w 2021681"/>
              <a:gd name="connsiteY99" fmla="*/ 552450 h 797719"/>
              <a:gd name="connsiteX100" fmla="*/ 1390650 w 2021681"/>
              <a:gd name="connsiteY100" fmla="*/ 554832 h 797719"/>
              <a:gd name="connsiteX101" fmla="*/ 1397794 w 2021681"/>
              <a:gd name="connsiteY101" fmla="*/ 559594 h 797719"/>
              <a:gd name="connsiteX102" fmla="*/ 1414463 w 2021681"/>
              <a:gd name="connsiteY102" fmla="*/ 564357 h 797719"/>
              <a:gd name="connsiteX103" fmla="*/ 1431131 w 2021681"/>
              <a:gd name="connsiteY103" fmla="*/ 571500 h 797719"/>
              <a:gd name="connsiteX104" fmla="*/ 1440656 w 2021681"/>
              <a:gd name="connsiteY104" fmla="*/ 576263 h 797719"/>
              <a:gd name="connsiteX105" fmla="*/ 1454944 w 2021681"/>
              <a:gd name="connsiteY105" fmla="*/ 581025 h 797719"/>
              <a:gd name="connsiteX106" fmla="*/ 1469231 w 2021681"/>
              <a:gd name="connsiteY106" fmla="*/ 590550 h 797719"/>
              <a:gd name="connsiteX107" fmla="*/ 1483519 w 2021681"/>
              <a:gd name="connsiteY107" fmla="*/ 595313 h 797719"/>
              <a:gd name="connsiteX108" fmla="*/ 1497806 w 2021681"/>
              <a:gd name="connsiteY108" fmla="*/ 602457 h 797719"/>
              <a:gd name="connsiteX109" fmla="*/ 1507331 w 2021681"/>
              <a:gd name="connsiteY109" fmla="*/ 607219 h 797719"/>
              <a:gd name="connsiteX110" fmla="*/ 1528763 w 2021681"/>
              <a:gd name="connsiteY110" fmla="*/ 614363 h 797719"/>
              <a:gd name="connsiteX111" fmla="*/ 1535906 w 2021681"/>
              <a:gd name="connsiteY111" fmla="*/ 616744 h 797719"/>
              <a:gd name="connsiteX112" fmla="*/ 1543050 w 2021681"/>
              <a:gd name="connsiteY112" fmla="*/ 619125 h 797719"/>
              <a:gd name="connsiteX113" fmla="*/ 1550194 w 2021681"/>
              <a:gd name="connsiteY113" fmla="*/ 623888 h 797719"/>
              <a:gd name="connsiteX114" fmla="*/ 1569244 w 2021681"/>
              <a:gd name="connsiteY114" fmla="*/ 628650 h 797719"/>
              <a:gd name="connsiteX115" fmla="*/ 1578769 w 2021681"/>
              <a:gd name="connsiteY115" fmla="*/ 631032 h 797719"/>
              <a:gd name="connsiteX116" fmla="*/ 1588294 w 2021681"/>
              <a:gd name="connsiteY116" fmla="*/ 633413 h 797719"/>
              <a:gd name="connsiteX117" fmla="*/ 1597819 w 2021681"/>
              <a:gd name="connsiteY117" fmla="*/ 638175 h 797719"/>
              <a:gd name="connsiteX118" fmla="*/ 1607344 w 2021681"/>
              <a:gd name="connsiteY118" fmla="*/ 640557 h 797719"/>
              <a:gd name="connsiteX119" fmla="*/ 1624013 w 2021681"/>
              <a:gd name="connsiteY119" fmla="*/ 645319 h 797719"/>
              <a:gd name="connsiteX120" fmla="*/ 1633538 w 2021681"/>
              <a:gd name="connsiteY120" fmla="*/ 650082 h 797719"/>
              <a:gd name="connsiteX121" fmla="*/ 1640681 w 2021681"/>
              <a:gd name="connsiteY121" fmla="*/ 652463 h 797719"/>
              <a:gd name="connsiteX122" fmla="*/ 1647825 w 2021681"/>
              <a:gd name="connsiteY122" fmla="*/ 657225 h 797719"/>
              <a:gd name="connsiteX123" fmla="*/ 1662113 w 2021681"/>
              <a:gd name="connsiteY123" fmla="*/ 661988 h 797719"/>
              <a:gd name="connsiteX124" fmla="*/ 1671638 w 2021681"/>
              <a:gd name="connsiteY124" fmla="*/ 666750 h 797719"/>
              <a:gd name="connsiteX125" fmla="*/ 1678781 w 2021681"/>
              <a:gd name="connsiteY125" fmla="*/ 669132 h 797719"/>
              <a:gd name="connsiteX126" fmla="*/ 1685925 w 2021681"/>
              <a:gd name="connsiteY126" fmla="*/ 673894 h 797719"/>
              <a:gd name="connsiteX127" fmla="*/ 1700213 w 2021681"/>
              <a:gd name="connsiteY127" fmla="*/ 676275 h 797719"/>
              <a:gd name="connsiteX128" fmla="*/ 1714500 w 2021681"/>
              <a:gd name="connsiteY128" fmla="*/ 681038 h 797719"/>
              <a:gd name="connsiteX129" fmla="*/ 1721644 w 2021681"/>
              <a:gd name="connsiteY129" fmla="*/ 683419 h 797719"/>
              <a:gd name="connsiteX130" fmla="*/ 1731169 w 2021681"/>
              <a:gd name="connsiteY130" fmla="*/ 685800 h 797719"/>
              <a:gd name="connsiteX131" fmla="*/ 1754981 w 2021681"/>
              <a:gd name="connsiteY131" fmla="*/ 692944 h 797719"/>
              <a:gd name="connsiteX132" fmla="*/ 1769269 w 2021681"/>
              <a:gd name="connsiteY132" fmla="*/ 697707 h 797719"/>
              <a:gd name="connsiteX133" fmla="*/ 1785938 w 2021681"/>
              <a:gd name="connsiteY133" fmla="*/ 702469 h 797719"/>
              <a:gd name="connsiteX134" fmla="*/ 1804988 w 2021681"/>
              <a:gd name="connsiteY134" fmla="*/ 711994 h 797719"/>
              <a:gd name="connsiteX135" fmla="*/ 1816894 w 2021681"/>
              <a:gd name="connsiteY135" fmla="*/ 714375 h 797719"/>
              <a:gd name="connsiteX136" fmla="*/ 1831181 w 2021681"/>
              <a:gd name="connsiteY136" fmla="*/ 719138 h 797719"/>
              <a:gd name="connsiteX137" fmla="*/ 1838325 w 2021681"/>
              <a:gd name="connsiteY137" fmla="*/ 723900 h 797719"/>
              <a:gd name="connsiteX138" fmla="*/ 1857375 w 2021681"/>
              <a:gd name="connsiteY138" fmla="*/ 728663 h 797719"/>
              <a:gd name="connsiteX139" fmla="*/ 1864519 w 2021681"/>
              <a:gd name="connsiteY139" fmla="*/ 733425 h 797719"/>
              <a:gd name="connsiteX140" fmla="*/ 1878806 w 2021681"/>
              <a:gd name="connsiteY140" fmla="*/ 738188 h 797719"/>
              <a:gd name="connsiteX141" fmla="*/ 1895475 w 2021681"/>
              <a:gd name="connsiteY141" fmla="*/ 745332 h 797719"/>
              <a:gd name="connsiteX142" fmla="*/ 1914525 w 2021681"/>
              <a:gd name="connsiteY142" fmla="*/ 754857 h 797719"/>
              <a:gd name="connsiteX143" fmla="*/ 1928813 w 2021681"/>
              <a:gd name="connsiteY143" fmla="*/ 759619 h 797719"/>
              <a:gd name="connsiteX144" fmla="*/ 1935956 w 2021681"/>
              <a:gd name="connsiteY144" fmla="*/ 764382 h 797719"/>
              <a:gd name="connsiteX145" fmla="*/ 1955006 w 2021681"/>
              <a:gd name="connsiteY145" fmla="*/ 771525 h 797719"/>
              <a:gd name="connsiteX146" fmla="*/ 1971675 w 2021681"/>
              <a:gd name="connsiteY146" fmla="*/ 778669 h 797719"/>
              <a:gd name="connsiteX147" fmla="*/ 1978819 w 2021681"/>
              <a:gd name="connsiteY147" fmla="*/ 783432 h 797719"/>
              <a:gd name="connsiteX148" fmla="*/ 1993106 w 2021681"/>
              <a:gd name="connsiteY148" fmla="*/ 788194 h 797719"/>
              <a:gd name="connsiteX149" fmla="*/ 2007394 w 2021681"/>
              <a:gd name="connsiteY149" fmla="*/ 792957 h 797719"/>
              <a:gd name="connsiteX150" fmla="*/ 2014538 w 2021681"/>
              <a:gd name="connsiteY150" fmla="*/ 795338 h 797719"/>
              <a:gd name="connsiteX151" fmla="*/ 2021681 w 2021681"/>
              <a:gd name="connsiteY151" fmla="*/ 797719 h 79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021681" h="797719">
                <a:moveTo>
                  <a:pt x="0" y="0"/>
                </a:moveTo>
                <a:cubicBezTo>
                  <a:pt x="7144" y="1588"/>
                  <a:pt x="14489" y="2449"/>
                  <a:pt x="21431" y="4763"/>
                </a:cubicBezTo>
                <a:cubicBezTo>
                  <a:pt x="24146" y="5668"/>
                  <a:pt x="25945" y="8398"/>
                  <a:pt x="28575" y="9525"/>
                </a:cubicBezTo>
                <a:cubicBezTo>
                  <a:pt x="31583" y="10814"/>
                  <a:pt x="34925" y="11113"/>
                  <a:pt x="38100" y="11907"/>
                </a:cubicBezTo>
                <a:cubicBezTo>
                  <a:pt x="40481" y="14288"/>
                  <a:pt x="42687" y="16859"/>
                  <a:pt x="45244" y="19050"/>
                </a:cubicBezTo>
                <a:cubicBezTo>
                  <a:pt x="47799" y="21240"/>
                  <a:pt x="58145" y="28804"/>
                  <a:pt x="61913" y="30957"/>
                </a:cubicBezTo>
                <a:cubicBezTo>
                  <a:pt x="64995" y="32718"/>
                  <a:pt x="68356" y="33958"/>
                  <a:pt x="71438" y="35719"/>
                </a:cubicBezTo>
                <a:cubicBezTo>
                  <a:pt x="73923" y="37139"/>
                  <a:pt x="75966" y="39320"/>
                  <a:pt x="78581" y="40482"/>
                </a:cubicBezTo>
                <a:cubicBezTo>
                  <a:pt x="83169" y="42521"/>
                  <a:pt x="92869" y="45244"/>
                  <a:pt x="92869" y="45244"/>
                </a:cubicBezTo>
                <a:cubicBezTo>
                  <a:pt x="99853" y="49900"/>
                  <a:pt x="99270" y="50417"/>
                  <a:pt x="107156" y="52388"/>
                </a:cubicBezTo>
                <a:cubicBezTo>
                  <a:pt x="114541" y="54234"/>
                  <a:pt x="119553" y="54126"/>
                  <a:pt x="126206" y="57150"/>
                </a:cubicBezTo>
                <a:cubicBezTo>
                  <a:pt x="132669" y="60088"/>
                  <a:pt x="138369" y="64953"/>
                  <a:pt x="145256" y="66675"/>
                </a:cubicBezTo>
                <a:cubicBezTo>
                  <a:pt x="152087" y="68383"/>
                  <a:pt x="163279" y="70924"/>
                  <a:pt x="169069" y="73819"/>
                </a:cubicBezTo>
                <a:cubicBezTo>
                  <a:pt x="172244" y="75407"/>
                  <a:pt x="175270" y="77336"/>
                  <a:pt x="178594" y="78582"/>
                </a:cubicBezTo>
                <a:cubicBezTo>
                  <a:pt x="181658" y="79731"/>
                  <a:pt x="184972" y="80064"/>
                  <a:pt x="188119" y="80963"/>
                </a:cubicBezTo>
                <a:cubicBezTo>
                  <a:pt x="212032" y="87795"/>
                  <a:pt x="175012" y="78282"/>
                  <a:pt x="204788" y="85725"/>
                </a:cubicBezTo>
                <a:lnTo>
                  <a:pt x="219075" y="95250"/>
                </a:lnTo>
                <a:cubicBezTo>
                  <a:pt x="221456" y="96838"/>
                  <a:pt x="223659" y="98733"/>
                  <a:pt x="226219" y="100013"/>
                </a:cubicBezTo>
                <a:cubicBezTo>
                  <a:pt x="229394" y="101600"/>
                  <a:pt x="232481" y="103377"/>
                  <a:pt x="235744" y="104775"/>
                </a:cubicBezTo>
                <a:cubicBezTo>
                  <a:pt x="238051" y="105764"/>
                  <a:pt x="240643" y="106034"/>
                  <a:pt x="242888" y="107157"/>
                </a:cubicBezTo>
                <a:cubicBezTo>
                  <a:pt x="260058" y="115743"/>
                  <a:pt x="238697" y="108338"/>
                  <a:pt x="259556" y="116682"/>
                </a:cubicBezTo>
                <a:cubicBezTo>
                  <a:pt x="259566" y="116686"/>
                  <a:pt x="277411" y="122632"/>
                  <a:pt x="280988" y="123825"/>
                </a:cubicBezTo>
                <a:cubicBezTo>
                  <a:pt x="283369" y="124619"/>
                  <a:pt x="286043" y="124815"/>
                  <a:pt x="288131" y="126207"/>
                </a:cubicBezTo>
                <a:cubicBezTo>
                  <a:pt x="290512" y="127794"/>
                  <a:pt x="292660" y="129807"/>
                  <a:pt x="295275" y="130969"/>
                </a:cubicBezTo>
                <a:cubicBezTo>
                  <a:pt x="299863" y="133008"/>
                  <a:pt x="305386" y="132947"/>
                  <a:pt x="309563" y="135732"/>
                </a:cubicBezTo>
                <a:cubicBezTo>
                  <a:pt x="330567" y="149735"/>
                  <a:pt x="297002" y="128263"/>
                  <a:pt x="330994" y="145257"/>
                </a:cubicBezTo>
                <a:cubicBezTo>
                  <a:pt x="343446" y="151482"/>
                  <a:pt x="337075" y="149158"/>
                  <a:pt x="350044" y="152400"/>
                </a:cubicBezTo>
                <a:cubicBezTo>
                  <a:pt x="356490" y="156698"/>
                  <a:pt x="359156" y="158902"/>
                  <a:pt x="366713" y="161925"/>
                </a:cubicBezTo>
                <a:cubicBezTo>
                  <a:pt x="371374" y="163789"/>
                  <a:pt x="376695" y="164105"/>
                  <a:pt x="381000" y="166688"/>
                </a:cubicBezTo>
                <a:cubicBezTo>
                  <a:pt x="384969" y="169069"/>
                  <a:pt x="388981" y="171379"/>
                  <a:pt x="392906" y="173832"/>
                </a:cubicBezTo>
                <a:cubicBezTo>
                  <a:pt x="395333" y="175349"/>
                  <a:pt x="397490" y="177314"/>
                  <a:pt x="400050" y="178594"/>
                </a:cubicBezTo>
                <a:cubicBezTo>
                  <a:pt x="402295" y="179716"/>
                  <a:pt x="404887" y="179986"/>
                  <a:pt x="407194" y="180975"/>
                </a:cubicBezTo>
                <a:cubicBezTo>
                  <a:pt x="427792" y="189803"/>
                  <a:pt x="407109" y="182535"/>
                  <a:pt x="423863" y="188119"/>
                </a:cubicBezTo>
                <a:cubicBezTo>
                  <a:pt x="440239" y="199036"/>
                  <a:pt x="432720" y="195834"/>
                  <a:pt x="445294" y="200025"/>
                </a:cubicBezTo>
                <a:lnTo>
                  <a:pt x="459581" y="209550"/>
                </a:lnTo>
                <a:cubicBezTo>
                  <a:pt x="461962" y="211138"/>
                  <a:pt x="463948" y="213619"/>
                  <a:pt x="466725" y="214313"/>
                </a:cubicBezTo>
                <a:lnTo>
                  <a:pt x="476250" y="216694"/>
                </a:lnTo>
                <a:cubicBezTo>
                  <a:pt x="479425" y="219075"/>
                  <a:pt x="482329" y="221869"/>
                  <a:pt x="485775" y="223838"/>
                </a:cubicBezTo>
                <a:cubicBezTo>
                  <a:pt x="487954" y="225083"/>
                  <a:pt x="490674" y="225096"/>
                  <a:pt x="492919" y="226219"/>
                </a:cubicBezTo>
                <a:cubicBezTo>
                  <a:pt x="495479" y="227499"/>
                  <a:pt x="497503" y="229702"/>
                  <a:pt x="500063" y="230982"/>
                </a:cubicBezTo>
                <a:cubicBezTo>
                  <a:pt x="503886" y="232894"/>
                  <a:pt x="508063" y="234008"/>
                  <a:pt x="511969" y="235744"/>
                </a:cubicBezTo>
                <a:cubicBezTo>
                  <a:pt x="515213" y="237186"/>
                  <a:pt x="518198" y="239189"/>
                  <a:pt x="521494" y="240507"/>
                </a:cubicBezTo>
                <a:cubicBezTo>
                  <a:pt x="526155" y="242371"/>
                  <a:pt x="535781" y="245269"/>
                  <a:pt x="535781" y="245269"/>
                </a:cubicBezTo>
                <a:cubicBezTo>
                  <a:pt x="539878" y="248342"/>
                  <a:pt x="547569" y="254386"/>
                  <a:pt x="552450" y="257175"/>
                </a:cubicBezTo>
                <a:cubicBezTo>
                  <a:pt x="560693" y="261885"/>
                  <a:pt x="561102" y="261647"/>
                  <a:pt x="569119" y="264319"/>
                </a:cubicBezTo>
                <a:cubicBezTo>
                  <a:pt x="571500" y="265907"/>
                  <a:pt x="574064" y="267250"/>
                  <a:pt x="576263" y="269082"/>
                </a:cubicBezTo>
                <a:cubicBezTo>
                  <a:pt x="578850" y="271238"/>
                  <a:pt x="580604" y="274357"/>
                  <a:pt x="583406" y="276225"/>
                </a:cubicBezTo>
                <a:cubicBezTo>
                  <a:pt x="585495" y="277617"/>
                  <a:pt x="588305" y="277484"/>
                  <a:pt x="590550" y="278607"/>
                </a:cubicBezTo>
                <a:cubicBezTo>
                  <a:pt x="609008" y="287836"/>
                  <a:pt x="586888" y="279767"/>
                  <a:pt x="604838" y="285750"/>
                </a:cubicBezTo>
                <a:cubicBezTo>
                  <a:pt x="618379" y="299293"/>
                  <a:pt x="605340" y="288383"/>
                  <a:pt x="619125" y="295275"/>
                </a:cubicBezTo>
                <a:cubicBezTo>
                  <a:pt x="621685" y="296555"/>
                  <a:pt x="623654" y="298876"/>
                  <a:pt x="626269" y="300038"/>
                </a:cubicBezTo>
                <a:cubicBezTo>
                  <a:pt x="630856" y="302077"/>
                  <a:pt x="640556" y="304800"/>
                  <a:pt x="640556" y="304800"/>
                </a:cubicBezTo>
                <a:cubicBezTo>
                  <a:pt x="661571" y="318811"/>
                  <a:pt x="627982" y="297322"/>
                  <a:pt x="661988" y="314325"/>
                </a:cubicBezTo>
                <a:cubicBezTo>
                  <a:pt x="668338" y="317500"/>
                  <a:pt x="674303" y="321605"/>
                  <a:pt x="681038" y="323850"/>
                </a:cubicBezTo>
                <a:cubicBezTo>
                  <a:pt x="698430" y="329648"/>
                  <a:pt x="690455" y="327396"/>
                  <a:pt x="704850" y="330994"/>
                </a:cubicBezTo>
                <a:cubicBezTo>
                  <a:pt x="709613" y="334169"/>
                  <a:pt x="713585" y="339131"/>
                  <a:pt x="719138" y="340519"/>
                </a:cubicBezTo>
                <a:cubicBezTo>
                  <a:pt x="722198" y="341284"/>
                  <a:pt x="732384" y="343571"/>
                  <a:pt x="735806" y="345282"/>
                </a:cubicBezTo>
                <a:cubicBezTo>
                  <a:pt x="738366" y="346562"/>
                  <a:pt x="740270" y="349039"/>
                  <a:pt x="742950" y="350044"/>
                </a:cubicBezTo>
                <a:cubicBezTo>
                  <a:pt x="772777" y="361228"/>
                  <a:pt x="741428" y="345990"/>
                  <a:pt x="762000" y="354807"/>
                </a:cubicBezTo>
                <a:cubicBezTo>
                  <a:pt x="791242" y="367339"/>
                  <a:pt x="754738" y="352367"/>
                  <a:pt x="778669" y="364332"/>
                </a:cubicBezTo>
                <a:cubicBezTo>
                  <a:pt x="780914" y="365455"/>
                  <a:pt x="783506" y="365724"/>
                  <a:pt x="785813" y="366713"/>
                </a:cubicBezTo>
                <a:cubicBezTo>
                  <a:pt x="797185" y="371586"/>
                  <a:pt x="792252" y="371067"/>
                  <a:pt x="802481" y="373857"/>
                </a:cubicBezTo>
                <a:cubicBezTo>
                  <a:pt x="808796" y="375579"/>
                  <a:pt x="821531" y="378619"/>
                  <a:pt x="821531" y="378619"/>
                </a:cubicBezTo>
                <a:cubicBezTo>
                  <a:pt x="838507" y="387108"/>
                  <a:pt x="823699" y="380958"/>
                  <a:pt x="847725" y="385763"/>
                </a:cubicBezTo>
                <a:cubicBezTo>
                  <a:pt x="850186" y="386255"/>
                  <a:pt x="852419" y="387600"/>
                  <a:pt x="854869" y="388144"/>
                </a:cubicBezTo>
                <a:cubicBezTo>
                  <a:pt x="866951" y="390829"/>
                  <a:pt x="880996" y="391709"/>
                  <a:pt x="892969" y="392907"/>
                </a:cubicBezTo>
                <a:cubicBezTo>
                  <a:pt x="896144" y="393701"/>
                  <a:pt x="899347" y="394389"/>
                  <a:pt x="902494" y="395288"/>
                </a:cubicBezTo>
                <a:cubicBezTo>
                  <a:pt x="904908" y="395978"/>
                  <a:pt x="907177" y="397177"/>
                  <a:pt x="909638" y="397669"/>
                </a:cubicBezTo>
                <a:cubicBezTo>
                  <a:pt x="929809" y="401703"/>
                  <a:pt x="921166" y="398170"/>
                  <a:pt x="938213" y="402432"/>
                </a:cubicBezTo>
                <a:cubicBezTo>
                  <a:pt x="940648" y="403041"/>
                  <a:pt x="942906" y="404269"/>
                  <a:pt x="945356" y="404813"/>
                </a:cubicBezTo>
                <a:cubicBezTo>
                  <a:pt x="961897" y="408488"/>
                  <a:pt x="955621" y="405510"/>
                  <a:pt x="969169" y="409575"/>
                </a:cubicBezTo>
                <a:cubicBezTo>
                  <a:pt x="973977" y="411018"/>
                  <a:pt x="978586" y="413121"/>
                  <a:pt x="983456" y="414338"/>
                </a:cubicBezTo>
                <a:cubicBezTo>
                  <a:pt x="989806" y="415925"/>
                  <a:pt x="996297" y="417030"/>
                  <a:pt x="1002506" y="419100"/>
                </a:cubicBezTo>
                <a:cubicBezTo>
                  <a:pt x="1019899" y="424898"/>
                  <a:pt x="1011924" y="422646"/>
                  <a:pt x="1026319" y="426244"/>
                </a:cubicBezTo>
                <a:cubicBezTo>
                  <a:pt x="1032669" y="429419"/>
                  <a:pt x="1039462" y="431831"/>
                  <a:pt x="1045369" y="435769"/>
                </a:cubicBezTo>
                <a:cubicBezTo>
                  <a:pt x="1047750" y="437357"/>
                  <a:pt x="1049898" y="439370"/>
                  <a:pt x="1052513" y="440532"/>
                </a:cubicBezTo>
                <a:cubicBezTo>
                  <a:pt x="1057100" y="442571"/>
                  <a:pt x="1066800" y="445294"/>
                  <a:pt x="1066800" y="445294"/>
                </a:cubicBezTo>
                <a:cubicBezTo>
                  <a:pt x="1076954" y="452063"/>
                  <a:pt x="1080364" y="455189"/>
                  <a:pt x="1090613" y="459582"/>
                </a:cubicBezTo>
                <a:cubicBezTo>
                  <a:pt x="1092920" y="460571"/>
                  <a:pt x="1095511" y="460841"/>
                  <a:pt x="1097756" y="461963"/>
                </a:cubicBezTo>
                <a:cubicBezTo>
                  <a:pt x="1100316" y="463243"/>
                  <a:pt x="1102285" y="465563"/>
                  <a:pt x="1104900" y="466725"/>
                </a:cubicBezTo>
                <a:cubicBezTo>
                  <a:pt x="1109488" y="468764"/>
                  <a:pt x="1119188" y="471488"/>
                  <a:pt x="1119188" y="471488"/>
                </a:cubicBezTo>
                <a:cubicBezTo>
                  <a:pt x="1122363" y="473869"/>
                  <a:pt x="1125028" y="477158"/>
                  <a:pt x="1128713" y="478632"/>
                </a:cubicBezTo>
                <a:cubicBezTo>
                  <a:pt x="1133196" y="480425"/>
                  <a:pt x="1138266" y="480066"/>
                  <a:pt x="1143000" y="481013"/>
                </a:cubicBezTo>
                <a:cubicBezTo>
                  <a:pt x="1146209" y="481655"/>
                  <a:pt x="1149350" y="482600"/>
                  <a:pt x="1152525" y="483394"/>
                </a:cubicBezTo>
                <a:cubicBezTo>
                  <a:pt x="1155700" y="484982"/>
                  <a:pt x="1158787" y="486759"/>
                  <a:pt x="1162050" y="488157"/>
                </a:cubicBezTo>
                <a:cubicBezTo>
                  <a:pt x="1168455" y="490902"/>
                  <a:pt x="1174115" y="491522"/>
                  <a:pt x="1181100" y="492919"/>
                </a:cubicBezTo>
                <a:cubicBezTo>
                  <a:pt x="1184275" y="494507"/>
                  <a:pt x="1187257" y="496559"/>
                  <a:pt x="1190625" y="497682"/>
                </a:cubicBezTo>
                <a:cubicBezTo>
                  <a:pt x="1194465" y="498962"/>
                  <a:pt x="1198587" y="499153"/>
                  <a:pt x="1202531" y="500063"/>
                </a:cubicBezTo>
                <a:cubicBezTo>
                  <a:pt x="1208909" y="501535"/>
                  <a:pt x="1215372" y="502755"/>
                  <a:pt x="1221581" y="504825"/>
                </a:cubicBezTo>
                <a:cubicBezTo>
                  <a:pt x="1223962" y="505619"/>
                  <a:pt x="1226418" y="506218"/>
                  <a:pt x="1228725" y="507207"/>
                </a:cubicBezTo>
                <a:cubicBezTo>
                  <a:pt x="1231988" y="508605"/>
                  <a:pt x="1234926" y="510723"/>
                  <a:pt x="1238250" y="511969"/>
                </a:cubicBezTo>
                <a:cubicBezTo>
                  <a:pt x="1241314" y="513118"/>
                  <a:pt x="1244670" y="513315"/>
                  <a:pt x="1247775" y="514350"/>
                </a:cubicBezTo>
                <a:cubicBezTo>
                  <a:pt x="1251830" y="515702"/>
                  <a:pt x="1255534" y="518076"/>
                  <a:pt x="1259681" y="519113"/>
                </a:cubicBezTo>
                <a:cubicBezTo>
                  <a:pt x="1265126" y="520474"/>
                  <a:pt x="1270794" y="520700"/>
                  <a:pt x="1276350" y="521494"/>
                </a:cubicBezTo>
                <a:cubicBezTo>
                  <a:pt x="1283840" y="523990"/>
                  <a:pt x="1284655" y="524465"/>
                  <a:pt x="1293019" y="526257"/>
                </a:cubicBezTo>
                <a:cubicBezTo>
                  <a:pt x="1300934" y="527953"/>
                  <a:pt x="1309152" y="528460"/>
                  <a:pt x="1316831" y="531019"/>
                </a:cubicBezTo>
                <a:cubicBezTo>
                  <a:pt x="1327080" y="534435"/>
                  <a:pt x="1321540" y="532791"/>
                  <a:pt x="1333500" y="535782"/>
                </a:cubicBezTo>
                <a:cubicBezTo>
                  <a:pt x="1345261" y="543622"/>
                  <a:pt x="1336070" y="538805"/>
                  <a:pt x="1352550" y="542925"/>
                </a:cubicBezTo>
                <a:cubicBezTo>
                  <a:pt x="1354985" y="543534"/>
                  <a:pt x="1357280" y="544617"/>
                  <a:pt x="1359694" y="545307"/>
                </a:cubicBezTo>
                <a:cubicBezTo>
                  <a:pt x="1384894" y="552508"/>
                  <a:pt x="1349541" y="541128"/>
                  <a:pt x="1383506" y="552450"/>
                </a:cubicBezTo>
                <a:cubicBezTo>
                  <a:pt x="1385887" y="553244"/>
                  <a:pt x="1388561" y="553440"/>
                  <a:pt x="1390650" y="554832"/>
                </a:cubicBezTo>
                <a:cubicBezTo>
                  <a:pt x="1393031" y="556419"/>
                  <a:pt x="1395163" y="558467"/>
                  <a:pt x="1397794" y="559594"/>
                </a:cubicBezTo>
                <a:cubicBezTo>
                  <a:pt x="1408486" y="564176"/>
                  <a:pt x="1405187" y="559719"/>
                  <a:pt x="1414463" y="564357"/>
                </a:cubicBezTo>
                <a:cubicBezTo>
                  <a:pt x="1430903" y="572578"/>
                  <a:pt x="1411311" y="566546"/>
                  <a:pt x="1431131" y="571500"/>
                </a:cubicBezTo>
                <a:cubicBezTo>
                  <a:pt x="1434306" y="573088"/>
                  <a:pt x="1437360" y="574945"/>
                  <a:pt x="1440656" y="576263"/>
                </a:cubicBezTo>
                <a:cubicBezTo>
                  <a:pt x="1445317" y="578127"/>
                  <a:pt x="1454944" y="581025"/>
                  <a:pt x="1454944" y="581025"/>
                </a:cubicBezTo>
                <a:cubicBezTo>
                  <a:pt x="1459706" y="584200"/>
                  <a:pt x="1463801" y="588740"/>
                  <a:pt x="1469231" y="590550"/>
                </a:cubicBezTo>
                <a:cubicBezTo>
                  <a:pt x="1473994" y="592138"/>
                  <a:pt x="1479342" y="592528"/>
                  <a:pt x="1483519" y="595313"/>
                </a:cubicBezTo>
                <a:cubicBezTo>
                  <a:pt x="1497245" y="604462"/>
                  <a:pt x="1484007" y="596543"/>
                  <a:pt x="1497806" y="602457"/>
                </a:cubicBezTo>
                <a:cubicBezTo>
                  <a:pt x="1501069" y="603855"/>
                  <a:pt x="1504018" y="605945"/>
                  <a:pt x="1507331" y="607219"/>
                </a:cubicBezTo>
                <a:cubicBezTo>
                  <a:pt x="1514360" y="609922"/>
                  <a:pt x="1521619" y="611982"/>
                  <a:pt x="1528763" y="614363"/>
                </a:cubicBezTo>
                <a:lnTo>
                  <a:pt x="1535906" y="616744"/>
                </a:lnTo>
                <a:lnTo>
                  <a:pt x="1543050" y="619125"/>
                </a:lnTo>
                <a:cubicBezTo>
                  <a:pt x="1545431" y="620713"/>
                  <a:pt x="1547504" y="622910"/>
                  <a:pt x="1550194" y="623888"/>
                </a:cubicBezTo>
                <a:cubicBezTo>
                  <a:pt x="1556345" y="626125"/>
                  <a:pt x="1562894" y="627062"/>
                  <a:pt x="1569244" y="628650"/>
                </a:cubicBezTo>
                <a:lnTo>
                  <a:pt x="1578769" y="631032"/>
                </a:lnTo>
                <a:cubicBezTo>
                  <a:pt x="1581944" y="631826"/>
                  <a:pt x="1585367" y="631950"/>
                  <a:pt x="1588294" y="633413"/>
                </a:cubicBezTo>
                <a:cubicBezTo>
                  <a:pt x="1591469" y="635000"/>
                  <a:pt x="1594495" y="636929"/>
                  <a:pt x="1597819" y="638175"/>
                </a:cubicBezTo>
                <a:cubicBezTo>
                  <a:pt x="1600883" y="639324"/>
                  <a:pt x="1604197" y="639658"/>
                  <a:pt x="1607344" y="640557"/>
                </a:cubicBezTo>
                <a:cubicBezTo>
                  <a:pt x="1631217" y="647379"/>
                  <a:pt x="1594289" y="637889"/>
                  <a:pt x="1624013" y="645319"/>
                </a:cubicBezTo>
                <a:cubicBezTo>
                  <a:pt x="1627188" y="646907"/>
                  <a:pt x="1630275" y="648684"/>
                  <a:pt x="1633538" y="650082"/>
                </a:cubicBezTo>
                <a:cubicBezTo>
                  <a:pt x="1635845" y="651071"/>
                  <a:pt x="1638436" y="651341"/>
                  <a:pt x="1640681" y="652463"/>
                </a:cubicBezTo>
                <a:cubicBezTo>
                  <a:pt x="1643241" y="653743"/>
                  <a:pt x="1645210" y="656063"/>
                  <a:pt x="1647825" y="657225"/>
                </a:cubicBezTo>
                <a:cubicBezTo>
                  <a:pt x="1652413" y="659264"/>
                  <a:pt x="1657623" y="659743"/>
                  <a:pt x="1662113" y="661988"/>
                </a:cubicBezTo>
                <a:cubicBezTo>
                  <a:pt x="1665288" y="663575"/>
                  <a:pt x="1668375" y="665352"/>
                  <a:pt x="1671638" y="666750"/>
                </a:cubicBezTo>
                <a:cubicBezTo>
                  <a:pt x="1673945" y="667739"/>
                  <a:pt x="1676536" y="668009"/>
                  <a:pt x="1678781" y="669132"/>
                </a:cubicBezTo>
                <a:cubicBezTo>
                  <a:pt x="1681341" y="670412"/>
                  <a:pt x="1683210" y="672989"/>
                  <a:pt x="1685925" y="673894"/>
                </a:cubicBezTo>
                <a:cubicBezTo>
                  <a:pt x="1690506" y="675421"/>
                  <a:pt x="1695450" y="675481"/>
                  <a:pt x="1700213" y="676275"/>
                </a:cubicBezTo>
                <a:lnTo>
                  <a:pt x="1714500" y="681038"/>
                </a:lnTo>
                <a:cubicBezTo>
                  <a:pt x="1716881" y="681832"/>
                  <a:pt x="1719209" y="682810"/>
                  <a:pt x="1721644" y="683419"/>
                </a:cubicBezTo>
                <a:lnTo>
                  <a:pt x="1731169" y="685800"/>
                </a:lnTo>
                <a:cubicBezTo>
                  <a:pt x="1749372" y="694903"/>
                  <a:pt x="1731263" y="687014"/>
                  <a:pt x="1754981" y="692944"/>
                </a:cubicBezTo>
                <a:cubicBezTo>
                  <a:pt x="1759851" y="694162"/>
                  <a:pt x="1764399" y="696490"/>
                  <a:pt x="1769269" y="697707"/>
                </a:cubicBezTo>
                <a:cubicBezTo>
                  <a:pt x="1781229" y="700697"/>
                  <a:pt x="1775689" y="699053"/>
                  <a:pt x="1785938" y="702469"/>
                </a:cubicBezTo>
                <a:cubicBezTo>
                  <a:pt x="1793980" y="707832"/>
                  <a:pt x="1794393" y="708816"/>
                  <a:pt x="1804988" y="711994"/>
                </a:cubicBezTo>
                <a:cubicBezTo>
                  <a:pt x="1808865" y="713157"/>
                  <a:pt x="1812989" y="713310"/>
                  <a:pt x="1816894" y="714375"/>
                </a:cubicBezTo>
                <a:cubicBezTo>
                  <a:pt x="1821737" y="715696"/>
                  <a:pt x="1827004" y="716354"/>
                  <a:pt x="1831181" y="719138"/>
                </a:cubicBezTo>
                <a:cubicBezTo>
                  <a:pt x="1833562" y="720725"/>
                  <a:pt x="1835645" y="722895"/>
                  <a:pt x="1838325" y="723900"/>
                </a:cubicBezTo>
                <a:cubicBezTo>
                  <a:pt x="1849188" y="727974"/>
                  <a:pt x="1848565" y="724259"/>
                  <a:pt x="1857375" y="728663"/>
                </a:cubicBezTo>
                <a:cubicBezTo>
                  <a:pt x="1859935" y="729943"/>
                  <a:pt x="1861904" y="732263"/>
                  <a:pt x="1864519" y="733425"/>
                </a:cubicBezTo>
                <a:cubicBezTo>
                  <a:pt x="1869106" y="735464"/>
                  <a:pt x="1874629" y="735404"/>
                  <a:pt x="1878806" y="738188"/>
                </a:cubicBezTo>
                <a:cubicBezTo>
                  <a:pt x="1895846" y="749546"/>
                  <a:pt x="1874971" y="736788"/>
                  <a:pt x="1895475" y="745332"/>
                </a:cubicBezTo>
                <a:cubicBezTo>
                  <a:pt x="1902028" y="748063"/>
                  <a:pt x="1907790" y="752612"/>
                  <a:pt x="1914525" y="754857"/>
                </a:cubicBezTo>
                <a:lnTo>
                  <a:pt x="1928813" y="759619"/>
                </a:lnTo>
                <a:cubicBezTo>
                  <a:pt x="1931194" y="761207"/>
                  <a:pt x="1933396" y="763102"/>
                  <a:pt x="1935956" y="764382"/>
                </a:cubicBezTo>
                <a:cubicBezTo>
                  <a:pt x="1955690" y="774249"/>
                  <a:pt x="1940581" y="765342"/>
                  <a:pt x="1955006" y="771525"/>
                </a:cubicBezTo>
                <a:cubicBezTo>
                  <a:pt x="1975598" y="780351"/>
                  <a:pt x="1954925" y="773086"/>
                  <a:pt x="1971675" y="778669"/>
                </a:cubicBezTo>
                <a:cubicBezTo>
                  <a:pt x="1974056" y="780257"/>
                  <a:pt x="1976204" y="782270"/>
                  <a:pt x="1978819" y="783432"/>
                </a:cubicBezTo>
                <a:cubicBezTo>
                  <a:pt x="1983406" y="785471"/>
                  <a:pt x="1988344" y="786607"/>
                  <a:pt x="1993106" y="788194"/>
                </a:cubicBezTo>
                <a:lnTo>
                  <a:pt x="2007394" y="792957"/>
                </a:lnTo>
                <a:lnTo>
                  <a:pt x="2014538" y="795338"/>
                </a:lnTo>
                <a:lnTo>
                  <a:pt x="2021681" y="797719"/>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26" name="Freeform 12325"/>
          <p:cNvSpPr/>
          <p:nvPr/>
        </p:nvSpPr>
        <p:spPr>
          <a:xfrm>
            <a:off x="6231731" y="5734050"/>
            <a:ext cx="1993107" cy="642938"/>
          </a:xfrm>
          <a:custGeom>
            <a:avLst/>
            <a:gdLst>
              <a:gd name="connsiteX0" fmla="*/ 1993107 w 1993107"/>
              <a:gd name="connsiteY0" fmla="*/ 0 h 642938"/>
              <a:gd name="connsiteX1" fmla="*/ 1974057 w 1993107"/>
              <a:gd name="connsiteY1" fmla="*/ 4763 h 642938"/>
              <a:gd name="connsiteX2" fmla="*/ 1964532 w 1993107"/>
              <a:gd name="connsiteY2" fmla="*/ 7144 h 642938"/>
              <a:gd name="connsiteX3" fmla="*/ 1952625 w 1993107"/>
              <a:gd name="connsiteY3" fmla="*/ 11906 h 642938"/>
              <a:gd name="connsiteX4" fmla="*/ 1919288 w 1993107"/>
              <a:gd name="connsiteY4" fmla="*/ 16669 h 642938"/>
              <a:gd name="connsiteX5" fmla="*/ 1902619 w 1993107"/>
              <a:gd name="connsiteY5" fmla="*/ 19050 h 642938"/>
              <a:gd name="connsiteX6" fmla="*/ 1866900 w 1993107"/>
              <a:gd name="connsiteY6" fmla="*/ 23813 h 642938"/>
              <a:gd name="connsiteX7" fmla="*/ 1850232 w 1993107"/>
              <a:gd name="connsiteY7" fmla="*/ 28575 h 642938"/>
              <a:gd name="connsiteX8" fmla="*/ 1840707 w 1993107"/>
              <a:gd name="connsiteY8" fmla="*/ 33338 h 642938"/>
              <a:gd name="connsiteX9" fmla="*/ 1831182 w 1993107"/>
              <a:gd name="connsiteY9" fmla="*/ 35719 h 642938"/>
              <a:gd name="connsiteX10" fmla="*/ 1814513 w 1993107"/>
              <a:gd name="connsiteY10" fmla="*/ 45244 h 642938"/>
              <a:gd name="connsiteX11" fmla="*/ 1802607 w 1993107"/>
              <a:gd name="connsiteY11" fmla="*/ 47625 h 642938"/>
              <a:gd name="connsiteX12" fmla="*/ 1781175 w 1993107"/>
              <a:gd name="connsiteY12" fmla="*/ 54769 h 642938"/>
              <a:gd name="connsiteX13" fmla="*/ 1774032 w 1993107"/>
              <a:gd name="connsiteY13" fmla="*/ 57150 h 642938"/>
              <a:gd name="connsiteX14" fmla="*/ 1747838 w 1993107"/>
              <a:gd name="connsiteY14" fmla="*/ 61913 h 642938"/>
              <a:gd name="connsiteX15" fmla="*/ 1716882 w 1993107"/>
              <a:gd name="connsiteY15" fmla="*/ 64294 h 642938"/>
              <a:gd name="connsiteX16" fmla="*/ 1697832 w 1993107"/>
              <a:gd name="connsiteY16" fmla="*/ 66675 h 642938"/>
              <a:gd name="connsiteX17" fmla="*/ 1664494 w 1993107"/>
              <a:gd name="connsiteY17" fmla="*/ 76200 h 642938"/>
              <a:gd name="connsiteX18" fmla="*/ 1650207 w 1993107"/>
              <a:gd name="connsiteY18" fmla="*/ 80963 h 642938"/>
              <a:gd name="connsiteX19" fmla="*/ 1624013 w 1993107"/>
              <a:gd name="connsiteY19" fmla="*/ 88106 h 642938"/>
              <a:gd name="connsiteX20" fmla="*/ 1616869 w 1993107"/>
              <a:gd name="connsiteY20" fmla="*/ 90488 h 642938"/>
              <a:gd name="connsiteX21" fmla="*/ 1604963 w 1993107"/>
              <a:gd name="connsiteY21" fmla="*/ 97631 h 642938"/>
              <a:gd name="connsiteX22" fmla="*/ 1595438 w 1993107"/>
              <a:gd name="connsiteY22" fmla="*/ 100013 h 642938"/>
              <a:gd name="connsiteX23" fmla="*/ 1585913 w 1993107"/>
              <a:gd name="connsiteY23" fmla="*/ 104775 h 642938"/>
              <a:gd name="connsiteX24" fmla="*/ 1578769 w 1993107"/>
              <a:gd name="connsiteY24" fmla="*/ 107156 h 642938"/>
              <a:gd name="connsiteX25" fmla="*/ 1550194 w 1993107"/>
              <a:gd name="connsiteY25" fmla="*/ 119063 h 642938"/>
              <a:gd name="connsiteX26" fmla="*/ 1535907 w 1993107"/>
              <a:gd name="connsiteY26" fmla="*/ 123825 h 642938"/>
              <a:gd name="connsiteX27" fmla="*/ 1516857 w 1993107"/>
              <a:gd name="connsiteY27" fmla="*/ 126206 h 642938"/>
              <a:gd name="connsiteX28" fmla="*/ 1500188 w 1993107"/>
              <a:gd name="connsiteY28" fmla="*/ 128588 h 642938"/>
              <a:gd name="connsiteX29" fmla="*/ 1464469 w 1993107"/>
              <a:gd name="connsiteY29" fmla="*/ 133350 h 642938"/>
              <a:gd name="connsiteX30" fmla="*/ 1440657 w 1993107"/>
              <a:gd name="connsiteY30" fmla="*/ 138113 h 642938"/>
              <a:gd name="connsiteX31" fmla="*/ 1414463 w 1993107"/>
              <a:gd name="connsiteY31" fmla="*/ 145256 h 642938"/>
              <a:gd name="connsiteX32" fmla="*/ 1404938 w 1993107"/>
              <a:gd name="connsiteY32" fmla="*/ 147638 h 642938"/>
              <a:gd name="connsiteX33" fmla="*/ 1395413 w 1993107"/>
              <a:gd name="connsiteY33" fmla="*/ 152400 h 642938"/>
              <a:gd name="connsiteX34" fmla="*/ 1383507 w 1993107"/>
              <a:gd name="connsiteY34" fmla="*/ 154781 h 642938"/>
              <a:gd name="connsiteX35" fmla="*/ 1373982 w 1993107"/>
              <a:gd name="connsiteY35" fmla="*/ 157163 h 642938"/>
              <a:gd name="connsiteX36" fmla="*/ 1352550 w 1993107"/>
              <a:gd name="connsiteY36" fmla="*/ 166688 h 642938"/>
              <a:gd name="connsiteX37" fmla="*/ 1343025 w 1993107"/>
              <a:gd name="connsiteY37" fmla="*/ 171450 h 642938"/>
              <a:gd name="connsiteX38" fmla="*/ 1319213 w 1993107"/>
              <a:gd name="connsiteY38" fmla="*/ 176213 h 642938"/>
              <a:gd name="connsiteX39" fmla="*/ 1302544 w 1993107"/>
              <a:gd name="connsiteY39" fmla="*/ 180975 h 642938"/>
              <a:gd name="connsiteX40" fmla="*/ 1295400 w 1993107"/>
              <a:gd name="connsiteY40" fmla="*/ 183356 h 642938"/>
              <a:gd name="connsiteX41" fmla="*/ 1271588 w 1993107"/>
              <a:gd name="connsiteY41" fmla="*/ 185738 h 642938"/>
              <a:gd name="connsiteX42" fmla="*/ 1252538 w 1993107"/>
              <a:gd name="connsiteY42" fmla="*/ 190500 h 642938"/>
              <a:gd name="connsiteX43" fmla="*/ 1240632 w 1993107"/>
              <a:gd name="connsiteY43" fmla="*/ 192881 h 642938"/>
              <a:gd name="connsiteX44" fmla="*/ 1233488 w 1993107"/>
              <a:gd name="connsiteY44" fmla="*/ 195263 h 642938"/>
              <a:gd name="connsiteX45" fmla="*/ 1212057 w 1993107"/>
              <a:gd name="connsiteY45" fmla="*/ 200025 h 642938"/>
              <a:gd name="connsiteX46" fmla="*/ 1204913 w 1993107"/>
              <a:gd name="connsiteY46" fmla="*/ 204788 h 642938"/>
              <a:gd name="connsiteX47" fmla="*/ 1193007 w 1993107"/>
              <a:gd name="connsiteY47" fmla="*/ 207169 h 642938"/>
              <a:gd name="connsiteX48" fmla="*/ 1176338 w 1993107"/>
              <a:gd name="connsiteY48" fmla="*/ 211931 h 642938"/>
              <a:gd name="connsiteX49" fmla="*/ 1159669 w 1993107"/>
              <a:gd name="connsiteY49" fmla="*/ 216694 h 642938"/>
              <a:gd name="connsiteX50" fmla="*/ 1152525 w 1993107"/>
              <a:gd name="connsiteY50" fmla="*/ 221456 h 642938"/>
              <a:gd name="connsiteX51" fmla="*/ 1145382 w 1993107"/>
              <a:gd name="connsiteY51" fmla="*/ 223838 h 642938"/>
              <a:gd name="connsiteX52" fmla="*/ 1135857 w 1993107"/>
              <a:gd name="connsiteY52" fmla="*/ 228600 h 642938"/>
              <a:gd name="connsiteX53" fmla="*/ 1114425 w 1993107"/>
              <a:gd name="connsiteY53" fmla="*/ 235744 h 642938"/>
              <a:gd name="connsiteX54" fmla="*/ 1107282 w 1993107"/>
              <a:gd name="connsiteY54" fmla="*/ 238125 h 642938"/>
              <a:gd name="connsiteX55" fmla="*/ 1095375 w 1993107"/>
              <a:gd name="connsiteY55" fmla="*/ 245269 h 642938"/>
              <a:gd name="connsiteX56" fmla="*/ 1081088 w 1993107"/>
              <a:gd name="connsiteY56" fmla="*/ 254794 h 642938"/>
              <a:gd name="connsiteX57" fmla="*/ 1064419 w 1993107"/>
              <a:gd name="connsiteY57" fmla="*/ 261938 h 642938"/>
              <a:gd name="connsiteX58" fmla="*/ 1057275 w 1993107"/>
              <a:gd name="connsiteY58" fmla="*/ 264319 h 642938"/>
              <a:gd name="connsiteX59" fmla="*/ 1047750 w 1993107"/>
              <a:gd name="connsiteY59" fmla="*/ 269081 h 642938"/>
              <a:gd name="connsiteX60" fmla="*/ 1026319 w 1993107"/>
              <a:gd name="connsiteY60" fmla="*/ 273844 h 642938"/>
              <a:gd name="connsiteX61" fmla="*/ 1016794 w 1993107"/>
              <a:gd name="connsiteY61" fmla="*/ 278606 h 642938"/>
              <a:gd name="connsiteX62" fmla="*/ 1002507 w 1993107"/>
              <a:gd name="connsiteY62" fmla="*/ 283369 h 642938"/>
              <a:gd name="connsiteX63" fmla="*/ 995363 w 1993107"/>
              <a:gd name="connsiteY63" fmla="*/ 285750 h 642938"/>
              <a:gd name="connsiteX64" fmla="*/ 985838 w 1993107"/>
              <a:gd name="connsiteY64" fmla="*/ 288131 h 642938"/>
              <a:gd name="connsiteX65" fmla="*/ 969169 w 1993107"/>
              <a:gd name="connsiteY65" fmla="*/ 292894 h 642938"/>
              <a:gd name="connsiteX66" fmla="*/ 957263 w 1993107"/>
              <a:gd name="connsiteY66" fmla="*/ 295275 h 642938"/>
              <a:gd name="connsiteX67" fmla="*/ 947738 w 1993107"/>
              <a:gd name="connsiteY67" fmla="*/ 297656 h 642938"/>
              <a:gd name="connsiteX68" fmla="*/ 940594 w 1993107"/>
              <a:gd name="connsiteY68" fmla="*/ 302419 h 642938"/>
              <a:gd name="connsiteX69" fmla="*/ 928688 w 1993107"/>
              <a:gd name="connsiteY69" fmla="*/ 304800 h 642938"/>
              <a:gd name="connsiteX70" fmla="*/ 919163 w 1993107"/>
              <a:gd name="connsiteY70" fmla="*/ 307181 h 642938"/>
              <a:gd name="connsiteX71" fmla="*/ 890588 w 1993107"/>
              <a:gd name="connsiteY71" fmla="*/ 314325 h 642938"/>
              <a:gd name="connsiteX72" fmla="*/ 881063 w 1993107"/>
              <a:gd name="connsiteY72" fmla="*/ 319088 h 642938"/>
              <a:gd name="connsiteX73" fmla="*/ 873919 w 1993107"/>
              <a:gd name="connsiteY73" fmla="*/ 321469 h 642938"/>
              <a:gd name="connsiteX74" fmla="*/ 866775 w 1993107"/>
              <a:gd name="connsiteY74" fmla="*/ 326231 h 642938"/>
              <a:gd name="connsiteX75" fmla="*/ 857250 w 1993107"/>
              <a:gd name="connsiteY75" fmla="*/ 328613 h 642938"/>
              <a:gd name="connsiteX76" fmla="*/ 828675 w 1993107"/>
              <a:gd name="connsiteY76" fmla="*/ 340519 h 642938"/>
              <a:gd name="connsiteX77" fmla="*/ 809625 w 1993107"/>
              <a:gd name="connsiteY77" fmla="*/ 347663 h 642938"/>
              <a:gd name="connsiteX78" fmla="*/ 802482 w 1993107"/>
              <a:gd name="connsiteY78" fmla="*/ 352425 h 642938"/>
              <a:gd name="connsiteX79" fmla="*/ 769144 w 1993107"/>
              <a:gd name="connsiteY79" fmla="*/ 359569 h 642938"/>
              <a:gd name="connsiteX80" fmla="*/ 742950 w 1993107"/>
              <a:gd name="connsiteY80" fmla="*/ 369094 h 642938"/>
              <a:gd name="connsiteX81" fmla="*/ 733425 w 1993107"/>
              <a:gd name="connsiteY81" fmla="*/ 371475 h 642938"/>
              <a:gd name="connsiteX82" fmla="*/ 726282 w 1993107"/>
              <a:gd name="connsiteY82" fmla="*/ 373856 h 642938"/>
              <a:gd name="connsiteX83" fmla="*/ 707232 w 1993107"/>
              <a:gd name="connsiteY83" fmla="*/ 378619 h 642938"/>
              <a:gd name="connsiteX84" fmla="*/ 697707 w 1993107"/>
              <a:gd name="connsiteY84" fmla="*/ 381000 h 642938"/>
              <a:gd name="connsiteX85" fmla="*/ 683419 w 1993107"/>
              <a:gd name="connsiteY85" fmla="*/ 383381 h 642938"/>
              <a:gd name="connsiteX86" fmla="*/ 659607 w 1993107"/>
              <a:gd name="connsiteY86" fmla="*/ 390525 h 642938"/>
              <a:gd name="connsiteX87" fmla="*/ 640557 w 1993107"/>
              <a:gd name="connsiteY87" fmla="*/ 397669 h 642938"/>
              <a:gd name="connsiteX88" fmla="*/ 616744 w 1993107"/>
              <a:gd name="connsiteY88" fmla="*/ 402431 h 642938"/>
              <a:gd name="connsiteX89" fmla="*/ 602457 w 1993107"/>
              <a:gd name="connsiteY89" fmla="*/ 407194 h 642938"/>
              <a:gd name="connsiteX90" fmla="*/ 590550 w 1993107"/>
              <a:gd name="connsiteY90" fmla="*/ 411956 h 642938"/>
              <a:gd name="connsiteX91" fmla="*/ 573882 w 1993107"/>
              <a:gd name="connsiteY91" fmla="*/ 416719 h 642938"/>
              <a:gd name="connsiteX92" fmla="*/ 550069 w 1993107"/>
              <a:gd name="connsiteY92" fmla="*/ 426244 h 642938"/>
              <a:gd name="connsiteX93" fmla="*/ 531019 w 1993107"/>
              <a:gd name="connsiteY93" fmla="*/ 431006 h 642938"/>
              <a:gd name="connsiteX94" fmla="*/ 516732 w 1993107"/>
              <a:gd name="connsiteY94" fmla="*/ 435769 h 642938"/>
              <a:gd name="connsiteX95" fmla="*/ 497682 w 1993107"/>
              <a:gd name="connsiteY95" fmla="*/ 440531 h 642938"/>
              <a:gd name="connsiteX96" fmla="*/ 488157 w 1993107"/>
              <a:gd name="connsiteY96" fmla="*/ 442913 h 642938"/>
              <a:gd name="connsiteX97" fmla="*/ 481013 w 1993107"/>
              <a:gd name="connsiteY97" fmla="*/ 445294 h 642938"/>
              <a:gd name="connsiteX98" fmla="*/ 471488 w 1993107"/>
              <a:gd name="connsiteY98" fmla="*/ 447675 h 642938"/>
              <a:gd name="connsiteX99" fmla="*/ 447675 w 1993107"/>
              <a:gd name="connsiteY99" fmla="*/ 454819 h 642938"/>
              <a:gd name="connsiteX100" fmla="*/ 426244 w 1993107"/>
              <a:gd name="connsiteY100" fmla="*/ 466725 h 642938"/>
              <a:gd name="connsiteX101" fmla="*/ 411957 w 1993107"/>
              <a:gd name="connsiteY101" fmla="*/ 471488 h 642938"/>
              <a:gd name="connsiteX102" fmla="*/ 392907 w 1993107"/>
              <a:gd name="connsiteY102" fmla="*/ 476250 h 642938"/>
              <a:gd name="connsiteX103" fmla="*/ 378619 w 1993107"/>
              <a:gd name="connsiteY103" fmla="*/ 483394 h 642938"/>
              <a:gd name="connsiteX104" fmla="*/ 359569 w 1993107"/>
              <a:gd name="connsiteY104" fmla="*/ 492919 h 642938"/>
              <a:gd name="connsiteX105" fmla="*/ 342900 w 1993107"/>
              <a:gd name="connsiteY105" fmla="*/ 497681 h 642938"/>
              <a:gd name="connsiteX106" fmla="*/ 333375 w 1993107"/>
              <a:gd name="connsiteY106" fmla="*/ 502444 h 642938"/>
              <a:gd name="connsiteX107" fmla="*/ 326232 w 1993107"/>
              <a:gd name="connsiteY107" fmla="*/ 507206 h 642938"/>
              <a:gd name="connsiteX108" fmla="*/ 311944 w 1993107"/>
              <a:gd name="connsiteY108" fmla="*/ 511969 h 642938"/>
              <a:gd name="connsiteX109" fmla="*/ 297657 w 1993107"/>
              <a:gd name="connsiteY109" fmla="*/ 516731 h 642938"/>
              <a:gd name="connsiteX110" fmla="*/ 290513 w 1993107"/>
              <a:gd name="connsiteY110" fmla="*/ 519113 h 642938"/>
              <a:gd name="connsiteX111" fmla="*/ 273844 w 1993107"/>
              <a:gd name="connsiteY111" fmla="*/ 528638 h 642938"/>
              <a:gd name="connsiteX112" fmla="*/ 266700 w 1993107"/>
              <a:gd name="connsiteY112" fmla="*/ 531019 h 642938"/>
              <a:gd name="connsiteX113" fmla="*/ 257175 w 1993107"/>
              <a:gd name="connsiteY113" fmla="*/ 535781 h 642938"/>
              <a:gd name="connsiteX114" fmla="*/ 240507 w 1993107"/>
              <a:gd name="connsiteY114" fmla="*/ 540544 h 642938"/>
              <a:gd name="connsiteX115" fmla="*/ 230982 w 1993107"/>
              <a:gd name="connsiteY115" fmla="*/ 545306 h 642938"/>
              <a:gd name="connsiteX116" fmla="*/ 223838 w 1993107"/>
              <a:gd name="connsiteY116" fmla="*/ 550069 h 642938"/>
              <a:gd name="connsiteX117" fmla="*/ 209550 w 1993107"/>
              <a:gd name="connsiteY117" fmla="*/ 554831 h 642938"/>
              <a:gd name="connsiteX118" fmla="*/ 202407 w 1993107"/>
              <a:gd name="connsiteY118" fmla="*/ 557213 h 642938"/>
              <a:gd name="connsiteX119" fmla="*/ 195263 w 1993107"/>
              <a:gd name="connsiteY119" fmla="*/ 559594 h 642938"/>
              <a:gd name="connsiteX120" fmla="*/ 188119 w 1993107"/>
              <a:gd name="connsiteY120" fmla="*/ 564356 h 642938"/>
              <a:gd name="connsiteX121" fmla="*/ 173832 w 1993107"/>
              <a:gd name="connsiteY121" fmla="*/ 569119 h 642938"/>
              <a:gd name="connsiteX122" fmla="*/ 166688 w 1993107"/>
              <a:gd name="connsiteY122" fmla="*/ 571500 h 642938"/>
              <a:gd name="connsiteX123" fmla="*/ 159544 w 1993107"/>
              <a:gd name="connsiteY123" fmla="*/ 573881 h 642938"/>
              <a:gd name="connsiteX124" fmla="*/ 150019 w 1993107"/>
              <a:gd name="connsiteY124" fmla="*/ 576263 h 642938"/>
              <a:gd name="connsiteX125" fmla="*/ 140494 w 1993107"/>
              <a:gd name="connsiteY125" fmla="*/ 581025 h 642938"/>
              <a:gd name="connsiteX126" fmla="*/ 119063 w 1993107"/>
              <a:gd name="connsiteY126" fmla="*/ 588169 h 642938"/>
              <a:gd name="connsiteX127" fmla="*/ 111919 w 1993107"/>
              <a:gd name="connsiteY127" fmla="*/ 590550 h 642938"/>
              <a:gd name="connsiteX128" fmla="*/ 102394 w 1993107"/>
              <a:gd name="connsiteY128" fmla="*/ 595313 h 642938"/>
              <a:gd name="connsiteX129" fmla="*/ 88107 w 1993107"/>
              <a:gd name="connsiteY129" fmla="*/ 600075 h 642938"/>
              <a:gd name="connsiteX130" fmla="*/ 78582 w 1993107"/>
              <a:gd name="connsiteY130" fmla="*/ 604838 h 642938"/>
              <a:gd name="connsiteX131" fmla="*/ 71438 w 1993107"/>
              <a:gd name="connsiteY131" fmla="*/ 609600 h 642938"/>
              <a:gd name="connsiteX132" fmla="*/ 57150 w 1993107"/>
              <a:gd name="connsiteY132" fmla="*/ 614363 h 642938"/>
              <a:gd name="connsiteX133" fmla="*/ 42863 w 1993107"/>
              <a:gd name="connsiteY133" fmla="*/ 621506 h 642938"/>
              <a:gd name="connsiteX134" fmla="*/ 28575 w 1993107"/>
              <a:gd name="connsiteY134" fmla="*/ 628650 h 642938"/>
              <a:gd name="connsiteX135" fmla="*/ 11907 w 1993107"/>
              <a:gd name="connsiteY135" fmla="*/ 638175 h 642938"/>
              <a:gd name="connsiteX136" fmla="*/ 4763 w 1993107"/>
              <a:gd name="connsiteY136" fmla="*/ 640556 h 642938"/>
              <a:gd name="connsiteX137" fmla="*/ 0 w 1993107"/>
              <a:gd name="connsiteY137" fmla="*/ 642938 h 64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993107" h="642938">
                <a:moveTo>
                  <a:pt x="1993107" y="0"/>
                </a:moveTo>
                <a:cubicBezTo>
                  <a:pt x="1968888" y="4843"/>
                  <a:pt x="1991148" y="-121"/>
                  <a:pt x="1974057" y="4763"/>
                </a:cubicBezTo>
                <a:cubicBezTo>
                  <a:pt x="1970910" y="5662"/>
                  <a:pt x="1967637" y="6109"/>
                  <a:pt x="1964532" y="7144"/>
                </a:cubicBezTo>
                <a:cubicBezTo>
                  <a:pt x="1960477" y="8496"/>
                  <a:pt x="1956719" y="10678"/>
                  <a:pt x="1952625" y="11906"/>
                </a:cubicBezTo>
                <a:cubicBezTo>
                  <a:pt x="1943357" y="14686"/>
                  <a:pt x="1927541" y="15638"/>
                  <a:pt x="1919288" y="16669"/>
                </a:cubicBezTo>
                <a:cubicBezTo>
                  <a:pt x="1913719" y="17365"/>
                  <a:pt x="1908183" y="18308"/>
                  <a:pt x="1902619" y="19050"/>
                </a:cubicBezTo>
                <a:cubicBezTo>
                  <a:pt x="1894820" y="20090"/>
                  <a:pt x="1875151" y="22313"/>
                  <a:pt x="1866900" y="23813"/>
                </a:cubicBezTo>
                <a:cubicBezTo>
                  <a:pt x="1863402" y="24449"/>
                  <a:pt x="1853991" y="26964"/>
                  <a:pt x="1850232" y="28575"/>
                </a:cubicBezTo>
                <a:cubicBezTo>
                  <a:pt x="1846969" y="29973"/>
                  <a:pt x="1844031" y="32092"/>
                  <a:pt x="1840707" y="33338"/>
                </a:cubicBezTo>
                <a:cubicBezTo>
                  <a:pt x="1837643" y="34487"/>
                  <a:pt x="1834357" y="34925"/>
                  <a:pt x="1831182" y="35719"/>
                </a:cubicBezTo>
                <a:cubicBezTo>
                  <a:pt x="1825958" y="39201"/>
                  <a:pt x="1820552" y="43231"/>
                  <a:pt x="1814513" y="45244"/>
                </a:cubicBezTo>
                <a:cubicBezTo>
                  <a:pt x="1810673" y="46524"/>
                  <a:pt x="1806576" y="46831"/>
                  <a:pt x="1802607" y="47625"/>
                </a:cubicBezTo>
                <a:cubicBezTo>
                  <a:pt x="1782081" y="55836"/>
                  <a:pt x="1799120" y="49642"/>
                  <a:pt x="1781175" y="54769"/>
                </a:cubicBezTo>
                <a:cubicBezTo>
                  <a:pt x="1778762" y="55458"/>
                  <a:pt x="1776467" y="56541"/>
                  <a:pt x="1774032" y="57150"/>
                </a:cubicBezTo>
                <a:cubicBezTo>
                  <a:pt x="1769650" y="58245"/>
                  <a:pt x="1751494" y="61528"/>
                  <a:pt x="1747838" y="61913"/>
                </a:cubicBezTo>
                <a:cubicBezTo>
                  <a:pt x="1737546" y="62997"/>
                  <a:pt x="1727185" y="63313"/>
                  <a:pt x="1716882" y="64294"/>
                </a:cubicBezTo>
                <a:cubicBezTo>
                  <a:pt x="1710511" y="64901"/>
                  <a:pt x="1704182" y="65881"/>
                  <a:pt x="1697832" y="66675"/>
                </a:cubicBezTo>
                <a:cubicBezTo>
                  <a:pt x="1663568" y="78097"/>
                  <a:pt x="1706363" y="64237"/>
                  <a:pt x="1664494" y="76200"/>
                </a:cubicBezTo>
                <a:cubicBezTo>
                  <a:pt x="1659667" y="77579"/>
                  <a:pt x="1655130" y="79979"/>
                  <a:pt x="1650207" y="80963"/>
                </a:cubicBezTo>
                <a:cubicBezTo>
                  <a:pt x="1633382" y="84327"/>
                  <a:pt x="1642135" y="82065"/>
                  <a:pt x="1624013" y="88106"/>
                </a:cubicBezTo>
                <a:cubicBezTo>
                  <a:pt x="1621632" y="88900"/>
                  <a:pt x="1619022" y="89197"/>
                  <a:pt x="1616869" y="90488"/>
                </a:cubicBezTo>
                <a:cubicBezTo>
                  <a:pt x="1612900" y="92869"/>
                  <a:pt x="1609192" y="95751"/>
                  <a:pt x="1604963" y="97631"/>
                </a:cubicBezTo>
                <a:cubicBezTo>
                  <a:pt x="1601972" y="98960"/>
                  <a:pt x="1598502" y="98864"/>
                  <a:pt x="1595438" y="100013"/>
                </a:cubicBezTo>
                <a:cubicBezTo>
                  <a:pt x="1592114" y="101259"/>
                  <a:pt x="1589176" y="103377"/>
                  <a:pt x="1585913" y="104775"/>
                </a:cubicBezTo>
                <a:cubicBezTo>
                  <a:pt x="1583606" y="105764"/>
                  <a:pt x="1581054" y="106117"/>
                  <a:pt x="1578769" y="107156"/>
                </a:cubicBezTo>
                <a:cubicBezTo>
                  <a:pt x="1538818" y="125315"/>
                  <a:pt x="1574892" y="111653"/>
                  <a:pt x="1550194" y="119063"/>
                </a:cubicBezTo>
                <a:cubicBezTo>
                  <a:pt x="1545386" y="120506"/>
                  <a:pt x="1540888" y="123202"/>
                  <a:pt x="1535907" y="123825"/>
                </a:cubicBezTo>
                <a:lnTo>
                  <a:pt x="1516857" y="126206"/>
                </a:lnTo>
                <a:lnTo>
                  <a:pt x="1500188" y="128588"/>
                </a:lnTo>
                <a:cubicBezTo>
                  <a:pt x="1478743" y="131269"/>
                  <a:pt x="1482633" y="129944"/>
                  <a:pt x="1464469" y="133350"/>
                </a:cubicBezTo>
                <a:cubicBezTo>
                  <a:pt x="1456513" y="134842"/>
                  <a:pt x="1448336" y="135554"/>
                  <a:pt x="1440657" y="138113"/>
                </a:cubicBezTo>
                <a:cubicBezTo>
                  <a:pt x="1427300" y="142565"/>
                  <a:pt x="1435957" y="139882"/>
                  <a:pt x="1414463" y="145256"/>
                </a:cubicBezTo>
                <a:cubicBezTo>
                  <a:pt x="1411288" y="146050"/>
                  <a:pt x="1407865" y="146174"/>
                  <a:pt x="1404938" y="147638"/>
                </a:cubicBezTo>
                <a:cubicBezTo>
                  <a:pt x="1401763" y="149225"/>
                  <a:pt x="1398781" y="151278"/>
                  <a:pt x="1395413" y="152400"/>
                </a:cubicBezTo>
                <a:cubicBezTo>
                  <a:pt x="1391573" y="153680"/>
                  <a:pt x="1387458" y="153903"/>
                  <a:pt x="1383507" y="154781"/>
                </a:cubicBezTo>
                <a:cubicBezTo>
                  <a:pt x="1380312" y="155491"/>
                  <a:pt x="1377157" y="156369"/>
                  <a:pt x="1373982" y="157163"/>
                </a:cubicBezTo>
                <a:cubicBezTo>
                  <a:pt x="1361084" y="170059"/>
                  <a:pt x="1373513" y="160399"/>
                  <a:pt x="1352550" y="166688"/>
                </a:cubicBezTo>
                <a:cubicBezTo>
                  <a:pt x="1349150" y="167708"/>
                  <a:pt x="1346438" y="170475"/>
                  <a:pt x="1343025" y="171450"/>
                </a:cubicBezTo>
                <a:cubicBezTo>
                  <a:pt x="1335242" y="173674"/>
                  <a:pt x="1326892" y="173654"/>
                  <a:pt x="1319213" y="176213"/>
                </a:cubicBezTo>
                <a:cubicBezTo>
                  <a:pt x="1302084" y="181922"/>
                  <a:pt x="1323475" y="174996"/>
                  <a:pt x="1302544" y="180975"/>
                </a:cubicBezTo>
                <a:cubicBezTo>
                  <a:pt x="1300130" y="181665"/>
                  <a:pt x="1297881" y="182974"/>
                  <a:pt x="1295400" y="183356"/>
                </a:cubicBezTo>
                <a:cubicBezTo>
                  <a:pt x="1287516" y="184569"/>
                  <a:pt x="1279525" y="184944"/>
                  <a:pt x="1271588" y="185738"/>
                </a:cubicBezTo>
                <a:lnTo>
                  <a:pt x="1252538" y="190500"/>
                </a:lnTo>
                <a:cubicBezTo>
                  <a:pt x="1248594" y="191410"/>
                  <a:pt x="1244558" y="191899"/>
                  <a:pt x="1240632" y="192881"/>
                </a:cubicBezTo>
                <a:cubicBezTo>
                  <a:pt x="1238197" y="193490"/>
                  <a:pt x="1235902" y="194573"/>
                  <a:pt x="1233488" y="195263"/>
                </a:cubicBezTo>
                <a:cubicBezTo>
                  <a:pt x="1225647" y="197504"/>
                  <a:pt x="1220234" y="198390"/>
                  <a:pt x="1212057" y="200025"/>
                </a:cubicBezTo>
                <a:cubicBezTo>
                  <a:pt x="1209676" y="201613"/>
                  <a:pt x="1207593" y="203783"/>
                  <a:pt x="1204913" y="204788"/>
                </a:cubicBezTo>
                <a:cubicBezTo>
                  <a:pt x="1201123" y="206209"/>
                  <a:pt x="1196958" y="206291"/>
                  <a:pt x="1193007" y="207169"/>
                </a:cubicBezTo>
                <a:cubicBezTo>
                  <a:pt x="1176275" y="210887"/>
                  <a:pt x="1190247" y="207957"/>
                  <a:pt x="1176338" y="211931"/>
                </a:cubicBezTo>
                <a:cubicBezTo>
                  <a:pt x="1172783" y="212947"/>
                  <a:pt x="1163471" y="214793"/>
                  <a:pt x="1159669" y="216694"/>
                </a:cubicBezTo>
                <a:cubicBezTo>
                  <a:pt x="1157109" y="217974"/>
                  <a:pt x="1155085" y="220176"/>
                  <a:pt x="1152525" y="221456"/>
                </a:cubicBezTo>
                <a:cubicBezTo>
                  <a:pt x="1150280" y="222579"/>
                  <a:pt x="1147689" y="222849"/>
                  <a:pt x="1145382" y="223838"/>
                </a:cubicBezTo>
                <a:cubicBezTo>
                  <a:pt x="1142119" y="225236"/>
                  <a:pt x="1139153" y="227282"/>
                  <a:pt x="1135857" y="228600"/>
                </a:cubicBezTo>
                <a:cubicBezTo>
                  <a:pt x="1135837" y="228608"/>
                  <a:pt x="1118007" y="234550"/>
                  <a:pt x="1114425" y="235744"/>
                </a:cubicBezTo>
                <a:cubicBezTo>
                  <a:pt x="1112044" y="236538"/>
                  <a:pt x="1109434" y="236834"/>
                  <a:pt x="1107282" y="238125"/>
                </a:cubicBezTo>
                <a:cubicBezTo>
                  <a:pt x="1103313" y="240506"/>
                  <a:pt x="1099280" y="242784"/>
                  <a:pt x="1095375" y="245269"/>
                </a:cubicBezTo>
                <a:cubicBezTo>
                  <a:pt x="1090546" y="248342"/>
                  <a:pt x="1086518" y="252984"/>
                  <a:pt x="1081088" y="254794"/>
                </a:cubicBezTo>
                <a:cubicBezTo>
                  <a:pt x="1064334" y="260378"/>
                  <a:pt x="1085017" y="253110"/>
                  <a:pt x="1064419" y="261938"/>
                </a:cubicBezTo>
                <a:cubicBezTo>
                  <a:pt x="1062112" y="262927"/>
                  <a:pt x="1059582" y="263330"/>
                  <a:pt x="1057275" y="264319"/>
                </a:cubicBezTo>
                <a:cubicBezTo>
                  <a:pt x="1054012" y="265717"/>
                  <a:pt x="1051074" y="267835"/>
                  <a:pt x="1047750" y="269081"/>
                </a:cubicBezTo>
                <a:cubicBezTo>
                  <a:pt x="1043900" y="270525"/>
                  <a:pt x="1029561" y="273196"/>
                  <a:pt x="1026319" y="273844"/>
                </a:cubicBezTo>
                <a:cubicBezTo>
                  <a:pt x="1023144" y="275431"/>
                  <a:pt x="1020090" y="277288"/>
                  <a:pt x="1016794" y="278606"/>
                </a:cubicBezTo>
                <a:cubicBezTo>
                  <a:pt x="1012133" y="280470"/>
                  <a:pt x="1007269" y="281781"/>
                  <a:pt x="1002507" y="283369"/>
                </a:cubicBezTo>
                <a:cubicBezTo>
                  <a:pt x="1000126" y="284163"/>
                  <a:pt x="997798" y="285141"/>
                  <a:pt x="995363" y="285750"/>
                </a:cubicBezTo>
                <a:cubicBezTo>
                  <a:pt x="992188" y="286544"/>
                  <a:pt x="988995" y="287270"/>
                  <a:pt x="985838" y="288131"/>
                </a:cubicBezTo>
                <a:cubicBezTo>
                  <a:pt x="980263" y="289652"/>
                  <a:pt x="974775" y="291492"/>
                  <a:pt x="969169" y="292894"/>
                </a:cubicBezTo>
                <a:cubicBezTo>
                  <a:pt x="965243" y="293876"/>
                  <a:pt x="961214" y="294397"/>
                  <a:pt x="957263" y="295275"/>
                </a:cubicBezTo>
                <a:cubicBezTo>
                  <a:pt x="954068" y="295985"/>
                  <a:pt x="950913" y="296862"/>
                  <a:pt x="947738" y="297656"/>
                </a:cubicBezTo>
                <a:cubicBezTo>
                  <a:pt x="945357" y="299244"/>
                  <a:pt x="943274" y="301414"/>
                  <a:pt x="940594" y="302419"/>
                </a:cubicBezTo>
                <a:cubicBezTo>
                  <a:pt x="936804" y="303840"/>
                  <a:pt x="932639" y="303922"/>
                  <a:pt x="928688" y="304800"/>
                </a:cubicBezTo>
                <a:cubicBezTo>
                  <a:pt x="925493" y="305510"/>
                  <a:pt x="922338" y="306387"/>
                  <a:pt x="919163" y="307181"/>
                </a:cubicBezTo>
                <a:cubicBezTo>
                  <a:pt x="897654" y="317937"/>
                  <a:pt x="924447" y="305860"/>
                  <a:pt x="890588" y="314325"/>
                </a:cubicBezTo>
                <a:cubicBezTo>
                  <a:pt x="887144" y="315186"/>
                  <a:pt x="884326" y="317690"/>
                  <a:pt x="881063" y="319088"/>
                </a:cubicBezTo>
                <a:cubicBezTo>
                  <a:pt x="878756" y="320077"/>
                  <a:pt x="876164" y="320347"/>
                  <a:pt x="873919" y="321469"/>
                </a:cubicBezTo>
                <a:cubicBezTo>
                  <a:pt x="871359" y="322749"/>
                  <a:pt x="869405" y="325104"/>
                  <a:pt x="866775" y="326231"/>
                </a:cubicBezTo>
                <a:cubicBezTo>
                  <a:pt x="863767" y="327520"/>
                  <a:pt x="860271" y="327354"/>
                  <a:pt x="857250" y="328613"/>
                </a:cubicBezTo>
                <a:cubicBezTo>
                  <a:pt x="824291" y="342347"/>
                  <a:pt x="850150" y="335151"/>
                  <a:pt x="828675" y="340519"/>
                </a:cubicBezTo>
                <a:cubicBezTo>
                  <a:pt x="811924" y="351686"/>
                  <a:pt x="833164" y="338835"/>
                  <a:pt x="809625" y="347663"/>
                </a:cubicBezTo>
                <a:cubicBezTo>
                  <a:pt x="806946" y="348668"/>
                  <a:pt x="805217" y="351583"/>
                  <a:pt x="802482" y="352425"/>
                </a:cubicBezTo>
                <a:cubicBezTo>
                  <a:pt x="801708" y="352663"/>
                  <a:pt x="775910" y="357314"/>
                  <a:pt x="769144" y="359569"/>
                </a:cubicBezTo>
                <a:cubicBezTo>
                  <a:pt x="754950" y="364300"/>
                  <a:pt x="758505" y="365206"/>
                  <a:pt x="742950" y="369094"/>
                </a:cubicBezTo>
                <a:cubicBezTo>
                  <a:pt x="739775" y="369888"/>
                  <a:pt x="736572" y="370576"/>
                  <a:pt x="733425" y="371475"/>
                </a:cubicBezTo>
                <a:cubicBezTo>
                  <a:pt x="731012" y="372164"/>
                  <a:pt x="728703" y="373196"/>
                  <a:pt x="726282" y="373856"/>
                </a:cubicBezTo>
                <a:cubicBezTo>
                  <a:pt x="719967" y="375578"/>
                  <a:pt x="713582" y="377031"/>
                  <a:pt x="707232" y="378619"/>
                </a:cubicBezTo>
                <a:cubicBezTo>
                  <a:pt x="704057" y="379413"/>
                  <a:pt x="700935" y="380462"/>
                  <a:pt x="697707" y="381000"/>
                </a:cubicBezTo>
                <a:lnTo>
                  <a:pt x="683419" y="383381"/>
                </a:lnTo>
                <a:cubicBezTo>
                  <a:pt x="670388" y="392069"/>
                  <a:pt x="681496" y="386148"/>
                  <a:pt x="659607" y="390525"/>
                </a:cubicBezTo>
                <a:cubicBezTo>
                  <a:pt x="655421" y="391362"/>
                  <a:pt x="642852" y="396904"/>
                  <a:pt x="640557" y="397669"/>
                </a:cubicBezTo>
                <a:cubicBezTo>
                  <a:pt x="633454" y="400037"/>
                  <a:pt x="623776" y="401259"/>
                  <a:pt x="616744" y="402431"/>
                </a:cubicBezTo>
                <a:cubicBezTo>
                  <a:pt x="611982" y="404019"/>
                  <a:pt x="607118" y="405330"/>
                  <a:pt x="602457" y="407194"/>
                </a:cubicBezTo>
                <a:cubicBezTo>
                  <a:pt x="598488" y="408781"/>
                  <a:pt x="594605" y="410604"/>
                  <a:pt x="590550" y="411956"/>
                </a:cubicBezTo>
                <a:cubicBezTo>
                  <a:pt x="585068" y="413783"/>
                  <a:pt x="579312" y="414744"/>
                  <a:pt x="573882" y="416719"/>
                </a:cubicBezTo>
                <a:cubicBezTo>
                  <a:pt x="552218" y="424597"/>
                  <a:pt x="578541" y="419127"/>
                  <a:pt x="550069" y="426244"/>
                </a:cubicBezTo>
                <a:cubicBezTo>
                  <a:pt x="543719" y="427831"/>
                  <a:pt x="537228" y="428936"/>
                  <a:pt x="531019" y="431006"/>
                </a:cubicBezTo>
                <a:cubicBezTo>
                  <a:pt x="526257" y="432594"/>
                  <a:pt x="521602" y="434552"/>
                  <a:pt x="516732" y="435769"/>
                </a:cubicBezTo>
                <a:lnTo>
                  <a:pt x="497682" y="440531"/>
                </a:lnTo>
                <a:cubicBezTo>
                  <a:pt x="494507" y="441325"/>
                  <a:pt x="491262" y="441878"/>
                  <a:pt x="488157" y="442913"/>
                </a:cubicBezTo>
                <a:cubicBezTo>
                  <a:pt x="485776" y="443707"/>
                  <a:pt x="483427" y="444604"/>
                  <a:pt x="481013" y="445294"/>
                </a:cubicBezTo>
                <a:cubicBezTo>
                  <a:pt x="477866" y="446193"/>
                  <a:pt x="474623" y="446735"/>
                  <a:pt x="471488" y="447675"/>
                </a:cubicBezTo>
                <a:cubicBezTo>
                  <a:pt x="442501" y="456371"/>
                  <a:pt x="469629" y="449331"/>
                  <a:pt x="447675" y="454819"/>
                </a:cubicBezTo>
                <a:cubicBezTo>
                  <a:pt x="441627" y="458448"/>
                  <a:pt x="433081" y="463990"/>
                  <a:pt x="426244" y="466725"/>
                </a:cubicBezTo>
                <a:cubicBezTo>
                  <a:pt x="421583" y="468589"/>
                  <a:pt x="416827" y="470271"/>
                  <a:pt x="411957" y="471488"/>
                </a:cubicBezTo>
                <a:lnTo>
                  <a:pt x="392907" y="476250"/>
                </a:lnTo>
                <a:cubicBezTo>
                  <a:pt x="377251" y="486688"/>
                  <a:pt x="394112" y="476352"/>
                  <a:pt x="378619" y="483394"/>
                </a:cubicBezTo>
                <a:cubicBezTo>
                  <a:pt x="372156" y="486332"/>
                  <a:pt x="366304" y="490674"/>
                  <a:pt x="359569" y="492919"/>
                </a:cubicBezTo>
                <a:cubicBezTo>
                  <a:pt x="349320" y="496335"/>
                  <a:pt x="354860" y="494691"/>
                  <a:pt x="342900" y="497681"/>
                </a:cubicBezTo>
                <a:cubicBezTo>
                  <a:pt x="339725" y="499269"/>
                  <a:pt x="336457" y="500683"/>
                  <a:pt x="333375" y="502444"/>
                </a:cubicBezTo>
                <a:cubicBezTo>
                  <a:pt x="330890" y="503864"/>
                  <a:pt x="328847" y="506044"/>
                  <a:pt x="326232" y="507206"/>
                </a:cubicBezTo>
                <a:cubicBezTo>
                  <a:pt x="321644" y="509245"/>
                  <a:pt x="316707" y="510381"/>
                  <a:pt x="311944" y="511969"/>
                </a:cubicBezTo>
                <a:lnTo>
                  <a:pt x="297657" y="516731"/>
                </a:lnTo>
                <a:cubicBezTo>
                  <a:pt x="295276" y="517525"/>
                  <a:pt x="292602" y="517721"/>
                  <a:pt x="290513" y="519113"/>
                </a:cubicBezTo>
                <a:cubicBezTo>
                  <a:pt x="283341" y="523894"/>
                  <a:pt x="282300" y="525014"/>
                  <a:pt x="273844" y="528638"/>
                </a:cubicBezTo>
                <a:cubicBezTo>
                  <a:pt x="271537" y="529627"/>
                  <a:pt x="269007" y="530030"/>
                  <a:pt x="266700" y="531019"/>
                </a:cubicBezTo>
                <a:cubicBezTo>
                  <a:pt x="263437" y="532417"/>
                  <a:pt x="260499" y="534535"/>
                  <a:pt x="257175" y="535781"/>
                </a:cubicBezTo>
                <a:cubicBezTo>
                  <a:pt x="241071" y="541820"/>
                  <a:pt x="253933" y="534790"/>
                  <a:pt x="240507" y="540544"/>
                </a:cubicBezTo>
                <a:cubicBezTo>
                  <a:pt x="237244" y="541942"/>
                  <a:pt x="234064" y="543545"/>
                  <a:pt x="230982" y="545306"/>
                </a:cubicBezTo>
                <a:cubicBezTo>
                  <a:pt x="228497" y="546726"/>
                  <a:pt x="226453" y="548907"/>
                  <a:pt x="223838" y="550069"/>
                </a:cubicBezTo>
                <a:cubicBezTo>
                  <a:pt x="219250" y="552108"/>
                  <a:pt x="214313" y="553243"/>
                  <a:pt x="209550" y="554831"/>
                </a:cubicBezTo>
                <a:lnTo>
                  <a:pt x="202407" y="557213"/>
                </a:lnTo>
                <a:cubicBezTo>
                  <a:pt x="200026" y="558007"/>
                  <a:pt x="197352" y="558202"/>
                  <a:pt x="195263" y="559594"/>
                </a:cubicBezTo>
                <a:cubicBezTo>
                  <a:pt x="192882" y="561181"/>
                  <a:pt x="190734" y="563194"/>
                  <a:pt x="188119" y="564356"/>
                </a:cubicBezTo>
                <a:cubicBezTo>
                  <a:pt x="183532" y="566395"/>
                  <a:pt x="178594" y="567531"/>
                  <a:pt x="173832" y="569119"/>
                </a:cubicBezTo>
                <a:lnTo>
                  <a:pt x="166688" y="571500"/>
                </a:lnTo>
                <a:cubicBezTo>
                  <a:pt x="164307" y="572294"/>
                  <a:pt x="161979" y="573272"/>
                  <a:pt x="159544" y="573881"/>
                </a:cubicBezTo>
                <a:cubicBezTo>
                  <a:pt x="156369" y="574675"/>
                  <a:pt x="153083" y="575114"/>
                  <a:pt x="150019" y="576263"/>
                </a:cubicBezTo>
                <a:cubicBezTo>
                  <a:pt x="146695" y="577509"/>
                  <a:pt x="143807" y="579751"/>
                  <a:pt x="140494" y="581025"/>
                </a:cubicBezTo>
                <a:cubicBezTo>
                  <a:pt x="133466" y="583728"/>
                  <a:pt x="126207" y="585788"/>
                  <a:pt x="119063" y="588169"/>
                </a:cubicBezTo>
                <a:cubicBezTo>
                  <a:pt x="116682" y="588963"/>
                  <a:pt x="114164" y="589427"/>
                  <a:pt x="111919" y="590550"/>
                </a:cubicBezTo>
                <a:cubicBezTo>
                  <a:pt x="108744" y="592138"/>
                  <a:pt x="105690" y="593995"/>
                  <a:pt x="102394" y="595313"/>
                </a:cubicBezTo>
                <a:cubicBezTo>
                  <a:pt x="97733" y="597177"/>
                  <a:pt x="92597" y="597830"/>
                  <a:pt x="88107" y="600075"/>
                </a:cubicBezTo>
                <a:cubicBezTo>
                  <a:pt x="84932" y="601663"/>
                  <a:pt x="81664" y="603077"/>
                  <a:pt x="78582" y="604838"/>
                </a:cubicBezTo>
                <a:cubicBezTo>
                  <a:pt x="76097" y="606258"/>
                  <a:pt x="74053" y="608438"/>
                  <a:pt x="71438" y="609600"/>
                </a:cubicBezTo>
                <a:cubicBezTo>
                  <a:pt x="66850" y="611639"/>
                  <a:pt x="61327" y="611578"/>
                  <a:pt x="57150" y="614363"/>
                </a:cubicBezTo>
                <a:cubicBezTo>
                  <a:pt x="47918" y="620517"/>
                  <a:pt x="52722" y="618220"/>
                  <a:pt x="42863" y="621506"/>
                </a:cubicBezTo>
                <a:cubicBezTo>
                  <a:pt x="29132" y="630661"/>
                  <a:pt x="42380" y="622734"/>
                  <a:pt x="28575" y="628650"/>
                </a:cubicBezTo>
                <a:cubicBezTo>
                  <a:pt x="-659" y="641179"/>
                  <a:pt x="35828" y="626215"/>
                  <a:pt x="11907" y="638175"/>
                </a:cubicBezTo>
                <a:cubicBezTo>
                  <a:pt x="9662" y="639297"/>
                  <a:pt x="7094" y="639624"/>
                  <a:pt x="4763" y="640556"/>
                </a:cubicBezTo>
                <a:cubicBezTo>
                  <a:pt x="3115" y="641215"/>
                  <a:pt x="1588" y="642144"/>
                  <a:pt x="0" y="642938"/>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27" name="Freeform 12326"/>
          <p:cNvSpPr/>
          <p:nvPr/>
        </p:nvSpPr>
        <p:spPr>
          <a:xfrm>
            <a:off x="7834313" y="3374231"/>
            <a:ext cx="304800" cy="119148"/>
          </a:xfrm>
          <a:custGeom>
            <a:avLst/>
            <a:gdLst>
              <a:gd name="connsiteX0" fmla="*/ 0 w 304800"/>
              <a:gd name="connsiteY0" fmla="*/ 0 h 119148"/>
              <a:gd name="connsiteX1" fmla="*/ 11906 w 304800"/>
              <a:gd name="connsiteY1" fmla="*/ 4763 h 119148"/>
              <a:gd name="connsiteX2" fmla="*/ 26193 w 304800"/>
              <a:gd name="connsiteY2" fmla="*/ 9525 h 119148"/>
              <a:gd name="connsiteX3" fmla="*/ 45243 w 304800"/>
              <a:gd name="connsiteY3" fmla="*/ 16669 h 119148"/>
              <a:gd name="connsiteX4" fmla="*/ 59531 w 304800"/>
              <a:gd name="connsiteY4" fmla="*/ 21432 h 119148"/>
              <a:gd name="connsiteX5" fmla="*/ 69056 w 304800"/>
              <a:gd name="connsiteY5" fmla="*/ 23813 h 119148"/>
              <a:gd name="connsiteX6" fmla="*/ 76200 w 304800"/>
              <a:gd name="connsiteY6" fmla="*/ 28575 h 119148"/>
              <a:gd name="connsiteX7" fmla="*/ 85725 w 304800"/>
              <a:gd name="connsiteY7" fmla="*/ 30957 h 119148"/>
              <a:gd name="connsiteX8" fmla="*/ 100012 w 304800"/>
              <a:gd name="connsiteY8" fmla="*/ 35719 h 119148"/>
              <a:gd name="connsiteX9" fmla="*/ 109537 w 304800"/>
              <a:gd name="connsiteY9" fmla="*/ 38100 h 119148"/>
              <a:gd name="connsiteX10" fmla="*/ 123825 w 304800"/>
              <a:gd name="connsiteY10" fmla="*/ 42863 h 119148"/>
              <a:gd name="connsiteX11" fmla="*/ 145256 w 304800"/>
              <a:gd name="connsiteY11" fmla="*/ 52388 h 119148"/>
              <a:gd name="connsiteX12" fmla="*/ 152400 w 304800"/>
              <a:gd name="connsiteY12" fmla="*/ 54769 h 119148"/>
              <a:gd name="connsiteX13" fmla="*/ 159543 w 304800"/>
              <a:gd name="connsiteY13" fmla="*/ 59532 h 119148"/>
              <a:gd name="connsiteX14" fmla="*/ 178593 w 304800"/>
              <a:gd name="connsiteY14" fmla="*/ 64294 h 119148"/>
              <a:gd name="connsiteX15" fmla="*/ 185737 w 304800"/>
              <a:gd name="connsiteY15" fmla="*/ 66675 h 119148"/>
              <a:gd name="connsiteX16" fmla="*/ 207168 w 304800"/>
              <a:gd name="connsiteY16" fmla="*/ 76200 h 119148"/>
              <a:gd name="connsiteX17" fmla="*/ 216693 w 304800"/>
              <a:gd name="connsiteY17" fmla="*/ 80963 h 119148"/>
              <a:gd name="connsiteX18" fmla="*/ 240506 w 304800"/>
              <a:gd name="connsiteY18" fmla="*/ 88107 h 119148"/>
              <a:gd name="connsiteX19" fmla="*/ 257175 w 304800"/>
              <a:gd name="connsiteY19" fmla="*/ 97632 h 119148"/>
              <a:gd name="connsiteX20" fmla="*/ 266700 w 304800"/>
              <a:gd name="connsiteY20" fmla="*/ 100013 h 119148"/>
              <a:gd name="connsiteX21" fmla="*/ 273843 w 304800"/>
              <a:gd name="connsiteY21" fmla="*/ 104775 h 119148"/>
              <a:gd name="connsiteX22" fmla="*/ 280987 w 304800"/>
              <a:gd name="connsiteY22" fmla="*/ 107157 h 119148"/>
              <a:gd name="connsiteX23" fmla="*/ 302418 w 304800"/>
              <a:gd name="connsiteY23" fmla="*/ 119063 h 119148"/>
              <a:gd name="connsiteX24" fmla="*/ 304800 w 304800"/>
              <a:gd name="connsiteY24" fmla="*/ 119063 h 11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800" h="119148">
                <a:moveTo>
                  <a:pt x="0" y="0"/>
                </a:moveTo>
                <a:cubicBezTo>
                  <a:pt x="3969" y="1588"/>
                  <a:pt x="7889" y="3302"/>
                  <a:pt x="11906" y="4763"/>
                </a:cubicBezTo>
                <a:cubicBezTo>
                  <a:pt x="16624" y="6479"/>
                  <a:pt x="26193" y="9525"/>
                  <a:pt x="26193" y="9525"/>
                </a:cubicBezTo>
                <a:cubicBezTo>
                  <a:pt x="38626" y="17814"/>
                  <a:pt x="27814" y="11915"/>
                  <a:pt x="45243" y="16669"/>
                </a:cubicBezTo>
                <a:cubicBezTo>
                  <a:pt x="50086" y="17990"/>
                  <a:pt x="54661" y="20215"/>
                  <a:pt x="59531" y="21432"/>
                </a:cubicBezTo>
                <a:lnTo>
                  <a:pt x="69056" y="23813"/>
                </a:lnTo>
                <a:cubicBezTo>
                  <a:pt x="71437" y="25400"/>
                  <a:pt x="73570" y="27448"/>
                  <a:pt x="76200" y="28575"/>
                </a:cubicBezTo>
                <a:cubicBezTo>
                  <a:pt x="79208" y="29864"/>
                  <a:pt x="82590" y="30017"/>
                  <a:pt x="85725" y="30957"/>
                </a:cubicBezTo>
                <a:cubicBezTo>
                  <a:pt x="90533" y="32400"/>
                  <a:pt x="95142" y="34502"/>
                  <a:pt x="100012" y="35719"/>
                </a:cubicBezTo>
                <a:cubicBezTo>
                  <a:pt x="103187" y="36513"/>
                  <a:pt x="106402" y="37160"/>
                  <a:pt x="109537" y="38100"/>
                </a:cubicBezTo>
                <a:cubicBezTo>
                  <a:pt x="114346" y="39543"/>
                  <a:pt x="123825" y="42863"/>
                  <a:pt x="123825" y="42863"/>
                </a:cubicBezTo>
                <a:cubicBezTo>
                  <a:pt x="135144" y="50409"/>
                  <a:pt x="128254" y="46721"/>
                  <a:pt x="145256" y="52388"/>
                </a:cubicBezTo>
                <a:lnTo>
                  <a:pt x="152400" y="54769"/>
                </a:lnTo>
                <a:cubicBezTo>
                  <a:pt x="154781" y="56357"/>
                  <a:pt x="156854" y="58554"/>
                  <a:pt x="159543" y="59532"/>
                </a:cubicBezTo>
                <a:cubicBezTo>
                  <a:pt x="165694" y="61769"/>
                  <a:pt x="172383" y="62224"/>
                  <a:pt x="178593" y="64294"/>
                </a:cubicBezTo>
                <a:lnTo>
                  <a:pt x="185737" y="66675"/>
                </a:lnTo>
                <a:cubicBezTo>
                  <a:pt x="206756" y="80689"/>
                  <a:pt x="173155" y="59192"/>
                  <a:pt x="207168" y="76200"/>
                </a:cubicBezTo>
                <a:cubicBezTo>
                  <a:pt x="210343" y="77788"/>
                  <a:pt x="213397" y="79645"/>
                  <a:pt x="216693" y="80963"/>
                </a:cubicBezTo>
                <a:cubicBezTo>
                  <a:pt x="226347" y="84824"/>
                  <a:pt x="231156" y="85769"/>
                  <a:pt x="240506" y="88107"/>
                </a:cubicBezTo>
                <a:cubicBezTo>
                  <a:pt x="246425" y="92053"/>
                  <a:pt x="250273" y="95044"/>
                  <a:pt x="257175" y="97632"/>
                </a:cubicBezTo>
                <a:cubicBezTo>
                  <a:pt x="260239" y="98781"/>
                  <a:pt x="263525" y="99219"/>
                  <a:pt x="266700" y="100013"/>
                </a:cubicBezTo>
                <a:cubicBezTo>
                  <a:pt x="269081" y="101600"/>
                  <a:pt x="271284" y="103495"/>
                  <a:pt x="273843" y="104775"/>
                </a:cubicBezTo>
                <a:cubicBezTo>
                  <a:pt x="276088" y="105898"/>
                  <a:pt x="278793" y="105938"/>
                  <a:pt x="280987" y="107157"/>
                </a:cubicBezTo>
                <a:cubicBezTo>
                  <a:pt x="295494" y="115216"/>
                  <a:pt x="290665" y="116125"/>
                  <a:pt x="302418" y="119063"/>
                </a:cubicBezTo>
                <a:cubicBezTo>
                  <a:pt x="303188" y="119256"/>
                  <a:pt x="304006" y="119063"/>
                  <a:pt x="304800" y="119063"/>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4831461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err="1" smtClean="0">
                <a:latin typeface="Arial" pitchFamily="34" charset="0"/>
                <a:cs typeface="Arial" pitchFamily="34" charset="0"/>
              </a:rPr>
              <a:t>Chequerboards</a:t>
            </a:r>
            <a:endParaRPr lang="en-GB" altLang="en-US" sz="2000" b="1" dirty="0" smtClean="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4" name="Rectangle 3"/>
          <p:cNvSpPr/>
          <p:nvPr/>
        </p:nvSpPr>
        <p:spPr>
          <a:xfrm>
            <a:off x="1619672" y="6611779"/>
            <a:ext cx="2839085" cy="246221"/>
          </a:xfrm>
          <a:prstGeom prst="rect">
            <a:avLst/>
          </a:prstGeom>
        </p:spPr>
        <p:txBody>
          <a:bodyPr wrap="square">
            <a:spAutoFit/>
          </a:bodyPr>
          <a:lstStyle/>
          <a:p>
            <a:pPr algn="r"/>
            <a:r>
              <a:rPr lang="en-GB" sz="1000" b="1" dirty="0" smtClean="0">
                <a:latin typeface="Arial" panose="020B0604020202020204" pitchFamily="34" charset="0"/>
                <a:cs typeface="Arial" panose="020B0604020202020204" pitchFamily="34" charset="0"/>
              </a:rPr>
              <a:t>St Martin’s, </a:t>
            </a:r>
            <a:r>
              <a:rPr lang="en-GB" sz="1000" b="1" dirty="0" err="1" smtClean="0">
                <a:latin typeface="Arial" panose="020B0604020202020204" pitchFamily="34" charset="0"/>
                <a:cs typeface="Arial" panose="020B0604020202020204" pitchFamily="34" charset="0"/>
              </a:rPr>
              <a:t>Fincham</a:t>
            </a:r>
            <a:r>
              <a:rPr lang="en-GB" sz="1000" b="1" dirty="0" smtClean="0">
                <a:latin typeface="Arial" panose="020B0604020202020204" pitchFamily="34" charset="0"/>
                <a:cs typeface="Arial" panose="020B0604020202020204" pitchFamily="34" charset="0"/>
              </a:rPr>
              <a:t>, Norfolk</a:t>
            </a:r>
            <a:endParaRPr lang="en-GB" sz="1000" b="1" dirty="0">
              <a:latin typeface="Arial" panose="020B0604020202020204" pitchFamily="34" charset="0"/>
              <a:cs typeface="Arial" panose="020B0604020202020204" pitchFamily="34" charset="0"/>
            </a:endParaRPr>
          </a:p>
        </p:txBody>
      </p:sp>
      <p:pic>
        <p:nvPicPr>
          <p:cNvPr id="10242" name="Picture 2" descr="\\mola-data-2k8\home$\jwright\My Pictures\Fincham Graffiti\DSC_093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5935" r="28975"/>
          <a:stretch/>
        </p:blipFill>
        <p:spPr bwMode="auto">
          <a:xfrm>
            <a:off x="4564788" y="4632"/>
            <a:ext cx="4615724" cy="6853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5364088" y="2636912"/>
            <a:ext cx="144016" cy="1656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796136" y="2636912"/>
            <a:ext cx="144016" cy="1656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00192" y="2636912"/>
            <a:ext cx="0"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00192" y="3212976"/>
            <a:ext cx="72008" cy="1152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660232" y="2708920"/>
            <a:ext cx="144016" cy="1584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64288" y="2708920"/>
            <a:ext cx="144016" cy="1512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96336" y="2708920"/>
            <a:ext cx="144016" cy="1584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28384" y="2636912"/>
            <a:ext cx="144016" cy="1656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8388424" y="2708920"/>
            <a:ext cx="216024" cy="1512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604448" y="4221088"/>
            <a:ext cx="288032" cy="1152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32040" y="2708920"/>
            <a:ext cx="0" cy="1584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508104" y="4437112"/>
            <a:ext cx="144016" cy="1224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6804248" y="4509120"/>
            <a:ext cx="144016" cy="93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6" name="Straight Connector 9215"/>
          <p:cNvCxnSpPr/>
          <p:nvPr/>
        </p:nvCxnSpPr>
        <p:spPr>
          <a:xfrm>
            <a:off x="7308304" y="4293096"/>
            <a:ext cx="144016" cy="1224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9" name="Straight Connector 9218"/>
          <p:cNvCxnSpPr/>
          <p:nvPr/>
        </p:nvCxnSpPr>
        <p:spPr>
          <a:xfrm flipH="1" flipV="1">
            <a:off x="8244408" y="4509120"/>
            <a:ext cx="72008"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3" name="Straight Connector 9222"/>
          <p:cNvCxnSpPr/>
          <p:nvPr/>
        </p:nvCxnSpPr>
        <p:spPr>
          <a:xfrm>
            <a:off x="5796136" y="2636912"/>
            <a:ext cx="504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7" name="Straight Connector 9226"/>
          <p:cNvCxnSpPr/>
          <p:nvPr/>
        </p:nvCxnSpPr>
        <p:spPr>
          <a:xfrm flipH="1">
            <a:off x="6303404" y="270892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9" name="Straight Connector 9228"/>
          <p:cNvCxnSpPr/>
          <p:nvPr/>
        </p:nvCxnSpPr>
        <p:spPr>
          <a:xfrm flipH="1">
            <a:off x="6660232" y="2708920"/>
            <a:ext cx="504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1" name="Straight Connector 9230"/>
          <p:cNvCxnSpPr/>
          <p:nvPr/>
        </p:nvCxnSpPr>
        <p:spPr>
          <a:xfrm flipH="1">
            <a:off x="7164288" y="2708920"/>
            <a:ext cx="4320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3" name="Straight Connector 9232"/>
          <p:cNvCxnSpPr/>
          <p:nvPr/>
        </p:nvCxnSpPr>
        <p:spPr>
          <a:xfrm flipH="1">
            <a:off x="8172400" y="4221088"/>
            <a:ext cx="43204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5" name="Straight Connector 9234"/>
          <p:cNvCxnSpPr/>
          <p:nvPr/>
        </p:nvCxnSpPr>
        <p:spPr>
          <a:xfrm flipH="1">
            <a:off x="7740352" y="4293096"/>
            <a:ext cx="4320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7" name="Straight Connector 9236"/>
          <p:cNvCxnSpPr/>
          <p:nvPr/>
        </p:nvCxnSpPr>
        <p:spPr>
          <a:xfrm>
            <a:off x="7308304" y="4257092"/>
            <a:ext cx="432048" cy="36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9" name="Straight Connector 9238"/>
          <p:cNvCxnSpPr/>
          <p:nvPr/>
        </p:nvCxnSpPr>
        <p:spPr>
          <a:xfrm flipV="1">
            <a:off x="6804248" y="4275094"/>
            <a:ext cx="504056" cy="18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1" name="Straight Connector 9240"/>
          <p:cNvCxnSpPr/>
          <p:nvPr/>
        </p:nvCxnSpPr>
        <p:spPr>
          <a:xfrm flipH="1">
            <a:off x="6372200" y="4293096"/>
            <a:ext cx="43204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3" name="Straight Connector 9242"/>
          <p:cNvCxnSpPr/>
          <p:nvPr/>
        </p:nvCxnSpPr>
        <p:spPr>
          <a:xfrm>
            <a:off x="5940152" y="4293096"/>
            <a:ext cx="432048"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5" name="Straight Connector 9244"/>
          <p:cNvCxnSpPr/>
          <p:nvPr/>
        </p:nvCxnSpPr>
        <p:spPr>
          <a:xfrm>
            <a:off x="5508104" y="4293096"/>
            <a:ext cx="4320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7" name="Straight Connector 9246"/>
          <p:cNvCxnSpPr/>
          <p:nvPr/>
        </p:nvCxnSpPr>
        <p:spPr>
          <a:xfrm>
            <a:off x="4932040" y="4293096"/>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984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Jacob’s Ladders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4" name="Rectangle 3"/>
          <p:cNvSpPr/>
          <p:nvPr/>
        </p:nvSpPr>
        <p:spPr>
          <a:xfrm>
            <a:off x="1619672" y="6611779"/>
            <a:ext cx="2839085" cy="246221"/>
          </a:xfrm>
          <a:prstGeom prst="rect">
            <a:avLst/>
          </a:prstGeom>
        </p:spPr>
        <p:txBody>
          <a:bodyPr wrap="square">
            <a:spAutoFit/>
          </a:bodyPr>
          <a:lstStyle/>
          <a:p>
            <a:pPr algn="r"/>
            <a:r>
              <a:rPr lang="en-GB" sz="1000" b="1" dirty="0" smtClean="0">
                <a:latin typeface="Arial" panose="020B0604020202020204" pitchFamily="34" charset="0"/>
                <a:cs typeface="Arial" panose="020B0604020202020204" pitchFamily="34" charset="0"/>
              </a:rPr>
              <a:t>St Martin’s, </a:t>
            </a:r>
            <a:r>
              <a:rPr lang="en-GB" sz="1000" b="1" dirty="0" err="1" smtClean="0">
                <a:latin typeface="Arial" panose="020B0604020202020204" pitchFamily="34" charset="0"/>
                <a:cs typeface="Arial" panose="020B0604020202020204" pitchFamily="34" charset="0"/>
              </a:rPr>
              <a:t>Fincham</a:t>
            </a:r>
            <a:r>
              <a:rPr lang="en-GB" sz="1000" b="1" dirty="0" smtClean="0">
                <a:latin typeface="Arial" panose="020B0604020202020204" pitchFamily="34" charset="0"/>
                <a:cs typeface="Arial" panose="020B0604020202020204" pitchFamily="34" charset="0"/>
              </a:rPr>
              <a:t>, Norfolk</a:t>
            </a:r>
            <a:endParaRPr lang="en-GB" sz="1000" b="1" dirty="0">
              <a:latin typeface="Arial" panose="020B0604020202020204" pitchFamily="34" charset="0"/>
              <a:cs typeface="Arial" panose="020B0604020202020204" pitchFamily="34" charset="0"/>
            </a:endParaRPr>
          </a:p>
        </p:txBody>
      </p:sp>
      <p:pic>
        <p:nvPicPr>
          <p:cNvPr id="9218" name="Picture 2" descr="\\mola-data-2k8\home$\jwright\My Pictures\Fincham Graffiti\DSC_084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48814" y="21003"/>
            <a:ext cx="4579560" cy="68403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Freeform 12"/>
          <p:cNvSpPr/>
          <p:nvPr/>
        </p:nvSpPr>
        <p:spPr>
          <a:xfrm>
            <a:off x="6934200" y="2990850"/>
            <a:ext cx="90488" cy="2619375"/>
          </a:xfrm>
          <a:custGeom>
            <a:avLst/>
            <a:gdLst>
              <a:gd name="connsiteX0" fmla="*/ 0 w 90488"/>
              <a:gd name="connsiteY0" fmla="*/ 0 h 2619375"/>
              <a:gd name="connsiteX1" fmla="*/ 90488 w 90488"/>
              <a:gd name="connsiteY1" fmla="*/ 2619375 h 2619375"/>
              <a:gd name="connsiteX2" fmla="*/ 90488 w 90488"/>
              <a:gd name="connsiteY2" fmla="*/ 2619375 h 2619375"/>
            </a:gdLst>
            <a:ahLst/>
            <a:cxnLst>
              <a:cxn ang="0">
                <a:pos x="connsiteX0" y="connsiteY0"/>
              </a:cxn>
              <a:cxn ang="0">
                <a:pos x="connsiteX1" y="connsiteY1"/>
              </a:cxn>
              <a:cxn ang="0">
                <a:pos x="connsiteX2" y="connsiteY2"/>
              </a:cxn>
            </a:cxnLst>
            <a:rect l="l" t="t" r="r" b="b"/>
            <a:pathLst>
              <a:path w="90488" h="2619375">
                <a:moveTo>
                  <a:pt x="0" y="0"/>
                </a:moveTo>
                <a:lnTo>
                  <a:pt x="90488" y="2619375"/>
                </a:lnTo>
                <a:lnTo>
                  <a:pt x="90488" y="26193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6953250" y="3076575"/>
            <a:ext cx="366713" cy="66675"/>
          </a:xfrm>
          <a:custGeom>
            <a:avLst/>
            <a:gdLst>
              <a:gd name="connsiteX0" fmla="*/ 0 w 366713"/>
              <a:gd name="connsiteY0" fmla="*/ 66675 h 66675"/>
              <a:gd name="connsiteX1" fmla="*/ 366713 w 366713"/>
              <a:gd name="connsiteY1" fmla="*/ 0 h 66675"/>
              <a:gd name="connsiteX2" fmla="*/ 366713 w 366713"/>
              <a:gd name="connsiteY2" fmla="*/ 0 h 66675"/>
            </a:gdLst>
            <a:ahLst/>
            <a:cxnLst>
              <a:cxn ang="0">
                <a:pos x="connsiteX0" y="connsiteY0"/>
              </a:cxn>
              <a:cxn ang="0">
                <a:pos x="connsiteX1" y="connsiteY1"/>
              </a:cxn>
              <a:cxn ang="0">
                <a:pos x="connsiteX2" y="connsiteY2"/>
              </a:cxn>
            </a:cxnLst>
            <a:rect l="l" t="t" r="r" b="b"/>
            <a:pathLst>
              <a:path w="366713" h="66675">
                <a:moveTo>
                  <a:pt x="0" y="66675"/>
                </a:moveTo>
                <a:lnTo>
                  <a:pt x="366713" y="0"/>
                </a:lnTo>
                <a:lnTo>
                  <a:pt x="366713"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6953250" y="3367088"/>
            <a:ext cx="376238" cy="71437"/>
          </a:xfrm>
          <a:custGeom>
            <a:avLst/>
            <a:gdLst>
              <a:gd name="connsiteX0" fmla="*/ 0 w 376238"/>
              <a:gd name="connsiteY0" fmla="*/ 71437 h 71437"/>
              <a:gd name="connsiteX1" fmla="*/ 376238 w 376238"/>
              <a:gd name="connsiteY1" fmla="*/ 0 h 71437"/>
              <a:gd name="connsiteX2" fmla="*/ 376238 w 376238"/>
              <a:gd name="connsiteY2" fmla="*/ 0 h 71437"/>
            </a:gdLst>
            <a:ahLst/>
            <a:cxnLst>
              <a:cxn ang="0">
                <a:pos x="connsiteX0" y="connsiteY0"/>
              </a:cxn>
              <a:cxn ang="0">
                <a:pos x="connsiteX1" y="connsiteY1"/>
              </a:cxn>
              <a:cxn ang="0">
                <a:pos x="connsiteX2" y="connsiteY2"/>
              </a:cxn>
            </a:cxnLst>
            <a:rect l="l" t="t" r="r" b="b"/>
            <a:pathLst>
              <a:path w="376238" h="71437">
                <a:moveTo>
                  <a:pt x="0" y="71437"/>
                </a:moveTo>
                <a:lnTo>
                  <a:pt x="376238" y="0"/>
                </a:lnTo>
                <a:lnTo>
                  <a:pt x="37623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6972300" y="3871913"/>
            <a:ext cx="371475" cy="14287"/>
          </a:xfrm>
          <a:custGeom>
            <a:avLst/>
            <a:gdLst>
              <a:gd name="connsiteX0" fmla="*/ 0 w 371475"/>
              <a:gd name="connsiteY0" fmla="*/ 0 h 14287"/>
              <a:gd name="connsiteX1" fmla="*/ 371475 w 371475"/>
              <a:gd name="connsiteY1" fmla="*/ 14287 h 14287"/>
              <a:gd name="connsiteX2" fmla="*/ 371475 w 371475"/>
              <a:gd name="connsiteY2" fmla="*/ 14287 h 14287"/>
            </a:gdLst>
            <a:ahLst/>
            <a:cxnLst>
              <a:cxn ang="0">
                <a:pos x="connsiteX0" y="connsiteY0"/>
              </a:cxn>
              <a:cxn ang="0">
                <a:pos x="connsiteX1" y="connsiteY1"/>
              </a:cxn>
              <a:cxn ang="0">
                <a:pos x="connsiteX2" y="connsiteY2"/>
              </a:cxn>
            </a:cxnLst>
            <a:rect l="l" t="t" r="r" b="b"/>
            <a:pathLst>
              <a:path w="371475" h="14287">
                <a:moveTo>
                  <a:pt x="0" y="0"/>
                </a:moveTo>
                <a:lnTo>
                  <a:pt x="371475" y="14287"/>
                </a:lnTo>
                <a:lnTo>
                  <a:pt x="371475" y="142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6981825" y="4367213"/>
            <a:ext cx="128588" cy="61912"/>
          </a:xfrm>
          <a:custGeom>
            <a:avLst/>
            <a:gdLst>
              <a:gd name="connsiteX0" fmla="*/ 0 w 128588"/>
              <a:gd name="connsiteY0" fmla="*/ 61912 h 61912"/>
              <a:gd name="connsiteX1" fmla="*/ 128588 w 128588"/>
              <a:gd name="connsiteY1" fmla="*/ 0 h 61912"/>
              <a:gd name="connsiteX2" fmla="*/ 128588 w 128588"/>
              <a:gd name="connsiteY2" fmla="*/ 0 h 61912"/>
            </a:gdLst>
            <a:ahLst/>
            <a:cxnLst>
              <a:cxn ang="0">
                <a:pos x="connsiteX0" y="connsiteY0"/>
              </a:cxn>
              <a:cxn ang="0">
                <a:pos x="connsiteX1" y="connsiteY1"/>
              </a:cxn>
              <a:cxn ang="0">
                <a:pos x="connsiteX2" y="connsiteY2"/>
              </a:cxn>
            </a:cxnLst>
            <a:rect l="l" t="t" r="r" b="b"/>
            <a:pathLst>
              <a:path w="128588" h="61912">
                <a:moveTo>
                  <a:pt x="0" y="61912"/>
                </a:moveTo>
                <a:lnTo>
                  <a:pt x="128588" y="0"/>
                </a:lnTo>
                <a:lnTo>
                  <a:pt x="12858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6986588" y="4567238"/>
            <a:ext cx="190500" cy="9525"/>
          </a:xfrm>
          <a:custGeom>
            <a:avLst/>
            <a:gdLst>
              <a:gd name="connsiteX0" fmla="*/ 0 w 190500"/>
              <a:gd name="connsiteY0" fmla="*/ 9525 h 9525"/>
              <a:gd name="connsiteX1" fmla="*/ 190500 w 190500"/>
              <a:gd name="connsiteY1" fmla="*/ 0 h 9525"/>
              <a:gd name="connsiteX2" fmla="*/ 190500 w 190500"/>
              <a:gd name="connsiteY2" fmla="*/ 0 h 9525"/>
            </a:gdLst>
            <a:ahLst/>
            <a:cxnLst>
              <a:cxn ang="0">
                <a:pos x="connsiteX0" y="connsiteY0"/>
              </a:cxn>
              <a:cxn ang="0">
                <a:pos x="connsiteX1" y="connsiteY1"/>
              </a:cxn>
              <a:cxn ang="0">
                <a:pos x="connsiteX2" y="connsiteY2"/>
              </a:cxn>
            </a:cxnLst>
            <a:rect l="l" t="t" r="r" b="b"/>
            <a:pathLst>
              <a:path w="190500" h="9525">
                <a:moveTo>
                  <a:pt x="0" y="9525"/>
                </a:moveTo>
                <a:lnTo>
                  <a:pt x="190500" y="0"/>
                </a:lnTo>
                <a:lnTo>
                  <a:pt x="1905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6996113" y="4729163"/>
            <a:ext cx="128587" cy="9525"/>
          </a:xfrm>
          <a:custGeom>
            <a:avLst/>
            <a:gdLst>
              <a:gd name="connsiteX0" fmla="*/ 0 w 128587"/>
              <a:gd name="connsiteY0" fmla="*/ 9525 h 9525"/>
              <a:gd name="connsiteX1" fmla="*/ 128587 w 128587"/>
              <a:gd name="connsiteY1" fmla="*/ 0 h 9525"/>
              <a:gd name="connsiteX2" fmla="*/ 128587 w 128587"/>
              <a:gd name="connsiteY2" fmla="*/ 0 h 9525"/>
            </a:gdLst>
            <a:ahLst/>
            <a:cxnLst>
              <a:cxn ang="0">
                <a:pos x="connsiteX0" y="connsiteY0"/>
              </a:cxn>
              <a:cxn ang="0">
                <a:pos x="connsiteX1" y="connsiteY1"/>
              </a:cxn>
              <a:cxn ang="0">
                <a:pos x="connsiteX2" y="connsiteY2"/>
              </a:cxn>
            </a:cxnLst>
            <a:rect l="l" t="t" r="r" b="b"/>
            <a:pathLst>
              <a:path w="128587" h="9525">
                <a:moveTo>
                  <a:pt x="0" y="9525"/>
                </a:moveTo>
                <a:lnTo>
                  <a:pt x="128587" y="0"/>
                </a:lnTo>
                <a:lnTo>
                  <a:pt x="128587"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7000875" y="4967288"/>
            <a:ext cx="247650" cy="28575"/>
          </a:xfrm>
          <a:custGeom>
            <a:avLst/>
            <a:gdLst>
              <a:gd name="connsiteX0" fmla="*/ 0 w 247650"/>
              <a:gd name="connsiteY0" fmla="*/ 28575 h 28575"/>
              <a:gd name="connsiteX1" fmla="*/ 247650 w 247650"/>
              <a:gd name="connsiteY1" fmla="*/ 0 h 28575"/>
              <a:gd name="connsiteX2" fmla="*/ 247650 w 247650"/>
              <a:gd name="connsiteY2" fmla="*/ 0 h 28575"/>
            </a:gdLst>
            <a:ahLst/>
            <a:cxnLst>
              <a:cxn ang="0">
                <a:pos x="connsiteX0" y="connsiteY0"/>
              </a:cxn>
              <a:cxn ang="0">
                <a:pos x="connsiteX1" y="connsiteY1"/>
              </a:cxn>
              <a:cxn ang="0">
                <a:pos x="connsiteX2" y="connsiteY2"/>
              </a:cxn>
            </a:cxnLst>
            <a:rect l="l" t="t" r="r" b="b"/>
            <a:pathLst>
              <a:path w="247650" h="28575">
                <a:moveTo>
                  <a:pt x="0" y="28575"/>
                </a:moveTo>
                <a:lnTo>
                  <a:pt x="247650" y="0"/>
                </a:lnTo>
                <a:lnTo>
                  <a:pt x="24765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a:off x="7015163" y="5248275"/>
            <a:ext cx="333375" cy="19050"/>
          </a:xfrm>
          <a:custGeom>
            <a:avLst/>
            <a:gdLst>
              <a:gd name="connsiteX0" fmla="*/ 0 w 333375"/>
              <a:gd name="connsiteY0" fmla="*/ 19050 h 19050"/>
              <a:gd name="connsiteX1" fmla="*/ 333375 w 333375"/>
              <a:gd name="connsiteY1" fmla="*/ 0 h 19050"/>
              <a:gd name="connsiteX2" fmla="*/ 333375 w 333375"/>
              <a:gd name="connsiteY2" fmla="*/ 0 h 19050"/>
            </a:gdLst>
            <a:ahLst/>
            <a:cxnLst>
              <a:cxn ang="0">
                <a:pos x="connsiteX0" y="connsiteY0"/>
              </a:cxn>
              <a:cxn ang="0">
                <a:pos x="connsiteX1" y="connsiteY1"/>
              </a:cxn>
              <a:cxn ang="0">
                <a:pos x="connsiteX2" y="connsiteY2"/>
              </a:cxn>
            </a:cxnLst>
            <a:rect l="l" t="t" r="r" b="b"/>
            <a:pathLst>
              <a:path w="333375" h="19050">
                <a:moveTo>
                  <a:pt x="0" y="19050"/>
                </a:moveTo>
                <a:lnTo>
                  <a:pt x="333375" y="0"/>
                </a:lnTo>
                <a:lnTo>
                  <a:pt x="333375"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p:cNvSpPr/>
          <p:nvPr/>
        </p:nvSpPr>
        <p:spPr>
          <a:xfrm>
            <a:off x="7019925" y="5453063"/>
            <a:ext cx="166688" cy="19050"/>
          </a:xfrm>
          <a:custGeom>
            <a:avLst/>
            <a:gdLst>
              <a:gd name="connsiteX0" fmla="*/ 0 w 166688"/>
              <a:gd name="connsiteY0" fmla="*/ 0 h 19050"/>
              <a:gd name="connsiteX1" fmla="*/ 166688 w 166688"/>
              <a:gd name="connsiteY1" fmla="*/ 19050 h 19050"/>
              <a:gd name="connsiteX2" fmla="*/ 166688 w 166688"/>
              <a:gd name="connsiteY2" fmla="*/ 19050 h 19050"/>
            </a:gdLst>
            <a:ahLst/>
            <a:cxnLst>
              <a:cxn ang="0">
                <a:pos x="connsiteX0" y="connsiteY0"/>
              </a:cxn>
              <a:cxn ang="0">
                <a:pos x="connsiteX1" y="connsiteY1"/>
              </a:cxn>
              <a:cxn ang="0">
                <a:pos x="connsiteX2" y="connsiteY2"/>
              </a:cxn>
            </a:cxnLst>
            <a:rect l="l" t="t" r="r" b="b"/>
            <a:pathLst>
              <a:path w="166688" h="19050">
                <a:moveTo>
                  <a:pt x="0" y="0"/>
                </a:moveTo>
                <a:lnTo>
                  <a:pt x="166688" y="19050"/>
                </a:lnTo>
                <a:lnTo>
                  <a:pt x="166688" y="190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6981825" y="5729288"/>
            <a:ext cx="242888" cy="0"/>
          </a:xfrm>
          <a:custGeom>
            <a:avLst/>
            <a:gdLst>
              <a:gd name="connsiteX0" fmla="*/ 0 w 242888"/>
              <a:gd name="connsiteY0" fmla="*/ 0 h 0"/>
              <a:gd name="connsiteX1" fmla="*/ 242888 w 242888"/>
              <a:gd name="connsiteY1" fmla="*/ 0 h 0"/>
              <a:gd name="connsiteX2" fmla="*/ 242888 w 242888"/>
              <a:gd name="connsiteY2" fmla="*/ 0 h 0"/>
            </a:gdLst>
            <a:ahLst/>
            <a:cxnLst>
              <a:cxn ang="0">
                <a:pos x="connsiteX0" y="connsiteY0"/>
              </a:cxn>
              <a:cxn ang="0">
                <a:pos x="connsiteX1" y="connsiteY1"/>
              </a:cxn>
              <a:cxn ang="0">
                <a:pos x="connsiteX2" y="connsiteY2"/>
              </a:cxn>
            </a:cxnLst>
            <a:rect l="l" t="t" r="r" b="b"/>
            <a:pathLst>
              <a:path w="242888">
                <a:moveTo>
                  <a:pt x="0" y="0"/>
                </a:moveTo>
                <a:lnTo>
                  <a:pt x="242888" y="0"/>
                </a:lnTo>
                <a:lnTo>
                  <a:pt x="24288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6962775" y="5876925"/>
            <a:ext cx="285779" cy="29949"/>
          </a:xfrm>
          <a:custGeom>
            <a:avLst/>
            <a:gdLst>
              <a:gd name="connsiteX0" fmla="*/ 0 w 285779"/>
              <a:gd name="connsiteY0" fmla="*/ 0 h 29949"/>
              <a:gd name="connsiteX1" fmla="*/ 266700 w 285779"/>
              <a:gd name="connsiteY1" fmla="*/ 28575 h 29949"/>
              <a:gd name="connsiteX2" fmla="*/ 271463 w 285779"/>
              <a:gd name="connsiteY2" fmla="*/ 28575 h 29949"/>
            </a:gdLst>
            <a:ahLst/>
            <a:cxnLst>
              <a:cxn ang="0">
                <a:pos x="connsiteX0" y="connsiteY0"/>
              </a:cxn>
              <a:cxn ang="0">
                <a:pos x="connsiteX1" y="connsiteY1"/>
              </a:cxn>
              <a:cxn ang="0">
                <a:pos x="connsiteX2" y="connsiteY2"/>
              </a:cxn>
            </a:cxnLst>
            <a:rect l="l" t="t" r="r" b="b"/>
            <a:pathLst>
              <a:path w="285779" h="29949">
                <a:moveTo>
                  <a:pt x="0" y="0"/>
                </a:moveTo>
                <a:lnTo>
                  <a:pt x="266700" y="28575"/>
                </a:lnTo>
                <a:cubicBezTo>
                  <a:pt x="311944" y="33337"/>
                  <a:pt x="261144" y="23813"/>
                  <a:pt x="271463" y="285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a:off x="6905625" y="6034088"/>
            <a:ext cx="304800" cy="23812"/>
          </a:xfrm>
          <a:custGeom>
            <a:avLst/>
            <a:gdLst>
              <a:gd name="connsiteX0" fmla="*/ 0 w 304800"/>
              <a:gd name="connsiteY0" fmla="*/ 23812 h 23812"/>
              <a:gd name="connsiteX1" fmla="*/ 304800 w 304800"/>
              <a:gd name="connsiteY1" fmla="*/ 0 h 23812"/>
              <a:gd name="connsiteX2" fmla="*/ 304800 w 304800"/>
              <a:gd name="connsiteY2" fmla="*/ 0 h 23812"/>
            </a:gdLst>
            <a:ahLst/>
            <a:cxnLst>
              <a:cxn ang="0">
                <a:pos x="connsiteX0" y="connsiteY0"/>
              </a:cxn>
              <a:cxn ang="0">
                <a:pos x="connsiteX1" y="connsiteY1"/>
              </a:cxn>
              <a:cxn ang="0">
                <a:pos x="connsiteX2" y="connsiteY2"/>
              </a:cxn>
            </a:cxnLst>
            <a:rect l="l" t="t" r="r" b="b"/>
            <a:pathLst>
              <a:path w="304800" h="23812">
                <a:moveTo>
                  <a:pt x="0" y="23812"/>
                </a:moveTo>
                <a:lnTo>
                  <a:pt x="304800" y="0"/>
                </a:lnTo>
                <a:lnTo>
                  <a:pt x="3048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7324725" y="2862263"/>
            <a:ext cx="76200" cy="2405062"/>
          </a:xfrm>
          <a:custGeom>
            <a:avLst/>
            <a:gdLst>
              <a:gd name="connsiteX0" fmla="*/ 0 w 76200"/>
              <a:gd name="connsiteY0" fmla="*/ 0 h 2405062"/>
              <a:gd name="connsiteX1" fmla="*/ 76200 w 76200"/>
              <a:gd name="connsiteY1" fmla="*/ 2405062 h 2405062"/>
              <a:gd name="connsiteX2" fmla="*/ 76200 w 76200"/>
              <a:gd name="connsiteY2" fmla="*/ 2405062 h 2405062"/>
            </a:gdLst>
            <a:ahLst/>
            <a:cxnLst>
              <a:cxn ang="0">
                <a:pos x="connsiteX0" y="connsiteY0"/>
              </a:cxn>
              <a:cxn ang="0">
                <a:pos x="connsiteX1" y="connsiteY1"/>
              </a:cxn>
              <a:cxn ang="0">
                <a:pos x="connsiteX2" y="connsiteY2"/>
              </a:cxn>
            </a:cxnLst>
            <a:rect l="l" t="t" r="r" b="b"/>
            <a:pathLst>
              <a:path w="76200" h="2405062">
                <a:moveTo>
                  <a:pt x="0" y="0"/>
                </a:moveTo>
                <a:lnTo>
                  <a:pt x="76200" y="2405062"/>
                </a:lnTo>
                <a:lnTo>
                  <a:pt x="76200" y="2405062"/>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7002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Marian symbols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4" name="Rectangle 3"/>
          <p:cNvSpPr/>
          <p:nvPr/>
        </p:nvSpPr>
        <p:spPr>
          <a:xfrm>
            <a:off x="1619672" y="6611053"/>
            <a:ext cx="2839085" cy="246221"/>
          </a:xfrm>
          <a:prstGeom prst="rect">
            <a:avLst/>
          </a:prstGeom>
        </p:spPr>
        <p:txBody>
          <a:bodyPr wrap="square">
            <a:spAutoFit/>
          </a:bodyPr>
          <a:lstStyle/>
          <a:p>
            <a:pPr algn="r"/>
            <a:r>
              <a:rPr lang="en-GB" sz="1000" b="1" dirty="0" smtClean="0">
                <a:latin typeface="Arial" panose="020B0604020202020204" pitchFamily="34" charset="0"/>
                <a:cs typeface="Arial" panose="020B0604020202020204" pitchFamily="34" charset="0"/>
              </a:rPr>
              <a:t>St Martin’s, </a:t>
            </a:r>
            <a:r>
              <a:rPr lang="en-GB" sz="1000" b="1" dirty="0" err="1" smtClean="0">
                <a:latin typeface="Arial" panose="020B0604020202020204" pitchFamily="34" charset="0"/>
                <a:cs typeface="Arial" panose="020B0604020202020204" pitchFamily="34" charset="0"/>
              </a:rPr>
              <a:t>Fincham</a:t>
            </a:r>
            <a:r>
              <a:rPr lang="en-GB" sz="1000" b="1" dirty="0" smtClean="0">
                <a:latin typeface="Arial" panose="020B0604020202020204" pitchFamily="34" charset="0"/>
                <a:cs typeface="Arial" panose="020B0604020202020204" pitchFamily="34" charset="0"/>
              </a:rPr>
              <a:t>, Norfolk</a:t>
            </a:r>
            <a:endParaRPr lang="en-GB" sz="1000" b="1" dirty="0">
              <a:latin typeface="Arial" panose="020B0604020202020204" pitchFamily="34" charset="0"/>
              <a:cs typeface="Arial" panose="020B0604020202020204" pitchFamily="34" charset="0"/>
            </a:endParaRPr>
          </a:p>
        </p:txBody>
      </p:sp>
      <p:pic>
        <p:nvPicPr>
          <p:cNvPr id="11266" name="Picture 2" descr="\\mola-data-2k8\home$\jwright\My Pictures\Fincham Graffiti\DSC_005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2031" r="21981"/>
          <a:stretch/>
        </p:blipFill>
        <p:spPr bwMode="auto">
          <a:xfrm>
            <a:off x="4458757" y="-1098"/>
            <a:ext cx="4711130" cy="685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53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lhr3-1.xx.fbcdn.net/hphotos-xfa1/t31.0-8/12010600_1224842660865584_3102346889189219493_o.jpg"/>
          <p:cNvPicPr>
            <a:picLocks noChangeAspect="1" noChangeArrowheads="1"/>
          </p:cNvPicPr>
          <p:nvPr/>
        </p:nvPicPr>
        <p:blipFill rotWithShape="1">
          <a:blip r:embed="rId2">
            <a:extLst>
              <a:ext uri="{28A0092B-C50C-407E-A947-70E740481C1C}">
                <a14:useLocalDpi xmlns:a14="http://schemas.microsoft.com/office/drawing/2010/main" val="0"/>
              </a:ext>
            </a:extLst>
          </a:blip>
          <a:srcRect l="3938" r="7225"/>
          <a:stretch/>
        </p:blipFill>
        <p:spPr bwMode="auto">
          <a:xfrm>
            <a:off x="-36511" y="0"/>
            <a:ext cx="9180512" cy="685916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Daisywheels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60" name="Rectangle 59"/>
          <p:cNvSpPr/>
          <p:nvPr/>
        </p:nvSpPr>
        <p:spPr>
          <a:xfrm>
            <a:off x="-36512" y="6607225"/>
            <a:ext cx="2839085" cy="246221"/>
          </a:xfrm>
          <a:prstGeom prst="rect">
            <a:avLst/>
          </a:prstGeom>
        </p:spPr>
        <p:txBody>
          <a:bodyPr wrap="square">
            <a:spAutoFit/>
          </a:bodyPr>
          <a:lstStyle/>
          <a:p>
            <a:r>
              <a:rPr lang="en-GB" sz="1000" b="1" dirty="0" smtClean="0">
                <a:solidFill>
                  <a:schemeClr val="bg1"/>
                </a:solidFill>
                <a:latin typeface="Arial" panose="020B0604020202020204" pitchFamily="34" charset="0"/>
                <a:cs typeface="Arial" panose="020B0604020202020204" pitchFamily="34" charset="0"/>
              </a:rPr>
              <a:t>St Mary’s, </a:t>
            </a:r>
            <a:r>
              <a:rPr lang="en-GB" sz="1000" b="1" dirty="0" err="1" smtClean="0">
                <a:solidFill>
                  <a:schemeClr val="bg1"/>
                </a:solidFill>
                <a:latin typeface="Arial" panose="020B0604020202020204" pitchFamily="34" charset="0"/>
                <a:cs typeface="Arial" panose="020B0604020202020204" pitchFamily="34" charset="0"/>
              </a:rPr>
              <a:t>Happisburgh</a:t>
            </a:r>
            <a:r>
              <a:rPr lang="en-GB" sz="1000" b="1" dirty="0" smtClean="0">
                <a:solidFill>
                  <a:schemeClr val="bg1"/>
                </a:solidFill>
                <a:latin typeface="Arial" panose="020B0604020202020204" pitchFamily="34" charset="0"/>
                <a:cs typeface="Arial" panose="020B0604020202020204" pitchFamily="34" charset="0"/>
              </a:rPr>
              <a:t>, Norfolk</a:t>
            </a:r>
            <a:endParaRPr lang="en-GB"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478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648072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Burn marks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60" name="Rectangle 59"/>
          <p:cNvSpPr/>
          <p:nvPr/>
        </p:nvSpPr>
        <p:spPr>
          <a:xfrm>
            <a:off x="1017721" y="6603023"/>
            <a:ext cx="3525704" cy="246221"/>
          </a:xfrm>
          <a:prstGeom prst="rect">
            <a:avLst/>
          </a:prstGeom>
        </p:spPr>
        <p:txBody>
          <a:bodyPr wrap="square">
            <a:spAutoFit/>
          </a:bodyPr>
          <a:lstStyle/>
          <a:p>
            <a:pPr algn="r"/>
            <a:r>
              <a:rPr lang="en-GB" sz="1000" b="1" dirty="0" smtClean="0">
                <a:latin typeface="Arial" panose="020B0604020202020204" pitchFamily="34" charset="0"/>
                <a:cs typeface="Arial" panose="020B0604020202020204" pitchFamily="34" charset="0"/>
              </a:rPr>
              <a:t>Queens House, Tower of London</a:t>
            </a:r>
            <a:endParaRPr lang="en-GB" sz="1000" dirty="0">
              <a:latin typeface="Arial" panose="020B0604020202020204" pitchFamily="34" charset="0"/>
              <a:cs typeface="Arial" panose="020B0604020202020204" pitchFamily="34" charset="0"/>
            </a:endParaRPr>
          </a:p>
        </p:txBody>
      </p:sp>
      <p:pic>
        <p:nvPicPr>
          <p:cNvPr id="1026" name="Picture 2" descr="P:\TOWE\1449\na\Field\Queen's House\Queens House SB Photos\DSCN716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0174" t="8203" r="23584"/>
          <a:stretch/>
        </p:blipFill>
        <p:spPr bwMode="auto">
          <a:xfrm>
            <a:off x="4543425" y="0"/>
            <a:ext cx="4600575" cy="6849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141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KENT\1303\na\Field\SBR\Winter.enabling.works.2013.2014\Floorboard.Panel Survey\Cartoon Gallery\DSCN907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893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648072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Concealed footwear and clothing</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60" name="Rectangle 59"/>
          <p:cNvSpPr/>
          <p:nvPr/>
        </p:nvSpPr>
        <p:spPr>
          <a:xfrm>
            <a:off x="0" y="6132642"/>
            <a:ext cx="3525704" cy="400110"/>
          </a:xfrm>
          <a:prstGeom prst="rect">
            <a:avLst/>
          </a:prstGeom>
        </p:spPr>
        <p:txBody>
          <a:bodyPr wrap="square">
            <a:spAutoFit/>
          </a:bodyPr>
          <a:lstStyle/>
          <a:p>
            <a:r>
              <a:rPr lang="en-GB" sz="1000" dirty="0">
                <a:latin typeface="Arial" panose="020B0604020202020204" pitchFamily="34" charset="0"/>
                <a:cs typeface="Arial" panose="020B0604020202020204" pitchFamily="34" charset="0"/>
              </a:rPr>
              <a:t>Collection of St </a:t>
            </a:r>
            <a:r>
              <a:rPr lang="en-GB" sz="1000" dirty="0" err="1">
                <a:latin typeface="Arial" panose="020B0604020202020204" pitchFamily="34" charset="0"/>
                <a:cs typeface="Arial" panose="020B0604020202020204" pitchFamily="34" charset="0"/>
              </a:rPr>
              <a:t>Edmundsbury</a:t>
            </a:r>
            <a:r>
              <a:rPr lang="en-GB" sz="1000" dirty="0">
                <a:latin typeface="Arial" panose="020B0604020202020204" pitchFamily="34" charset="0"/>
                <a:cs typeface="Arial" panose="020B0604020202020204" pitchFamily="34" charset="0"/>
              </a:rPr>
              <a:t> Heritage Service, </a:t>
            </a:r>
            <a:endParaRPr lang="en-GB" sz="1000" dirty="0" smtClean="0">
              <a:latin typeface="Arial" panose="020B0604020202020204" pitchFamily="34" charset="0"/>
              <a:cs typeface="Arial" panose="020B0604020202020204" pitchFamily="34" charset="0"/>
            </a:endParaRPr>
          </a:p>
          <a:p>
            <a:r>
              <a:rPr lang="en-GB" sz="1000" dirty="0" smtClean="0">
                <a:latin typeface="Arial" panose="020B0604020202020204" pitchFamily="34" charset="0"/>
                <a:cs typeface="Arial" panose="020B0604020202020204" pitchFamily="34" charset="0"/>
              </a:rPr>
              <a:t>St </a:t>
            </a:r>
            <a:r>
              <a:rPr lang="en-GB" sz="1000" dirty="0" err="1">
                <a:latin typeface="Arial" panose="020B0604020202020204" pitchFamily="34" charset="0"/>
                <a:cs typeface="Arial" panose="020B0604020202020204" pitchFamily="34" charset="0"/>
              </a:rPr>
              <a:t>Edmundsbury</a:t>
            </a:r>
            <a:r>
              <a:rPr lang="en-GB" sz="1000" dirty="0">
                <a:latin typeface="Arial" panose="020B0604020202020204" pitchFamily="34" charset="0"/>
                <a:cs typeface="Arial" panose="020B0604020202020204" pitchFamily="34" charset="0"/>
              </a:rPr>
              <a:t> Borough Council</a:t>
            </a:r>
          </a:p>
        </p:txBody>
      </p:sp>
      <p:pic>
        <p:nvPicPr>
          <p:cNvPr id="1026" name="Picture 2" descr="http://upload.wikimedia.org/wikipedia/commons/thumb/6/61/Concealed_shoes_from_East_Anglia.jpg/1920px-Concealed_shoes_from_East_Angli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12279"/>
            <a:ext cx="9144000"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914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Distribution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 name="Picture 4" descr="http://www.weirdisland.co.uk/files/photos/daemonologie_1356163726.jpg"/>
          <p:cNvPicPr/>
          <p:nvPr/>
        </p:nvPicPr>
        <p:blipFill>
          <a:blip r:embed="rId2">
            <a:extLst>
              <a:ext uri="{28A0092B-C50C-407E-A947-70E740481C1C}">
                <a14:useLocalDpi xmlns:a14="http://schemas.microsoft.com/office/drawing/2010/main"/>
              </a:ext>
            </a:extLst>
          </a:blip>
          <a:srcRect/>
          <a:stretch>
            <a:fillRect/>
          </a:stretch>
        </p:blipFill>
        <p:spPr bwMode="auto">
          <a:xfrm>
            <a:off x="5076057" y="-1"/>
            <a:ext cx="4067944" cy="6848709"/>
          </a:xfrm>
          <a:prstGeom prst="rect">
            <a:avLst/>
          </a:prstGeom>
          <a:noFill/>
          <a:ln>
            <a:noFill/>
          </a:ln>
        </p:spPr>
      </p:pic>
      <p:sp>
        <p:nvSpPr>
          <p:cNvPr id="2" name="Rectangle 1"/>
          <p:cNvSpPr/>
          <p:nvPr/>
        </p:nvSpPr>
        <p:spPr>
          <a:xfrm>
            <a:off x="-16296" y="1988840"/>
            <a:ext cx="5076056" cy="1815882"/>
          </a:xfrm>
          <a:prstGeom prst="rect">
            <a:avLst/>
          </a:prstGeom>
        </p:spPr>
        <p:txBody>
          <a:bodyPr wrap="square">
            <a:spAutoFit/>
          </a:bodyPr>
          <a:lstStyle/>
          <a:p>
            <a:r>
              <a:rPr lang="en-GB" sz="1600" dirty="0" smtClean="0">
                <a:latin typeface="Arial" panose="020B0604020202020204" pitchFamily="34" charset="0"/>
                <a:cs typeface="Arial" panose="020B0604020202020204" pitchFamily="34" charset="0"/>
              </a:rPr>
              <a:t>“But </a:t>
            </a:r>
            <a:r>
              <a:rPr lang="en-GB" sz="1600" dirty="0">
                <a:latin typeface="Arial" panose="020B0604020202020204" pitchFamily="34" charset="0"/>
                <a:cs typeface="Arial" panose="020B0604020202020204" pitchFamily="34" charset="0"/>
              </a:rPr>
              <a:t>the third way of their </a:t>
            </a:r>
            <a:r>
              <a:rPr lang="en-GB" sz="1600" dirty="0" err="1">
                <a:latin typeface="Arial" panose="020B0604020202020204" pitchFamily="34" charset="0"/>
                <a:cs typeface="Arial" panose="020B0604020202020204" pitchFamily="34" charset="0"/>
              </a:rPr>
              <a:t>comming</a:t>
            </a:r>
            <a:r>
              <a:rPr lang="en-GB" sz="1600" dirty="0">
                <a:latin typeface="Arial" panose="020B0604020202020204" pitchFamily="34" charset="0"/>
                <a:cs typeface="Arial" panose="020B0604020202020204" pitchFamily="34" charset="0"/>
              </a:rPr>
              <a:t> to their </a:t>
            </a:r>
            <a:r>
              <a:rPr lang="en-GB" sz="1600" dirty="0" err="1">
                <a:latin typeface="Arial" panose="020B0604020202020204" pitchFamily="34" charset="0"/>
                <a:cs typeface="Arial" panose="020B0604020202020204" pitchFamily="34" charset="0"/>
              </a:rPr>
              <a:t>conuentions</a:t>
            </a:r>
            <a:r>
              <a:rPr lang="en-GB" sz="1600" dirty="0">
                <a:latin typeface="Arial" panose="020B0604020202020204" pitchFamily="34" charset="0"/>
                <a:cs typeface="Arial" panose="020B0604020202020204" pitchFamily="34" charset="0"/>
              </a:rPr>
              <a:t>, is, that where in I think them deluded: for some of them sayeth, that being transformed in the </a:t>
            </a:r>
            <a:r>
              <a:rPr lang="en-GB" sz="1600" dirty="0" err="1">
                <a:latin typeface="Arial" panose="020B0604020202020204" pitchFamily="34" charset="0"/>
                <a:cs typeface="Arial" panose="020B0604020202020204" pitchFamily="34" charset="0"/>
              </a:rPr>
              <a:t>likenesse</a:t>
            </a:r>
            <a:r>
              <a:rPr lang="en-GB" sz="1600" dirty="0">
                <a:latin typeface="Arial" panose="020B0604020202020204" pitchFamily="34" charset="0"/>
                <a:cs typeface="Arial" panose="020B0604020202020204" pitchFamily="34" charset="0"/>
              </a:rPr>
              <a:t> of a little beast or </a:t>
            </a:r>
            <a:r>
              <a:rPr lang="en-GB" sz="1600" dirty="0" err="1">
                <a:latin typeface="Arial" panose="020B0604020202020204" pitchFamily="34" charset="0"/>
                <a:cs typeface="Arial" panose="020B0604020202020204" pitchFamily="34" charset="0"/>
              </a:rPr>
              <a:t>foule</a:t>
            </a:r>
            <a:r>
              <a:rPr lang="en-GB" sz="1600" dirty="0">
                <a:latin typeface="Arial" panose="020B0604020202020204" pitchFamily="34" charset="0"/>
                <a:cs typeface="Arial" panose="020B0604020202020204" pitchFamily="34" charset="0"/>
              </a:rPr>
              <a:t>, </a:t>
            </a:r>
            <a:r>
              <a:rPr lang="en-GB" sz="1600" b="1" dirty="0">
                <a:solidFill>
                  <a:srgbClr val="C00000"/>
                </a:solidFill>
                <a:latin typeface="Arial" panose="020B0604020202020204" pitchFamily="34" charset="0"/>
                <a:cs typeface="Arial" panose="020B0604020202020204" pitchFamily="34" charset="0"/>
              </a:rPr>
              <a:t>they will come and </a:t>
            </a:r>
            <a:r>
              <a:rPr lang="en-GB" sz="1600" b="1" dirty="0" err="1">
                <a:solidFill>
                  <a:srgbClr val="C00000"/>
                </a:solidFill>
                <a:latin typeface="Arial" panose="020B0604020202020204" pitchFamily="34" charset="0"/>
                <a:cs typeface="Arial" panose="020B0604020202020204" pitchFamily="34" charset="0"/>
              </a:rPr>
              <a:t>pearce</a:t>
            </a:r>
            <a:r>
              <a:rPr lang="en-GB" sz="1600" b="1" dirty="0">
                <a:solidFill>
                  <a:srgbClr val="C00000"/>
                </a:solidFill>
                <a:latin typeface="Arial" panose="020B0604020202020204" pitchFamily="34" charset="0"/>
                <a:cs typeface="Arial" panose="020B0604020202020204" pitchFamily="34" charset="0"/>
              </a:rPr>
              <a:t> through </a:t>
            </a:r>
            <a:r>
              <a:rPr lang="en-GB" sz="1600" b="1" dirty="0" err="1">
                <a:solidFill>
                  <a:srgbClr val="C00000"/>
                </a:solidFill>
                <a:latin typeface="Arial" panose="020B0604020202020204" pitchFamily="34" charset="0"/>
                <a:cs typeface="Arial" panose="020B0604020202020204" pitchFamily="34" charset="0"/>
              </a:rPr>
              <a:t>whatsoeuer</a:t>
            </a:r>
            <a:r>
              <a:rPr lang="en-GB" sz="1600" b="1" dirty="0">
                <a:solidFill>
                  <a:srgbClr val="C00000"/>
                </a:solidFill>
                <a:latin typeface="Arial" panose="020B0604020202020204" pitchFamily="34" charset="0"/>
                <a:cs typeface="Arial" panose="020B0604020202020204" pitchFamily="34" charset="0"/>
              </a:rPr>
              <a:t> house or Church, though all </a:t>
            </a:r>
            <a:r>
              <a:rPr lang="en-GB" sz="1600" b="1" dirty="0" err="1">
                <a:solidFill>
                  <a:srgbClr val="C00000"/>
                </a:solidFill>
                <a:latin typeface="Arial" panose="020B0604020202020204" pitchFamily="34" charset="0"/>
                <a:cs typeface="Arial" panose="020B0604020202020204" pitchFamily="34" charset="0"/>
              </a:rPr>
              <a:t>ordinarie</a:t>
            </a:r>
            <a:r>
              <a:rPr lang="en-GB" sz="1600" b="1" dirty="0">
                <a:solidFill>
                  <a:srgbClr val="C00000"/>
                </a:solidFill>
                <a:latin typeface="Arial" panose="020B0604020202020204" pitchFamily="34" charset="0"/>
                <a:cs typeface="Arial" panose="020B0604020202020204" pitchFamily="34" charset="0"/>
              </a:rPr>
              <a:t> </a:t>
            </a:r>
            <a:r>
              <a:rPr lang="en-GB" sz="1600" b="1" dirty="0" smtClean="0">
                <a:solidFill>
                  <a:srgbClr val="C00000"/>
                </a:solidFill>
                <a:latin typeface="Arial" panose="020B0604020202020204" pitchFamily="34" charset="0"/>
                <a:cs typeface="Arial" panose="020B0604020202020204" pitchFamily="34" charset="0"/>
              </a:rPr>
              <a:t>passages </a:t>
            </a:r>
            <a:r>
              <a:rPr lang="en-GB" sz="1600" b="1" dirty="0">
                <a:solidFill>
                  <a:srgbClr val="C00000"/>
                </a:solidFill>
                <a:latin typeface="Arial" panose="020B0604020202020204" pitchFamily="34" charset="0"/>
                <a:cs typeface="Arial" panose="020B0604020202020204" pitchFamily="34" charset="0"/>
              </a:rPr>
              <a:t>be closed, by </a:t>
            </a:r>
            <a:r>
              <a:rPr lang="en-GB" sz="1600" b="1" dirty="0" err="1" smtClean="0">
                <a:solidFill>
                  <a:srgbClr val="C00000"/>
                </a:solidFill>
                <a:latin typeface="Arial" panose="020B0604020202020204" pitchFamily="34" charset="0"/>
                <a:cs typeface="Arial" panose="020B0604020202020204" pitchFamily="34" charset="0"/>
              </a:rPr>
              <a:t>whatsoeuer</a:t>
            </a:r>
            <a:r>
              <a:rPr lang="en-GB" sz="1600" b="1" dirty="0" smtClean="0">
                <a:solidFill>
                  <a:srgbClr val="C00000"/>
                </a:solidFill>
                <a:latin typeface="Arial" panose="020B0604020202020204" pitchFamily="34" charset="0"/>
                <a:cs typeface="Arial" panose="020B0604020202020204" pitchFamily="34" charset="0"/>
              </a:rPr>
              <a:t> </a:t>
            </a:r>
            <a:r>
              <a:rPr lang="en-GB" sz="1600" b="1" dirty="0">
                <a:solidFill>
                  <a:srgbClr val="C00000"/>
                </a:solidFill>
                <a:latin typeface="Arial" panose="020B0604020202020204" pitchFamily="34" charset="0"/>
                <a:cs typeface="Arial" panose="020B0604020202020204" pitchFamily="34" charset="0"/>
              </a:rPr>
              <a:t>open, the </a:t>
            </a:r>
            <a:r>
              <a:rPr lang="en-GB" sz="1600" b="1" dirty="0" err="1">
                <a:solidFill>
                  <a:srgbClr val="C00000"/>
                </a:solidFill>
                <a:latin typeface="Arial" panose="020B0604020202020204" pitchFamily="34" charset="0"/>
                <a:cs typeface="Arial" panose="020B0604020202020204" pitchFamily="34" charset="0"/>
              </a:rPr>
              <a:t>aire</a:t>
            </a:r>
            <a:r>
              <a:rPr lang="en-GB" sz="1600" b="1" dirty="0">
                <a:solidFill>
                  <a:srgbClr val="C00000"/>
                </a:solidFill>
                <a:latin typeface="Arial" panose="020B0604020202020204" pitchFamily="34" charset="0"/>
                <a:cs typeface="Arial" panose="020B0604020202020204" pitchFamily="34" charset="0"/>
              </a:rPr>
              <a:t> may enter in at</a:t>
            </a: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4977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Distribution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026" name="Picture 2" descr="http://www.boingboing.net/images/_images_front_picture_library_UK_dir_9_fortean_times_4786_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866" r="5237"/>
          <a:stretch/>
        </p:blipFill>
        <p:spPr bwMode="auto">
          <a:xfrm>
            <a:off x="0" y="980728"/>
            <a:ext cx="4104456" cy="294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986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Distribution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24580" name="Picture 4" descr="http://noahparsonshouse.com/images/AntiqueShoes-4827_600x400_9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146037"/>
            <a:ext cx="4067944" cy="27119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oingboing.net/images/_images_front_picture_library_UK_dir_9_fortean_times_4786_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66" r="5237"/>
          <a:stretch/>
        </p:blipFill>
        <p:spPr bwMode="auto">
          <a:xfrm>
            <a:off x="0" y="980728"/>
            <a:ext cx="4104456" cy="294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3280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Distribution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24580" name="Picture 4" descr="http://noahparsonshouse.com/images/AntiqueShoes-4827_600x400_9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146037"/>
            <a:ext cx="4067944" cy="271196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johannes.is/sida/wp-content/uploads/2013/12/10gluggagaegir.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0112" t="7831" r="44944" b="7258"/>
          <a:stretch/>
        </p:blipFill>
        <p:spPr bwMode="auto">
          <a:xfrm>
            <a:off x="6873160" y="4455305"/>
            <a:ext cx="2260893" cy="24026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99992" y="6211669"/>
            <a:ext cx="2362506" cy="707886"/>
          </a:xfrm>
          <a:prstGeom prst="rect">
            <a:avLst/>
          </a:prstGeom>
        </p:spPr>
        <p:txBody>
          <a:bodyPr wrap="none">
            <a:spAutoFit/>
          </a:bodyPr>
          <a:lstStyle/>
          <a:p>
            <a:pPr algn="ctr"/>
            <a:r>
              <a:rPr lang="en-GB" sz="2000" b="1" dirty="0" err="1" smtClean="0">
                <a:latin typeface="Arial" panose="020B0604020202020204" pitchFamily="34" charset="0"/>
                <a:cs typeface="Arial" panose="020B0604020202020204" pitchFamily="34" charset="0"/>
              </a:rPr>
              <a:t>Gluggagægir</a:t>
            </a:r>
            <a:r>
              <a:rPr lang="en-GB" sz="2000" b="1" dirty="0" smtClean="0">
                <a:latin typeface="Arial" panose="020B0604020202020204" pitchFamily="34" charset="0"/>
                <a:cs typeface="Arial" panose="020B0604020202020204" pitchFamily="34" charset="0"/>
              </a:rPr>
              <a:t> </a:t>
            </a:r>
            <a:endParaRPr lang="en-GB" sz="2000" b="1" dirty="0">
              <a:latin typeface="Arial" panose="020B0604020202020204" pitchFamily="34" charset="0"/>
              <a:cs typeface="Arial" panose="020B0604020202020204" pitchFamily="34" charset="0"/>
            </a:endParaRPr>
          </a:p>
          <a:p>
            <a:pPr algn="ctr"/>
            <a:r>
              <a:rPr lang="en-GB" sz="2000" b="1" dirty="0" smtClean="0">
                <a:latin typeface="Arial" panose="020B0604020202020204" pitchFamily="34" charset="0"/>
                <a:cs typeface="Arial" panose="020B0604020202020204" pitchFamily="34" charset="0"/>
              </a:rPr>
              <a:t>“Window-Peeper”</a:t>
            </a:r>
            <a:endParaRPr lang="en-GB" sz="2000" b="1" dirty="0">
              <a:latin typeface="Arial" panose="020B0604020202020204" pitchFamily="34" charset="0"/>
              <a:cs typeface="Arial" panose="020B0604020202020204" pitchFamily="34" charset="0"/>
            </a:endParaRPr>
          </a:p>
        </p:txBody>
      </p:sp>
      <p:pic>
        <p:nvPicPr>
          <p:cNvPr id="1026" name="Picture 2" descr="http://www.boingboing.net/images/_images_front_picture_library_UK_dir_9_fortean_times_4786_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866" r="5237"/>
          <a:stretch/>
        </p:blipFill>
        <p:spPr bwMode="auto">
          <a:xfrm>
            <a:off x="0" y="980728"/>
            <a:ext cx="4104456" cy="294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0671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rlv.zcache.com/vintage_christmas_victorian_santa_claus_chimney_postcard-rf8a989e16ed94613b4d482e5ffb5d8a7_vgbaq_8byvr_51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5252" t="3569" r="14561" b="3433"/>
          <a:stretch/>
        </p:blipFill>
        <p:spPr bwMode="auto">
          <a:xfrm>
            <a:off x="5781505" y="0"/>
            <a:ext cx="3362495" cy="445530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Distribution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24580" name="Picture 4" descr="http://noahparsonshouse.com/images/AntiqueShoes-4827_600x400_9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146037"/>
            <a:ext cx="4067944" cy="271196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johannes.is/sida/wp-content/uploads/2013/12/10gluggagaegir.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0112" t="7831" r="44944" b="7258"/>
          <a:stretch/>
        </p:blipFill>
        <p:spPr bwMode="auto">
          <a:xfrm>
            <a:off x="6873160" y="4455305"/>
            <a:ext cx="2260893" cy="24026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99992" y="6211669"/>
            <a:ext cx="2362506" cy="707886"/>
          </a:xfrm>
          <a:prstGeom prst="rect">
            <a:avLst/>
          </a:prstGeom>
        </p:spPr>
        <p:txBody>
          <a:bodyPr wrap="none">
            <a:spAutoFit/>
          </a:bodyPr>
          <a:lstStyle/>
          <a:p>
            <a:pPr algn="ctr"/>
            <a:r>
              <a:rPr lang="en-GB" sz="2000" b="1" dirty="0" err="1" smtClean="0">
                <a:latin typeface="Arial" panose="020B0604020202020204" pitchFamily="34" charset="0"/>
                <a:cs typeface="Arial" panose="020B0604020202020204" pitchFamily="34" charset="0"/>
              </a:rPr>
              <a:t>Gluggagægir</a:t>
            </a:r>
            <a:r>
              <a:rPr lang="en-GB" sz="2000" b="1" dirty="0" smtClean="0">
                <a:latin typeface="Arial" panose="020B0604020202020204" pitchFamily="34" charset="0"/>
                <a:cs typeface="Arial" panose="020B0604020202020204" pitchFamily="34" charset="0"/>
              </a:rPr>
              <a:t> </a:t>
            </a:r>
            <a:endParaRPr lang="en-GB" sz="2000" b="1" dirty="0">
              <a:latin typeface="Arial" panose="020B0604020202020204" pitchFamily="34" charset="0"/>
              <a:cs typeface="Arial" panose="020B0604020202020204" pitchFamily="34" charset="0"/>
            </a:endParaRPr>
          </a:p>
          <a:p>
            <a:pPr algn="ctr"/>
            <a:r>
              <a:rPr lang="en-GB" sz="2000" b="1" dirty="0" smtClean="0">
                <a:latin typeface="Arial" panose="020B0604020202020204" pitchFamily="34" charset="0"/>
                <a:cs typeface="Arial" panose="020B0604020202020204" pitchFamily="34" charset="0"/>
              </a:rPr>
              <a:t>“Window-Peeper”</a:t>
            </a:r>
            <a:endParaRPr lang="en-GB" sz="2000" b="1" dirty="0">
              <a:latin typeface="Arial" panose="020B0604020202020204" pitchFamily="34" charset="0"/>
              <a:cs typeface="Arial" panose="020B0604020202020204" pitchFamily="34" charset="0"/>
            </a:endParaRPr>
          </a:p>
        </p:txBody>
      </p:sp>
      <p:pic>
        <p:nvPicPr>
          <p:cNvPr id="1026" name="Picture 2" descr="http://www.boingboing.net/images/_images_front_picture_library_UK_dir_9_fortean_times_4786_5.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866" r="5237"/>
          <a:stretch/>
        </p:blipFill>
        <p:spPr bwMode="auto">
          <a:xfrm>
            <a:off x="0" y="980728"/>
            <a:ext cx="4104456" cy="294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87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broadside on witchcraft in the Bishopric of Trier and elsewhere; with an etching depicting various scenes of witchcraft; and with engraved text in six columns. (n.p.: ca.1600)"/>
          <p:cNvPicPr>
            <a:picLocks noChangeAspect="1" noChangeArrowheads="1"/>
          </p:cNvPicPr>
          <p:nvPr/>
        </p:nvPicPr>
        <p:blipFill rotWithShape="1">
          <a:blip r:embed="rId2">
            <a:extLst>
              <a:ext uri="{28A0092B-C50C-407E-A947-70E740481C1C}">
                <a14:useLocalDpi xmlns:a14="http://schemas.microsoft.com/office/drawing/2010/main"/>
              </a:ext>
            </a:extLst>
          </a:blip>
          <a:srcRect l="5407" t="4975" r="5126" b="8079"/>
          <a:stretch/>
        </p:blipFill>
        <p:spPr bwMode="auto">
          <a:xfrm>
            <a:off x="0" y="886247"/>
            <a:ext cx="7506028" cy="5971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symbols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Distribution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9" name="Rectangle 8"/>
          <p:cNvSpPr/>
          <p:nvPr/>
        </p:nvSpPr>
        <p:spPr>
          <a:xfrm>
            <a:off x="7506028" y="5100280"/>
            <a:ext cx="1637972" cy="1785104"/>
          </a:xfrm>
          <a:prstGeom prst="rect">
            <a:avLst/>
          </a:prstGeom>
        </p:spPr>
        <p:txBody>
          <a:bodyPr wrap="square">
            <a:spAutoFit/>
          </a:bodyPr>
          <a:lstStyle/>
          <a:p>
            <a:r>
              <a:rPr lang="en-GB" sz="1000" b="1" dirty="0" err="1" smtClean="0">
                <a:latin typeface="Arial" panose="020B0604020202020204" pitchFamily="34" charset="0"/>
                <a:cs typeface="Arial" panose="020B0604020202020204" pitchFamily="34" charset="0"/>
              </a:rPr>
              <a:t>Hort</a:t>
            </a:r>
            <a:r>
              <a:rPr lang="en-GB" sz="1000" b="1" dirty="0" smtClean="0">
                <a:latin typeface="Arial" panose="020B0604020202020204" pitchFamily="34" charset="0"/>
                <a:cs typeface="Arial" panose="020B0604020202020204" pitchFamily="34" charset="0"/>
              </a:rPr>
              <a:t> an new </a:t>
            </a:r>
            <a:r>
              <a:rPr lang="en-GB" sz="1000" b="1" dirty="0" err="1" smtClean="0">
                <a:latin typeface="Arial" panose="020B0604020202020204" pitchFamily="34" charset="0"/>
                <a:cs typeface="Arial" panose="020B0604020202020204" pitchFamily="34" charset="0"/>
              </a:rPr>
              <a:t>schrecklich</a:t>
            </a:r>
            <a:r>
              <a:rPr lang="en-GB" sz="1000" b="1" dirty="0" smtClean="0">
                <a:latin typeface="Arial" panose="020B0604020202020204" pitchFamily="34" charset="0"/>
                <a:cs typeface="Arial" panose="020B0604020202020204" pitchFamily="34" charset="0"/>
              </a:rPr>
              <a:t> </a:t>
            </a:r>
            <a:r>
              <a:rPr lang="en-GB" sz="1000" b="1" dirty="0" err="1" smtClean="0">
                <a:latin typeface="Arial" panose="020B0604020202020204" pitchFamily="34" charset="0"/>
                <a:cs typeface="Arial" panose="020B0604020202020204" pitchFamily="34" charset="0"/>
              </a:rPr>
              <a:t>abenthewr</a:t>
            </a:r>
            <a:r>
              <a:rPr lang="en-GB" sz="1000" b="1" dirty="0" smtClean="0">
                <a:latin typeface="Arial" panose="020B0604020202020204" pitchFamily="34" charset="0"/>
                <a:cs typeface="Arial" panose="020B0604020202020204" pitchFamily="34" charset="0"/>
              </a:rPr>
              <a:t> Von den </a:t>
            </a:r>
            <a:r>
              <a:rPr lang="en-GB" sz="1000" b="1" dirty="0" err="1" smtClean="0">
                <a:latin typeface="Arial" panose="020B0604020202020204" pitchFamily="34" charset="0"/>
                <a:cs typeface="Arial" panose="020B0604020202020204" pitchFamily="34" charset="0"/>
              </a:rPr>
              <a:t>vnholden</a:t>
            </a:r>
            <a:r>
              <a:rPr lang="en-GB" sz="1000" b="1" dirty="0" smtClean="0">
                <a:latin typeface="Arial" panose="020B0604020202020204" pitchFamily="34" charset="0"/>
                <a:cs typeface="Arial" panose="020B0604020202020204" pitchFamily="34" charset="0"/>
              </a:rPr>
              <a:t> </a:t>
            </a:r>
            <a:r>
              <a:rPr lang="en-GB" sz="1000" b="1" dirty="0" err="1" smtClean="0">
                <a:latin typeface="Arial" panose="020B0604020202020204" pitchFamily="34" charset="0"/>
                <a:cs typeface="Arial" panose="020B0604020202020204" pitchFamily="34" charset="0"/>
              </a:rPr>
              <a:t>vngehewr</a:t>
            </a:r>
            <a:endParaRPr lang="en-GB" sz="1000" b="1" dirty="0" smtClean="0">
              <a:latin typeface="Arial" panose="020B0604020202020204" pitchFamily="34" charset="0"/>
              <a:cs typeface="Arial" panose="020B0604020202020204" pitchFamily="34" charset="0"/>
            </a:endParaRPr>
          </a:p>
          <a:p>
            <a:r>
              <a:rPr lang="en-GB" sz="1000" dirty="0" smtClean="0">
                <a:latin typeface="Arial" panose="020B0604020202020204" pitchFamily="34" charset="0"/>
                <a:cs typeface="Arial" panose="020B0604020202020204" pitchFamily="34" charset="0"/>
              </a:rPr>
              <a:t>(Listen </a:t>
            </a:r>
            <a:r>
              <a:rPr lang="en-GB" sz="1000" dirty="0">
                <a:latin typeface="Arial" panose="020B0604020202020204" pitchFamily="34" charset="0"/>
                <a:cs typeface="Arial" panose="020B0604020202020204" pitchFamily="34" charset="0"/>
              </a:rPr>
              <a:t>to new terrifying </a:t>
            </a:r>
            <a:r>
              <a:rPr lang="en-GB" sz="1000" dirty="0" smtClean="0">
                <a:latin typeface="Arial" panose="020B0604020202020204" pitchFamily="34" charset="0"/>
                <a:cs typeface="Arial" panose="020B0604020202020204" pitchFamily="34" charset="0"/>
              </a:rPr>
              <a:t>adventures of </a:t>
            </a:r>
            <a:r>
              <a:rPr lang="en-GB" sz="1000" dirty="0">
                <a:latin typeface="Arial" panose="020B0604020202020204" pitchFamily="34" charset="0"/>
                <a:cs typeface="Arial" panose="020B0604020202020204" pitchFamily="34" charset="0"/>
              </a:rPr>
              <a:t>the sinful </a:t>
            </a:r>
            <a:r>
              <a:rPr lang="en-GB" sz="1000" dirty="0" smtClean="0">
                <a:latin typeface="Arial" panose="020B0604020202020204" pitchFamily="34" charset="0"/>
                <a:cs typeface="Arial" panose="020B0604020202020204" pitchFamily="34" charset="0"/>
              </a:rPr>
              <a:t>monsters)</a:t>
            </a:r>
            <a:endParaRPr lang="en-GB" sz="1000" b="1" dirty="0" smtClean="0">
              <a:latin typeface="Arial" panose="020B0604020202020204" pitchFamily="34" charset="0"/>
              <a:cs typeface="Arial" panose="020B0604020202020204" pitchFamily="34" charset="0"/>
            </a:endParaRPr>
          </a:p>
          <a:p>
            <a:r>
              <a:rPr lang="en-GB" sz="1000" dirty="0" smtClean="0">
                <a:latin typeface="Arial" panose="020B0604020202020204" pitchFamily="34" charset="0"/>
                <a:cs typeface="Arial" panose="020B0604020202020204" pitchFamily="34" charset="0"/>
              </a:rPr>
              <a:t>Anonymous</a:t>
            </a:r>
          </a:p>
          <a:p>
            <a:r>
              <a:rPr lang="en-GB" sz="1000" dirty="0" smtClean="0">
                <a:latin typeface="Arial" panose="020B0604020202020204" pitchFamily="34" charset="0"/>
                <a:cs typeface="Arial" panose="020B0604020202020204" pitchFamily="34" charset="0"/>
              </a:rPr>
              <a:t>etching, circa 1600</a:t>
            </a:r>
            <a:r>
              <a:rPr lang="en-GB" sz="1000" dirty="0">
                <a:latin typeface="Arial" panose="020B0604020202020204" pitchFamily="34" charset="0"/>
                <a:cs typeface="Arial" panose="020B0604020202020204" pitchFamily="34" charset="0"/>
              </a:rPr>
              <a:t/>
            </a:r>
            <a:br>
              <a:rPr lang="en-GB" sz="1000" dirty="0">
                <a:latin typeface="Arial" panose="020B0604020202020204" pitchFamily="34" charset="0"/>
                <a:cs typeface="Arial" panose="020B0604020202020204" pitchFamily="34" charset="0"/>
              </a:rPr>
            </a:br>
            <a:r>
              <a:rPr lang="en-GB" sz="1000" dirty="0" smtClean="0">
                <a:latin typeface="Arial" panose="020B0604020202020204" pitchFamily="34" charset="0"/>
                <a:cs typeface="Arial" panose="020B0604020202020204" pitchFamily="34" charset="0"/>
              </a:rPr>
              <a:t>Trustees of the British Museum</a:t>
            </a:r>
          </a:p>
          <a:p>
            <a:r>
              <a:rPr lang="en-GB" sz="1000" dirty="0">
                <a:latin typeface="Arial" panose="020B0604020202020204" pitchFamily="34" charset="0"/>
                <a:cs typeface="Arial" panose="020B0604020202020204" pitchFamily="34" charset="0"/>
              </a:rPr>
              <a:t>1880,0710.1582</a:t>
            </a:r>
          </a:p>
        </p:txBody>
      </p:sp>
      <p:pic>
        <p:nvPicPr>
          <p:cNvPr id="10" name="Picture 2" descr="A broadside on witchcraft in the Bishopric of Trier and elsewhere; with an etching depicting various scenes of witchcraft; and with engraved text in six columns. (n.p.: ca.1600)"/>
          <p:cNvPicPr>
            <a:picLocks noChangeAspect="1" noChangeArrowheads="1"/>
          </p:cNvPicPr>
          <p:nvPr/>
        </p:nvPicPr>
        <p:blipFill rotWithShape="1">
          <a:blip r:embed="rId2">
            <a:extLst>
              <a:ext uri="{28A0092B-C50C-407E-A947-70E740481C1C}">
                <a14:useLocalDpi xmlns:a14="http://schemas.microsoft.com/office/drawing/2010/main"/>
              </a:ext>
            </a:extLst>
          </a:blip>
          <a:srcRect l="63771" t="38396" r="27543" b="51619"/>
          <a:stretch/>
        </p:blipFill>
        <p:spPr bwMode="auto">
          <a:xfrm>
            <a:off x="7554637" y="1988840"/>
            <a:ext cx="1554081" cy="1462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 broadside on witchcraft in the Bishopric of Trier and elsewhere; with an etching depicting various scenes of witchcraft; and with engraved text in six columns. (n.p.: ca.1600)"/>
          <p:cNvPicPr>
            <a:picLocks noChangeAspect="1" noChangeArrowheads="1"/>
          </p:cNvPicPr>
          <p:nvPr/>
        </p:nvPicPr>
        <p:blipFill rotWithShape="1">
          <a:blip r:embed="rId2">
            <a:extLst>
              <a:ext uri="{28A0092B-C50C-407E-A947-70E740481C1C}">
                <a14:useLocalDpi xmlns:a14="http://schemas.microsoft.com/office/drawing/2010/main"/>
              </a:ext>
            </a:extLst>
          </a:blip>
          <a:srcRect l="73849" t="38191" r="17749" b="51685"/>
          <a:stretch/>
        </p:blipFill>
        <p:spPr bwMode="auto">
          <a:xfrm>
            <a:off x="7567055" y="3553024"/>
            <a:ext cx="1553148" cy="153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6329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185"/>
            <a:ext cx="9252520" cy="6939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5010547" y="21003"/>
            <a:ext cx="410445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0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3" name="Freeform 2"/>
          <p:cNvSpPr/>
          <p:nvPr/>
        </p:nvSpPr>
        <p:spPr>
          <a:xfrm>
            <a:off x="1714500" y="1247775"/>
            <a:ext cx="1311001" cy="3214688"/>
          </a:xfrm>
          <a:custGeom>
            <a:avLst/>
            <a:gdLst>
              <a:gd name="connsiteX0" fmla="*/ 0 w 1311001"/>
              <a:gd name="connsiteY0" fmla="*/ 0 h 3214688"/>
              <a:gd name="connsiteX1" fmla="*/ 204788 w 1311001"/>
              <a:gd name="connsiteY1" fmla="*/ 319088 h 3214688"/>
              <a:gd name="connsiteX2" fmla="*/ 300038 w 1311001"/>
              <a:gd name="connsiteY2" fmla="*/ 471488 h 3214688"/>
              <a:gd name="connsiteX3" fmla="*/ 404813 w 1311001"/>
              <a:gd name="connsiteY3" fmla="*/ 661988 h 3214688"/>
              <a:gd name="connsiteX4" fmla="*/ 542925 w 1311001"/>
              <a:gd name="connsiteY4" fmla="*/ 942975 h 3214688"/>
              <a:gd name="connsiteX5" fmla="*/ 633413 w 1311001"/>
              <a:gd name="connsiteY5" fmla="*/ 1143000 h 3214688"/>
              <a:gd name="connsiteX6" fmla="*/ 766763 w 1311001"/>
              <a:gd name="connsiteY6" fmla="*/ 1357313 h 3214688"/>
              <a:gd name="connsiteX7" fmla="*/ 895350 w 1311001"/>
              <a:gd name="connsiteY7" fmla="*/ 1600200 h 3214688"/>
              <a:gd name="connsiteX8" fmla="*/ 990600 w 1311001"/>
              <a:gd name="connsiteY8" fmla="*/ 1824038 h 3214688"/>
              <a:gd name="connsiteX9" fmla="*/ 1095375 w 1311001"/>
              <a:gd name="connsiteY9" fmla="*/ 2119313 h 3214688"/>
              <a:gd name="connsiteX10" fmla="*/ 1185863 w 1311001"/>
              <a:gd name="connsiteY10" fmla="*/ 2376488 h 3214688"/>
              <a:gd name="connsiteX11" fmla="*/ 1262063 w 1311001"/>
              <a:gd name="connsiteY11" fmla="*/ 2586038 h 3214688"/>
              <a:gd name="connsiteX12" fmla="*/ 1300163 w 1311001"/>
              <a:gd name="connsiteY12" fmla="*/ 2809875 h 3214688"/>
              <a:gd name="connsiteX13" fmla="*/ 1309688 w 1311001"/>
              <a:gd name="connsiteY13" fmla="*/ 3043238 h 3214688"/>
              <a:gd name="connsiteX14" fmla="*/ 1276350 w 1311001"/>
              <a:gd name="connsiteY14" fmla="*/ 3214688 h 321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1001" h="3214688">
                <a:moveTo>
                  <a:pt x="0" y="0"/>
                </a:moveTo>
                <a:lnTo>
                  <a:pt x="204788" y="319088"/>
                </a:lnTo>
                <a:cubicBezTo>
                  <a:pt x="254794" y="397669"/>
                  <a:pt x="266701" y="414338"/>
                  <a:pt x="300038" y="471488"/>
                </a:cubicBezTo>
                <a:cubicBezTo>
                  <a:pt x="333376" y="528638"/>
                  <a:pt x="364332" y="583407"/>
                  <a:pt x="404813" y="661988"/>
                </a:cubicBezTo>
                <a:cubicBezTo>
                  <a:pt x="445294" y="740569"/>
                  <a:pt x="504825" y="862806"/>
                  <a:pt x="542925" y="942975"/>
                </a:cubicBezTo>
                <a:cubicBezTo>
                  <a:pt x="581025" y="1023144"/>
                  <a:pt x="596107" y="1073944"/>
                  <a:pt x="633413" y="1143000"/>
                </a:cubicBezTo>
                <a:cubicBezTo>
                  <a:pt x="670719" y="1212056"/>
                  <a:pt x="723107" y="1281113"/>
                  <a:pt x="766763" y="1357313"/>
                </a:cubicBezTo>
                <a:cubicBezTo>
                  <a:pt x="810419" y="1433513"/>
                  <a:pt x="858044" y="1522413"/>
                  <a:pt x="895350" y="1600200"/>
                </a:cubicBezTo>
                <a:cubicBezTo>
                  <a:pt x="932656" y="1677987"/>
                  <a:pt x="957263" y="1737519"/>
                  <a:pt x="990600" y="1824038"/>
                </a:cubicBezTo>
                <a:cubicBezTo>
                  <a:pt x="1023938" y="1910557"/>
                  <a:pt x="1062831" y="2027238"/>
                  <a:pt x="1095375" y="2119313"/>
                </a:cubicBezTo>
                <a:cubicBezTo>
                  <a:pt x="1127919" y="2211388"/>
                  <a:pt x="1158082" y="2298701"/>
                  <a:pt x="1185863" y="2376488"/>
                </a:cubicBezTo>
                <a:cubicBezTo>
                  <a:pt x="1213644" y="2454276"/>
                  <a:pt x="1243013" y="2513807"/>
                  <a:pt x="1262063" y="2586038"/>
                </a:cubicBezTo>
                <a:cubicBezTo>
                  <a:pt x="1281113" y="2658269"/>
                  <a:pt x="1292226" y="2733675"/>
                  <a:pt x="1300163" y="2809875"/>
                </a:cubicBezTo>
                <a:cubicBezTo>
                  <a:pt x="1308100" y="2886075"/>
                  <a:pt x="1313657" y="2975769"/>
                  <a:pt x="1309688" y="3043238"/>
                </a:cubicBezTo>
                <a:cubicBezTo>
                  <a:pt x="1305719" y="3110707"/>
                  <a:pt x="1234281" y="3193257"/>
                  <a:pt x="1276350" y="32146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2152650" y="1266825"/>
            <a:ext cx="1487196" cy="3171825"/>
          </a:xfrm>
          <a:custGeom>
            <a:avLst/>
            <a:gdLst>
              <a:gd name="connsiteX0" fmla="*/ 0 w 1487196"/>
              <a:gd name="connsiteY0" fmla="*/ 0 h 3171825"/>
              <a:gd name="connsiteX1" fmla="*/ 223838 w 1487196"/>
              <a:gd name="connsiteY1" fmla="*/ 381000 h 3171825"/>
              <a:gd name="connsiteX2" fmla="*/ 376238 w 1487196"/>
              <a:gd name="connsiteY2" fmla="*/ 657225 h 3171825"/>
              <a:gd name="connsiteX3" fmla="*/ 485775 w 1487196"/>
              <a:gd name="connsiteY3" fmla="*/ 852488 h 3171825"/>
              <a:gd name="connsiteX4" fmla="*/ 566738 w 1487196"/>
              <a:gd name="connsiteY4" fmla="*/ 995363 h 3171825"/>
              <a:gd name="connsiteX5" fmla="*/ 685800 w 1487196"/>
              <a:gd name="connsiteY5" fmla="*/ 1200150 h 3171825"/>
              <a:gd name="connsiteX6" fmla="*/ 819150 w 1487196"/>
              <a:gd name="connsiteY6" fmla="*/ 1447800 h 3171825"/>
              <a:gd name="connsiteX7" fmla="*/ 919163 w 1487196"/>
              <a:gd name="connsiteY7" fmla="*/ 1628775 h 3171825"/>
              <a:gd name="connsiteX8" fmla="*/ 1009650 w 1487196"/>
              <a:gd name="connsiteY8" fmla="*/ 1809750 h 3171825"/>
              <a:gd name="connsiteX9" fmla="*/ 1181100 w 1487196"/>
              <a:gd name="connsiteY9" fmla="*/ 2190750 h 3171825"/>
              <a:gd name="connsiteX10" fmla="*/ 1252538 w 1487196"/>
              <a:gd name="connsiteY10" fmla="*/ 2286000 h 3171825"/>
              <a:gd name="connsiteX11" fmla="*/ 1376363 w 1487196"/>
              <a:gd name="connsiteY11" fmla="*/ 2600325 h 3171825"/>
              <a:gd name="connsiteX12" fmla="*/ 1438275 w 1487196"/>
              <a:gd name="connsiteY12" fmla="*/ 2833688 h 3171825"/>
              <a:gd name="connsiteX13" fmla="*/ 1481138 w 1487196"/>
              <a:gd name="connsiteY13" fmla="*/ 2952750 h 3171825"/>
              <a:gd name="connsiteX14" fmla="*/ 1485900 w 1487196"/>
              <a:gd name="connsiteY14" fmla="*/ 3171825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7196" h="3171825">
                <a:moveTo>
                  <a:pt x="0" y="0"/>
                </a:moveTo>
                <a:cubicBezTo>
                  <a:pt x="80566" y="135731"/>
                  <a:pt x="161132" y="271463"/>
                  <a:pt x="223838" y="381000"/>
                </a:cubicBezTo>
                <a:cubicBezTo>
                  <a:pt x="286544" y="490538"/>
                  <a:pt x="332582" y="578644"/>
                  <a:pt x="376238" y="657225"/>
                </a:cubicBezTo>
                <a:cubicBezTo>
                  <a:pt x="419894" y="735806"/>
                  <a:pt x="454025" y="796132"/>
                  <a:pt x="485775" y="852488"/>
                </a:cubicBezTo>
                <a:cubicBezTo>
                  <a:pt x="517525" y="908844"/>
                  <a:pt x="533401" y="937419"/>
                  <a:pt x="566738" y="995363"/>
                </a:cubicBezTo>
                <a:cubicBezTo>
                  <a:pt x="600075" y="1053307"/>
                  <a:pt x="643731" y="1124744"/>
                  <a:pt x="685800" y="1200150"/>
                </a:cubicBezTo>
                <a:cubicBezTo>
                  <a:pt x="727869" y="1275556"/>
                  <a:pt x="780256" y="1376362"/>
                  <a:pt x="819150" y="1447800"/>
                </a:cubicBezTo>
                <a:cubicBezTo>
                  <a:pt x="858044" y="1519238"/>
                  <a:pt x="887413" y="1568450"/>
                  <a:pt x="919163" y="1628775"/>
                </a:cubicBezTo>
                <a:cubicBezTo>
                  <a:pt x="950913" y="1689100"/>
                  <a:pt x="965994" y="1716088"/>
                  <a:pt x="1009650" y="1809750"/>
                </a:cubicBezTo>
                <a:cubicBezTo>
                  <a:pt x="1053306" y="1903413"/>
                  <a:pt x="1140619" y="2111375"/>
                  <a:pt x="1181100" y="2190750"/>
                </a:cubicBezTo>
                <a:cubicBezTo>
                  <a:pt x="1221581" y="2270125"/>
                  <a:pt x="1219994" y="2217738"/>
                  <a:pt x="1252538" y="2286000"/>
                </a:cubicBezTo>
                <a:cubicBezTo>
                  <a:pt x="1285082" y="2354262"/>
                  <a:pt x="1345407" y="2509044"/>
                  <a:pt x="1376363" y="2600325"/>
                </a:cubicBezTo>
                <a:cubicBezTo>
                  <a:pt x="1407319" y="2691606"/>
                  <a:pt x="1420813" y="2774951"/>
                  <a:pt x="1438275" y="2833688"/>
                </a:cubicBezTo>
                <a:cubicBezTo>
                  <a:pt x="1455737" y="2892425"/>
                  <a:pt x="1473201" y="2896394"/>
                  <a:pt x="1481138" y="2952750"/>
                </a:cubicBezTo>
                <a:cubicBezTo>
                  <a:pt x="1489075" y="3009106"/>
                  <a:pt x="1487487" y="3090465"/>
                  <a:pt x="1485900" y="31718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2266950" y="1785938"/>
            <a:ext cx="2157413" cy="1504950"/>
          </a:xfrm>
          <a:custGeom>
            <a:avLst/>
            <a:gdLst>
              <a:gd name="connsiteX0" fmla="*/ 0 w 2157413"/>
              <a:gd name="connsiteY0" fmla="*/ 1504950 h 1504950"/>
              <a:gd name="connsiteX1" fmla="*/ 128588 w 2157413"/>
              <a:gd name="connsiteY1" fmla="*/ 1462087 h 1504950"/>
              <a:gd name="connsiteX2" fmla="*/ 395288 w 2157413"/>
              <a:gd name="connsiteY2" fmla="*/ 1357312 h 1504950"/>
              <a:gd name="connsiteX3" fmla="*/ 461963 w 2157413"/>
              <a:gd name="connsiteY3" fmla="*/ 1323975 h 1504950"/>
              <a:gd name="connsiteX4" fmla="*/ 733425 w 2157413"/>
              <a:gd name="connsiteY4" fmla="*/ 1171575 h 1504950"/>
              <a:gd name="connsiteX5" fmla="*/ 804863 w 2157413"/>
              <a:gd name="connsiteY5" fmla="*/ 1123950 h 1504950"/>
              <a:gd name="connsiteX6" fmla="*/ 1033463 w 2157413"/>
              <a:gd name="connsiteY6" fmla="*/ 981075 h 1504950"/>
              <a:gd name="connsiteX7" fmla="*/ 1266825 w 2157413"/>
              <a:gd name="connsiteY7" fmla="*/ 771525 h 1504950"/>
              <a:gd name="connsiteX8" fmla="*/ 1514475 w 2157413"/>
              <a:gd name="connsiteY8" fmla="*/ 576262 h 1504950"/>
              <a:gd name="connsiteX9" fmla="*/ 1752600 w 2157413"/>
              <a:gd name="connsiteY9" fmla="*/ 366712 h 1504950"/>
              <a:gd name="connsiteX10" fmla="*/ 2019300 w 2157413"/>
              <a:gd name="connsiteY10" fmla="*/ 128587 h 1504950"/>
              <a:gd name="connsiteX11" fmla="*/ 2157413 w 2157413"/>
              <a:gd name="connsiteY11"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504950">
                <a:moveTo>
                  <a:pt x="0" y="1504950"/>
                </a:moveTo>
                <a:cubicBezTo>
                  <a:pt x="31353" y="1495821"/>
                  <a:pt x="62707" y="1486693"/>
                  <a:pt x="128588" y="1462087"/>
                </a:cubicBezTo>
                <a:cubicBezTo>
                  <a:pt x="194469" y="1437481"/>
                  <a:pt x="339725" y="1380331"/>
                  <a:pt x="395288" y="1357312"/>
                </a:cubicBezTo>
                <a:cubicBezTo>
                  <a:pt x="450851" y="1334293"/>
                  <a:pt x="405607" y="1354931"/>
                  <a:pt x="461963" y="1323975"/>
                </a:cubicBezTo>
                <a:cubicBezTo>
                  <a:pt x="518319" y="1293019"/>
                  <a:pt x="676275" y="1204912"/>
                  <a:pt x="733425" y="1171575"/>
                </a:cubicBezTo>
                <a:cubicBezTo>
                  <a:pt x="790575" y="1138237"/>
                  <a:pt x="804863" y="1123950"/>
                  <a:pt x="804863" y="1123950"/>
                </a:cubicBezTo>
                <a:cubicBezTo>
                  <a:pt x="854869" y="1092200"/>
                  <a:pt x="956469" y="1039812"/>
                  <a:pt x="1033463" y="981075"/>
                </a:cubicBezTo>
                <a:cubicBezTo>
                  <a:pt x="1110457" y="922338"/>
                  <a:pt x="1186656" y="838994"/>
                  <a:pt x="1266825" y="771525"/>
                </a:cubicBezTo>
                <a:cubicBezTo>
                  <a:pt x="1346994" y="704056"/>
                  <a:pt x="1433513" y="643731"/>
                  <a:pt x="1514475" y="576262"/>
                </a:cubicBezTo>
                <a:cubicBezTo>
                  <a:pt x="1595438" y="508793"/>
                  <a:pt x="1752600" y="366712"/>
                  <a:pt x="1752600" y="366712"/>
                </a:cubicBezTo>
                <a:lnTo>
                  <a:pt x="2019300" y="128587"/>
                </a:lnTo>
                <a:cubicBezTo>
                  <a:pt x="2086769" y="67468"/>
                  <a:pt x="2122091" y="33734"/>
                  <a:pt x="2157413"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3843338" y="1147763"/>
            <a:ext cx="695592" cy="2533650"/>
          </a:xfrm>
          <a:custGeom>
            <a:avLst/>
            <a:gdLst>
              <a:gd name="connsiteX0" fmla="*/ 519112 w 695592"/>
              <a:gd name="connsiteY0" fmla="*/ 0 h 2533650"/>
              <a:gd name="connsiteX1" fmla="*/ 571500 w 695592"/>
              <a:gd name="connsiteY1" fmla="*/ 466725 h 2533650"/>
              <a:gd name="connsiteX2" fmla="*/ 566737 w 695592"/>
              <a:gd name="connsiteY2" fmla="*/ 652462 h 2533650"/>
              <a:gd name="connsiteX3" fmla="*/ 600075 w 695592"/>
              <a:gd name="connsiteY3" fmla="*/ 823912 h 2533650"/>
              <a:gd name="connsiteX4" fmla="*/ 647700 w 695592"/>
              <a:gd name="connsiteY4" fmla="*/ 1066800 h 2533650"/>
              <a:gd name="connsiteX5" fmla="*/ 666750 w 695592"/>
              <a:gd name="connsiteY5" fmla="*/ 1262062 h 2533650"/>
              <a:gd name="connsiteX6" fmla="*/ 671512 w 695592"/>
              <a:gd name="connsiteY6" fmla="*/ 1481137 h 2533650"/>
              <a:gd name="connsiteX7" fmla="*/ 690562 w 695592"/>
              <a:gd name="connsiteY7" fmla="*/ 1690687 h 2533650"/>
              <a:gd name="connsiteX8" fmla="*/ 690562 w 695592"/>
              <a:gd name="connsiteY8" fmla="*/ 1924050 h 2533650"/>
              <a:gd name="connsiteX9" fmla="*/ 633412 w 695592"/>
              <a:gd name="connsiteY9" fmla="*/ 2066925 h 2533650"/>
              <a:gd name="connsiteX10" fmla="*/ 442912 w 695592"/>
              <a:gd name="connsiteY10" fmla="*/ 2200275 h 2533650"/>
              <a:gd name="connsiteX11" fmla="*/ 261937 w 695592"/>
              <a:gd name="connsiteY11" fmla="*/ 2366962 h 2533650"/>
              <a:gd name="connsiteX12" fmla="*/ 138112 w 695592"/>
              <a:gd name="connsiteY12" fmla="*/ 2443162 h 2533650"/>
              <a:gd name="connsiteX13" fmla="*/ 0 w 695592"/>
              <a:gd name="connsiteY13"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592" h="2533650">
                <a:moveTo>
                  <a:pt x="519112" y="0"/>
                </a:moveTo>
                <a:cubicBezTo>
                  <a:pt x="541337" y="178990"/>
                  <a:pt x="563563" y="357981"/>
                  <a:pt x="571500" y="466725"/>
                </a:cubicBezTo>
                <a:cubicBezTo>
                  <a:pt x="579437" y="575469"/>
                  <a:pt x="561975" y="592931"/>
                  <a:pt x="566737" y="652462"/>
                </a:cubicBezTo>
                <a:cubicBezTo>
                  <a:pt x="571499" y="711993"/>
                  <a:pt x="586581" y="754856"/>
                  <a:pt x="600075" y="823912"/>
                </a:cubicBezTo>
                <a:cubicBezTo>
                  <a:pt x="613569" y="892968"/>
                  <a:pt x="636588" y="993775"/>
                  <a:pt x="647700" y="1066800"/>
                </a:cubicBezTo>
                <a:cubicBezTo>
                  <a:pt x="658812" y="1139825"/>
                  <a:pt x="662781" y="1193006"/>
                  <a:pt x="666750" y="1262062"/>
                </a:cubicBezTo>
                <a:cubicBezTo>
                  <a:pt x="670719" y="1331118"/>
                  <a:pt x="667543" y="1409700"/>
                  <a:pt x="671512" y="1481137"/>
                </a:cubicBezTo>
                <a:cubicBezTo>
                  <a:pt x="675481" y="1552574"/>
                  <a:pt x="687387" y="1616868"/>
                  <a:pt x="690562" y="1690687"/>
                </a:cubicBezTo>
                <a:cubicBezTo>
                  <a:pt x="693737" y="1764506"/>
                  <a:pt x="700087" y="1861344"/>
                  <a:pt x="690562" y="1924050"/>
                </a:cubicBezTo>
                <a:cubicBezTo>
                  <a:pt x="681037" y="1986756"/>
                  <a:pt x="674687" y="2020888"/>
                  <a:pt x="633412" y="2066925"/>
                </a:cubicBezTo>
                <a:cubicBezTo>
                  <a:pt x="592137" y="2112962"/>
                  <a:pt x="504824" y="2150269"/>
                  <a:pt x="442912" y="2200275"/>
                </a:cubicBezTo>
                <a:cubicBezTo>
                  <a:pt x="380999" y="2250281"/>
                  <a:pt x="312737" y="2326481"/>
                  <a:pt x="261937" y="2366962"/>
                </a:cubicBezTo>
                <a:cubicBezTo>
                  <a:pt x="211137" y="2407443"/>
                  <a:pt x="181768" y="2415381"/>
                  <a:pt x="138112" y="2443162"/>
                </a:cubicBezTo>
                <a:cubicBezTo>
                  <a:pt x="94456" y="2470943"/>
                  <a:pt x="17462" y="2513806"/>
                  <a:pt x="0" y="25336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495800" y="2571750"/>
            <a:ext cx="585788" cy="633413"/>
          </a:xfrm>
          <a:custGeom>
            <a:avLst/>
            <a:gdLst>
              <a:gd name="connsiteX0" fmla="*/ 585788 w 585788"/>
              <a:gd name="connsiteY0" fmla="*/ 0 h 633413"/>
              <a:gd name="connsiteX1" fmla="*/ 557213 w 585788"/>
              <a:gd name="connsiteY1" fmla="*/ 42863 h 633413"/>
              <a:gd name="connsiteX2" fmla="*/ 466725 w 585788"/>
              <a:gd name="connsiteY2" fmla="*/ 166688 h 633413"/>
              <a:gd name="connsiteX3" fmla="*/ 381000 w 585788"/>
              <a:gd name="connsiteY3" fmla="*/ 252413 h 633413"/>
              <a:gd name="connsiteX4" fmla="*/ 252413 w 585788"/>
              <a:gd name="connsiteY4" fmla="*/ 395288 h 633413"/>
              <a:gd name="connsiteX5" fmla="*/ 109538 w 585788"/>
              <a:gd name="connsiteY5" fmla="*/ 533400 h 633413"/>
              <a:gd name="connsiteX6" fmla="*/ 0 w 585788"/>
              <a:gd name="connsiteY6" fmla="*/ 633413 h 63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8" h="633413">
                <a:moveTo>
                  <a:pt x="585788" y="0"/>
                </a:moveTo>
                <a:cubicBezTo>
                  <a:pt x="581422" y="7541"/>
                  <a:pt x="577057" y="15082"/>
                  <a:pt x="557213" y="42863"/>
                </a:cubicBezTo>
                <a:cubicBezTo>
                  <a:pt x="537369" y="70644"/>
                  <a:pt x="496094" y="131763"/>
                  <a:pt x="466725" y="166688"/>
                </a:cubicBezTo>
                <a:cubicBezTo>
                  <a:pt x="437356" y="201613"/>
                  <a:pt x="416719" y="214313"/>
                  <a:pt x="381000" y="252413"/>
                </a:cubicBezTo>
                <a:cubicBezTo>
                  <a:pt x="345281" y="290513"/>
                  <a:pt x="297657" y="348457"/>
                  <a:pt x="252413" y="395288"/>
                </a:cubicBezTo>
                <a:cubicBezTo>
                  <a:pt x="207169" y="442119"/>
                  <a:pt x="151607" y="493713"/>
                  <a:pt x="109538" y="533400"/>
                </a:cubicBezTo>
                <a:cubicBezTo>
                  <a:pt x="67469" y="573087"/>
                  <a:pt x="33734" y="603250"/>
                  <a:pt x="0" y="6334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386138" y="2062163"/>
            <a:ext cx="1524000" cy="1481137"/>
          </a:xfrm>
          <a:custGeom>
            <a:avLst/>
            <a:gdLst>
              <a:gd name="connsiteX0" fmla="*/ 1524000 w 1524000"/>
              <a:gd name="connsiteY0" fmla="*/ 0 h 1481137"/>
              <a:gd name="connsiteX1" fmla="*/ 1266825 w 1524000"/>
              <a:gd name="connsiteY1" fmla="*/ 238125 h 1481137"/>
              <a:gd name="connsiteX2" fmla="*/ 1119187 w 1524000"/>
              <a:gd name="connsiteY2" fmla="*/ 433387 h 1481137"/>
              <a:gd name="connsiteX3" fmla="*/ 938212 w 1524000"/>
              <a:gd name="connsiteY3" fmla="*/ 633412 h 1481137"/>
              <a:gd name="connsiteX4" fmla="*/ 738187 w 1524000"/>
              <a:gd name="connsiteY4" fmla="*/ 804862 h 1481137"/>
              <a:gd name="connsiteX5" fmla="*/ 595312 w 1524000"/>
              <a:gd name="connsiteY5" fmla="*/ 952500 h 1481137"/>
              <a:gd name="connsiteX6" fmla="*/ 371475 w 1524000"/>
              <a:gd name="connsiteY6" fmla="*/ 1162050 h 1481137"/>
              <a:gd name="connsiteX7" fmla="*/ 276225 w 1524000"/>
              <a:gd name="connsiteY7" fmla="*/ 1247775 h 1481137"/>
              <a:gd name="connsiteX8" fmla="*/ 0 w 1524000"/>
              <a:gd name="connsiteY8" fmla="*/ 1481137 h 14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 h="1481137">
                <a:moveTo>
                  <a:pt x="1524000" y="0"/>
                </a:moveTo>
                <a:cubicBezTo>
                  <a:pt x="1429147" y="82947"/>
                  <a:pt x="1334294" y="165894"/>
                  <a:pt x="1266825" y="238125"/>
                </a:cubicBezTo>
                <a:cubicBezTo>
                  <a:pt x="1199356" y="310356"/>
                  <a:pt x="1173956" y="367506"/>
                  <a:pt x="1119187" y="433387"/>
                </a:cubicBezTo>
                <a:cubicBezTo>
                  <a:pt x="1064418" y="499268"/>
                  <a:pt x="1001712" y="571500"/>
                  <a:pt x="938212" y="633412"/>
                </a:cubicBezTo>
                <a:cubicBezTo>
                  <a:pt x="874712" y="695324"/>
                  <a:pt x="795337" y="751681"/>
                  <a:pt x="738187" y="804862"/>
                </a:cubicBezTo>
                <a:cubicBezTo>
                  <a:pt x="681037" y="858043"/>
                  <a:pt x="656431" y="892969"/>
                  <a:pt x="595312" y="952500"/>
                </a:cubicBezTo>
                <a:cubicBezTo>
                  <a:pt x="534193" y="1012031"/>
                  <a:pt x="424656" y="1112837"/>
                  <a:pt x="371475" y="1162050"/>
                </a:cubicBezTo>
                <a:cubicBezTo>
                  <a:pt x="318294" y="1211263"/>
                  <a:pt x="338137" y="1194594"/>
                  <a:pt x="276225" y="1247775"/>
                </a:cubicBezTo>
                <a:cubicBezTo>
                  <a:pt x="214313" y="1300956"/>
                  <a:pt x="107156" y="1391046"/>
                  <a:pt x="0" y="14811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2219325" y="2314575"/>
            <a:ext cx="2376488" cy="1709738"/>
          </a:xfrm>
          <a:custGeom>
            <a:avLst/>
            <a:gdLst>
              <a:gd name="connsiteX0" fmla="*/ 0 w 2376488"/>
              <a:gd name="connsiteY0" fmla="*/ 0 h 1709738"/>
              <a:gd name="connsiteX1" fmla="*/ 257175 w 2376488"/>
              <a:gd name="connsiteY1" fmla="*/ 185738 h 1709738"/>
              <a:gd name="connsiteX2" fmla="*/ 476250 w 2376488"/>
              <a:gd name="connsiteY2" fmla="*/ 314325 h 1709738"/>
              <a:gd name="connsiteX3" fmla="*/ 657225 w 2376488"/>
              <a:gd name="connsiteY3" fmla="*/ 438150 h 1709738"/>
              <a:gd name="connsiteX4" fmla="*/ 828675 w 2376488"/>
              <a:gd name="connsiteY4" fmla="*/ 557213 h 1709738"/>
              <a:gd name="connsiteX5" fmla="*/ 1071563 w 2376488"/>
              <a:gd name="connsiteY5" fmla="*/ 738188 h 1709738"/>
              <a:gd name="connsiteX6" fmla="*/ 1271588 w 2376488"/>
              <a:gd name="connsiteY6" fmla="*/ 857250 h 1709738"/>
              <a:gd name="connsiteX7" fmla="*/ 1481138 w 2376488"/>
              <a:gd name="connsiteY7" fmla="*/ 1009650 h 1709738"/>
              <a:gd name="connsiteX8" fmla="*/ 1633538 w 2376488"/>
              <a:gd name="connsiteY8" fmla="*/ 1104900 h 1709738"/>
              <a:gd name="connsiteX9" fmla="*/ 1809750 w 2376488"/>
              <a:gd name="connsiteY9" fmla="*/ 1233488 h 1709738"/>
              <a:gd name="connsiteX10" fmla="*/ 2000250 w 2376488"/>
              <a:gd name="connsiteY10" fmla="*/ 1414463 h 1709738"/>
              <a:gd name="connsiteX11" fmla="*/ 2238375 w 2376488"/>
              <a:gd name="connsiteY11" fmla="*/ 1619250 h 1709738"/>
              <a:gd name="connsiteX12" fmla="*/ 2376488 w 2376488"/>
              <a:gd name="connsiteY12" fmla="*/ 1709738 h 170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488" h="1709738">
                <a:moveTo>
                  <a:pt x="0" y="0"/>
                </a:moveTo>
                <a:cubicBezTo>
                  <a:pt x="88900" y="66675"/>
                  <a:pt x="177800" y="133351"/>
                  <a:pt x="257175" y="185738"/>
                </a:cubicBezTo>
                <a:cubicBezTo>
                  <a:pt x="336550" y="238125"/>
                  <a:pt x="409575" y="272256"/>
                  <a:pt x="476250" y="314325"/>
                </a:cubicBezTo>
                <a:cubicBezTo>
                  <a:pt x="542925" y="356394"/>
                  <a:pt x="657225" y="438150"/>
                  <a:pt x="657225" y="438150"/>
                </a:cubicBezTo>
                <a:cubicBezTo>
                  <a:pt x="715962" y="478631"/>
                  <a:pt x="759619" y="507207"/>
                  <a:pt x="828675" y="557213"/>
                </a:cubicBezTo>
                <a:cubicBezTo>
                  <a:pt x="897731" y="607219"/>
                  <a:pt x="997744" y="688182"/>
                  <a:pt x="1071563" y="738188"/>
                </a:cubicBezTo>
                <a:cubicBezTo>
                  <a:pt x="1145382" y="788194"/>
                  <a:pt x="1203326" y="812006"/>
                  <a:pt x="1271588" y="857250"/>
                </a:cubicBezTo>
                <a:cubicBezTo>
                  <a:pt x="1339850" y="902494"/>
                  <a:pt x="1420813" y="968375"/>
                  <a:pt x="1481138" y="1009650"/>
                </a:cubicBezTo>
                <a:cubicBezTo>
                  <a:pt x="1541463" y="1050925"/>
                  <a:pt x="1578769" y="1067594"/>
                  <a:pt x="1633538" y="1104900"/>
                </a:cubicBezTo>
                <a:cubicBezTo>
                  <a:pt x="1688307" y="1142206"/>
                  <a:pt x="1748631" y="1181894"/>
                  <a:pt x="1809750" y="1233488"/>
                </a:cubicBezTo>
                <a:cubicBezTo>
                  <a:pt x="1870869" y="1285082"/>
                  <a:pt x="1928812" y="1350169"/>
                  <a:pt x="2000250" y="1414463"/>
                </a:cubicBezTo>
                <a:cubicBezTo>
                  <a:pt x="2071688" y="1478757"/>
                  <a:pt x="2175669" y="1570038"/>
                  <a:pt x="2238375" y="1619250"/>
                </a:cubicBezTo>
                <a:cubicBezTo>
                  <a:pt x="2301081" y="1668462"/>
                  <a:pt x="2338784" y="1689100"/>
                  <a:pt x="2376488" y="170973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2314575" y="3228975"/>
            <a:ext cx="776288" cy="252413"/>
          </a:xfrm>
          <a:custGeom>
            <a:avLst/>
            <a:gdLst>
              <a:gd name="connsiteX0" fmla="*/ 0 w 776288"/>
              <a:gd name="connsiteY0" fmla="*/ 0 h 252413"/>
              <a:gd name="connsiteX1" fmla="*/ 252413 w 776288"/>
              <a:gd name="connsiteY1" fmla="*/ 80963 h 252413"/>
              <a:gd name="connsiteX2" fmla="*/ 471488 w 776288"/>
              <a:gd name="connsiteY2" fmla="*/ 157163 h 252413"/>
              <a:gd name="connsiteX3" fmla="*/ 681038 w 776288"/>
              <a:gd name="connsiteY3" fmla="*/ 233363 h 252413"/>
              <a:gd name="connsiteX4" fmla="*/ 776288 w 776288"/>
              <a:gd name="connsiteY4" fmla="*/ 252413 h 25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288" h="252413">
                <a:moveTo>
                  <a:pt x="0" y="0"/>
                </a:moveTo>
                <a:lnTo>
                  <a:pt x="252413" y="80963"/>
                </a:lnTo>
                <a:cubicBezTo>
                  <a:pt x="330994" y="107157"/>
                  <a:pt x="471488" y="157163"/>
                  <a:pt x="471488" y="157163"/>
                </a:cubicBezTo>
                <a:cubicBezTo>
                  <a:pt x="542925" y="182563"/>
                  <a:pt x="630238" y="217488"/>
                  <a:pt x="681038" y="233363"/>
                </a:cubicBezTo>
                <a:cubicBezTo>
                  <a:pt x="731838" y="249238"/>
                  <a:pt x="754063" y="250825"/>
                  <a:pt x="776288" y="2524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167063" y="3500438"/>
            <a:ext cx="366712" cy="128587"/>
          </a:xfrm>
          <a:custGeom>
            <a:avLst/>
            <a:gdLst>
              <a:gd name="connsiteX0" fmla="*/ 0 w 366712"/>
              <a:gd name="connsiteY0" fmla="*/ 0 h 128587"/>
              <a:gd name="connsiteX1" fmla="*/ 366712 w 366712"/>
              <a:gd name="connsiteY1" fmla="*/ 128587 h 128587"/>
            </a:gdLst>
            <a:ahLst/>
            <a:cxnLst>
              <a:cxn ang="0">
                <a:pos x="connsiteX0" y="connsiteY0"/>
              </a:cxn>
              <a:cxn ang="0">
                <a:pos x="connsiteX1" y="connsiteY1"/>
              </a:cxn>
            </a:cxnLst>
            <a:rect l="l" t="t" r="r" b="b"/>
            <a:pathLst>
              <a:path w="366712" h="128587">
                <a:moveTo>
                  <a:pt x="0" y="0"/>
                </a:moveTo>
                <a:lnTo>
                  <a:pt x="366712" y="1285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748088" y="3714750"/>
            <a:ext cx="757237" cy="357188"/>
          </a:xfrm>
          <a:custGeom>
            <a:avLst/>
            <a:gdLst>
              <a:gd name="connsiteX0" fmla="*/ 0 w 757237"/>
              <a:gd name="connsiteY0" fmla="*/ 0 h 357188"/>
              <a:gd name="connsiteX1" fmla="*/ 571500 w 757237"/>
              <a:gd name="connsiteY1" fmla="*/ 271463 h 357188"/>
              <a:gd name="connsiteX2" fmla="*/ 657225 w 757237"/>
              <a:gd name="connsiteY2" fmla="*/ 304800 h 357188"/>
              <a:gd name="connsiteX3" fmla="*/ 757237 w 757237"/>
              <a:gd name="connsiteY3" fmla="*/ 357188 h 357188"/>
            </a:gdLst>
            <a:ahLst/>
            <a:cxnLst>
              <a:cxn ang="0">
                <a:pos x="connsiteX0" y="connsiteY0"/>
              </a:cxn>
              <a:cxn ang="0">
                <a:pos x="connsiteX1" y="connsiteY1"/>
              </a:cxn>
              <a:cxn ang="0">
                <a:pos x="connsiteX2" y="connsiteY2"/>
              </a:cxn>
              <a:cxn ang="0">
                <a:pos x="connsiteX3" y="connsiteY3"/>
              </a:cxn>
            </a:cxnLst>
            <a:rect l="l" t="t" r="r" b="b"/>
            <a:pathLst>
              <a:path w="757237" h="357188">
                <a:moveTo>
                  <a:pt x="0" y="0"/>
                </a:moveTo>
                <a:lnTo>
                  <a:pt x="571500" y="271463"/>
                </a:lnTo>
                <a:cubicBezTo>
                  <a:pt x="681037" y="322263"/>
                  <a:pt x="626269" y="290513"/>
                  <a:pt x="657225" y="304800"/>
                </a:cubicBezTo>
                <a:cubicBezTo>
                  <a:pt x="688181" y="319088"/>
                  <a:pt x="722709" y="338138"/>
                  <a:pt x="757237" y="3571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4252913" y="3476625"/>
            <a:ext cx="223837" cy="842963"/>
          </a:xfrm>
          <a:custGeom>
            <a:avLst/>
            <a:gdLst>
              <a:gd name="connsiteX0" fmla="*/ 223837 w 223837"/>
              <a:gd name="connsiteY0" fmla="*/ 0 h 842963"/>
              <a:gd name="connsiteX1" fmla="*/ 190500 w 223837"/>
              <a:gd name="connsiteY1" fmla="*/ 290513 h 842963"/>
              <a:gd name="connsiteX2" fmla="*/ 152400 w 223837"/>
              <a:gd name="connsiteY2" fmla="*/ 419100 h 842963"/>
              <a:gd name="connsiteX3" fmla="*/ 104775 w 223837"/>
              <a:gd name="connsiteY3" fmla="*/ 542925 h 842963"/>
              <a:gd name="connsiteX4" fmla="*/ 42862 w 223837"/>
              <a:gd name="connsiteY4" fmla="*/ 700088 h 842963"/>
              <a:gd name="connsiteX5" fmla="*/ 0 w 223837"/>
              <a:gd name="connsiteY5" fmla="*/ 842963 h 84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37" h="842963">
                <a:moveTo>
                  <a:pt x="223837" y="0"/>
                </a:moveTo>
                <a:cubicBezTo>
                  <a:pt x="213121" y="110331"/>
                  <a:pt x="202406" y="220663"/>
                  <a:pt x="190500" y="290513"/>
                </a:cubicBezTo>
                <a:cubicBezTo>
                  <a:pt x="178594" y="360363"/>
                  <a:pt x="166687" y="377031"/>
                  <a:pt x="152400" y="419100"/>
                </a:cubicBezTo>
                <a:cubicBezTo>
                  <a:pt x="138113" y="461169"/>
                  <a:pt x="123031" y="496094"/>
                  <a:pt x="104775" y="542925"/>
                </a:cubicBezTo>
                <a:cubicBezTo>
                  <a:pt x="86519" y="589756"/>
                  <a:pt x="60324" y="650082"/>
                  <a:pt x="42862" y="700088"/>
                </a:cubicBezTo>
                <a:cubicBezTo>
                  <a:pt x="25400" y="750094"/>
                  <a:pt x="12700" y="796528"/>
                  <a:pt x="0" y="8429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014663" y="3729038"/>
            <a:ext cx="757237" cy="571500"/>
          </a:xfrm>
          <a:custGeom>
            <a:avLst/>
            <a:gdLst>
              <a:gd name="connsiteX0" fmla="*/ 757237 w 757237"/>
              <a:gd name="connsiteY0" fmla="*/ 0 h 571500"/>
              <a:gd name="connsiteX1" fmla="*/ 533400 w 757237"/>
              <a:gd name="connsiteY1" fmla="*/ 200025 h 571500"/>
              <a:gd name="connsiteX2" fmla="*/ 0 w 757237"/>
              <a:gd name="connsiteY2" fmla="*/ 571500 h 571500"/>
            </a:gdLst>
            <a:ahLst/>
            <a:cxnLst>
              <a:cxn ang="0">
                <a:pos x="connsiteX0" y="connsiteY0"/>
              </a:cxn>
              <a:cxn ang="0">
                <a:pos x="connsiteX1" y="connsiteY1"/>
              </a:cxn>
              <a:cxn ang="0">
                <a:pos x="connsiteX2" y="connsiteY2"/>
              </a:cxn>
            </a:cxnLst>
            <a:rect l="l" t="t" r="r" b="b"/>
            <a:pathLst>
              <a:path w="757237" h="571500">
                <a:moveTo>
                  <a:pt x="757237" y="0"/>
                </a:moveTo>
                <a:cubicBezTo>
                  <a:pt x="708421" y="52387"/>
                  <a:pt x="659606" y="104775"/>
                  <a:pt x="533400" y="200025"/>
                </a:cubicBezTo>
                <a:cubicBezTo>
                  <a:pt x="407194" y="295275"/>
                  <a:pt x="203597" y="433387"/>
                  <a:pt x="0" y="5715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2381250" y="3571875"/>
            <a:ext cx="971550" cy="590550"/>
          </a:xfrm>
          <a:custGeom>
            <a:avLst/>
            <a:gdLst>
              <a:gd name="connsiteX0" fmla="*/ 0 w 971550"/>
              <a:gd name="connsiteY0" fmla="*/ 590550 h 590550"/>
              <a:gd name="connsiteX1" fmla="*/ 571500 w 971550"/>
              <a:gd name="connsiteY1" fmla="*/ 252413 h 590550"/>
              <a:gd name="connsiteX2" fmla="*/ 971550 w 971550"/>
              <a:gd name="connsiteY2" fmla="*/ 0 h 590550"/>
            </a:gdLst>
            <a:ahLst/>
            <a:cxnLst>
              <a:cxn ang="0">
                <a:pos x="connsiteX0" y="connsiteY0"/>
              </a:cxn>
              <a:cxn ang="0">
                <a:pos x="connsiteX1" y="connsiteY1"/>
              </a:cxn>
              <a:cxn ang="0">
                <a:pos x="connsiteX2" y="connsiteY2"/>
              </a:cxn>
            </a:cxnLst>
            <a:rect l="l" t="t" r="r" b="b"/>
            <a:pathLst>
              <a:path w="971550" h="590550">
                <a:moveTo>
                  <a:pt x="0" y="590550"/>
                </a:moveTo>
                <a:lnTo>
                  <a:pt x="571500" y="252413"/>
                </a:lnTo>
                <a:cubicBezTo>
                  <a:pt x="733425" y="153988"/>
                  <a:pt x="842963" y="90487"/>
                  <a:pt x="9715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4462463" y="1214438"/>
            <a:ext cx="623887" cy="561975"/>
          </a:xfrm>
          <a:custGeom>
            <a:avLst/>
            <a:gdLst>
              <a:gd name="connsiteX0" fmla="*/ 623887 w 623887"/>
              <a:gd name="connsiteY0" fmla="*/ 0 h 561975"/>
              <a:gd name="connsiteX1" fmla="*/ 338137 w 623887"/>
              <a:gd name="connsiteY1" fmla="*/ 233362 h 561975"/>
              <a:gd name="connsiteX2" fmla="*/ 166687 w 623887"/>
              <a:gd name="connsiteY2" fmla="*/ 385762 h 561975"/>
              <a:gd name="connsiteX3" fmla="*/ 0 w 623887"/>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623887" h="561975">
                <a:moveTo>
                  <a:pt x="623887" y="0"/>
                </a:moveTo>
                <a:lnTo>
                  <a:pt x="338137" y="233362"/>
                </a:lnTo>
                <a:cubicBezTo>
                  <a:pt x="261937" y="297656"/>
                  <a:pt x="223043" y="330993"/>
                  <a:pt x="166687" y="385762"/>
                </a:cubicBezTo>
                <a:cubicBezTo>
                  <a:pt x="110331" y="440531"/>
                  <a:pt x="55165" y="501253"/>
                  <a:pt x="0" y="5619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95034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0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8508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7273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5010547" y="21003"/>
            <a:ext cx="4104456"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err="1" smtClean="0">
                <a:solidFill>
                  <a:srgbClr val="C00000"/>
                </a:solidFill>
                <a:latin typeface="Arial" pitchFamily="34" charset="0"/>
                <a:cs typeface="Arial" pitchFamily="34" charset="0"/>
              </a:rPr>
              <a:t>Knole</a:t>
            </a:r>
            <a:r>
              <a:rPr lang="en-GB" altLang="en-US" sz="3200" b="1" dirty="0" smtClean="0">
                <a:solidFill>
                  <a:srgbClr val="C00000"/>
                </a:solidFill>
                <a:latin typeface="Arial" pitchFamily="34" charset="0"/>
                <a:cs typeface="Arial" pitchFamily="34" charset="0"/>
              </a:rPr>
              <a:t>, Kent</a:t>
            </a:r>
            <a:endParaRPr lang="en-GB" altLang="en-US" sz="3200" b="1" dirty="0">
              <a:solidFill>
                <a:srgbClr val="C00000"/>
              </a:solidFill>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6458" t="6569" r="23126" b="3597"/>
          <a:stretch/>
        </p:blipFill>
        <p:spPr>
          <a:xfrm>
            <a:off x="0" y="671419"/>
            <a:ext cx="6699036" cy="6043336"/>
          </a:xfrm>
          <a:prstGeom prst="rect">
            <a:avLst/>
          </a:prstGeom>
        </p:spPr>
      </p:pic>
      <p:cxnSp>
        <p:nvCxnSpPr>
          <p:cNvPr id="8" name="Straight Arrow Connector 7"/>
          <p:cNvCxnSpPr/>
          <p:nvPr/>
        </p:nvCxnSpPr>
        <p:spPr>
          <a:xfrm flipH="1" flipV="1">
            <a:off x="2411760" y="6021288"/>
            <a:ext cx="1152128" cy="50405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 Box 5"/>
          <p:cNvSpPr txBox="1">
            <a:spLocks noChangeArrowheads="1"/>
          </p:cNvSpPr>
          <p:nvPr/>
        </p:nvSpPr>
        <p:spPr bwMode="auto">
          <a:xfrm>
            <a:off x="3491880" y="6367622"/>
            <a:ext cx="4104456"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2000" b="1" dirty="0" smtClean="0">
                <a:solidFill>
                  <a:srgbClr val="C00000"/>
                </a:solidFill>
                <a:latin typeface="Arial" pitchFamily="34" charset="0"/>
                <a:cs typeface="Arial" pitchFamily="34" charset="0"/>
              </a:rPr>
              <a:t>King’s Tower</a:t>
            </a:r>
            <a:endParaRPr lang="en-GB" altLang="en-US" sz="2000" b="1" dirty="0">
              <a:solidFill>
                <a:srgbClr val="C00000"/>
              </a:solidFill>
              <a:latin typeface="Arial" pitchFamily="34" charset="0"/>
              <a:cs typeface="Arial" pitchFamily="34" charset="0"/>
            </a:endParaRPr>
          </a:p>
          <a:p>
            <a:pPr marL="342900" indent="-342900">
              <a:lnSpc>
                <a:spcPct val="120000"/>
              </a:lnSpc>
              <a:buFont typeface="Arial" pitchFamily="34" charset="0"/>
              <a:buChar char="•"/>
            </a:pPr>
            <a:endParaRPr lang="en-GB" altLang="en-US" sz="2200" dirty="0">
              <a:latin typeface="Arial" pitchFamily="34" charset="0"/>
              <a:cs typeface="Arial" pitchFamily="34" charset="0"/>
            </a:endParaRPr>
          </a:p>
          <a:p>
            <a:pPr>
              <a:buFontTx/>
              <a:buAutoNum type="arabicPeriod"/>
            </a:pPr>
            <a:endParaRPr lang="en-GB" altLang="en-US" sz="1800" dirty="0">
              <a:latin typeface="Calibri" pitchFamily="34" charset="0"/>
            </a:endParaRPr>
          </a:p>
        </p:txBody>
      </p:sp>
      <p:sp>
        <p:nvSpPr>
          <p:cNvPr id="11" name="Rectangle 10"/>
          <p:cNvSpPr/>
          <p:nvPr/>
        </p:nvSpPr>
        <p:spPr>
          <a:xfrm>
            <a:off x="172044" y="6591644"/>
            <a:ext cx="2239716" cy="246221"/>
          </a:xfrm>
          <a:prstGeom prst="rect">
            <a:avLst/>
          </a:prstGeom>
        </p:spPr>
        <p:txBody>
          <a:bodyPr wrap="none">
            <a:spAutoFit/>
          </a:bodyPr>
          <a:lstStyle/>
          <a:p>
            <a:pPr lvl="0" algn="r" eaLnBrk="0" fontAlgn="base" hangingPunct="0">
              <a:spcBef>
                <a:spcPct val="0"/>
              </a:spcBef>
              <a:spcAft>
                <a:spcPct val="0"/>
              </a:spcAft>
            </a:pPr>
            <a:r>
              <a:rPr lang="en-US" altLang="en-US" sz="1000" dirty="0" smtClean="0">
                <a:latin typeface="Arial" pitchFamily="34" charset="0"/>
                <a:cs typeface="Arial" pitchFamily="34" charset="0"/>
              </a:rPr>
              <a:t>Image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1884452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pic>
        <p:nvPicPr>
          <p:cNvPr id="8" name="Picture 7" descr="P:\KENT\1303\na\Field\SBR\Winter.enabling.works.2013.2014\Knole Apotropaic Marks\Kings Store\DSCN8783.JPG"/>
          <p:cNvPicPr/>
          <p:nvPr/>
        </p:nvPicPr>
        <p:blipFill rotWithShape="1">
          <a:blip r:embed="rId4" cstate="email">
            <a:extLst>
              <a:ext uri="{28A0092B-C50C-407E-A947-70E740481C1C}">
                <a14:useLocalDpi xmlns:a14="http://schemas.microsoft.com/office/drawing/2010/main"/>
              </a:ext>
            </a:extLst>
          </a:blip>
          <a:srcRect b="18080"/>
          <a:stretch/>
        </p:blipFill>
        <p:spPr bwMode="auto">
          <a:xfrm>
            <a:off x="107504" y="2708920"/>
            <a:ext cx="1792525" cy="19578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04679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pic>
        <p:nvPicPr>
          <p:cNvPr id="8" name="Picture 7" descr="P:\KENT\1303\na\Field\SBR\Winter.enabling.works.2013.2014\Knole Apotropaic Marks\Kings Store\DSCN8783.JPG"/>
          <p:cNvPicPr/>
          <p:nvPr/>
        </p:nvPicPr>
        <p:blipFill rotWithShape="1">
          <a:blip r:embed="rId4" cstate="email">
            <a:extLst>
              <a:ext uri="{28A0092B-C50C-407E-A947-70E740481C1C}">
                <a14:useLocalDpi xmlns:a14="http://schemas.microsoft.com/office/drawing/2010/main"/>
              </a:ext>
            </a:extLst>
          </a:blip>
          <a:srcRect b="18080"/>
          <a:stretch/>
        </p:blipFill>
        <p:spPr bwMode="auto">
          <a:xfrm>
            <a:off x="107504" y="2708920"/>
            <a:ext cx="1792525" cy="1957830"/>
          </a:xfrm>
          <a:prstGeom prst="rect">
            <a:avLst/>
          </a:prstGeom>
          <a:noFill/>
          <a:ln>
            <a:noFill/>
          </a:ln>
          <a:extLst>
            <a:ext uri="{53640926-AAD7-44D8-BBD7-CCE9431645EC}">
              <a14:shadowObscured xmlns:a14="http://schemas.microsoft.com/office/drawing/2010/main"/>
            </a:ext>
          </a:extLst>
        </p:spPr>
      </p:pic>
      <p:pic>
        <p:nvPicPr>
          <p:cNvPr id="9" name="Picture 8" descr="P:\KENT\1303\na\Field\SBR\Winter.enabling.works.2013.2014\Knole Apotropaic Marks\Kings Store\DSCN8791.JPG"/>
          <p:cNvPicPr/>
          <p:nvPr/>
        </p:nvPicPr>
        <p:blipFill rotWithShape="1">
          <a:blip r:embed="rId5" cstate="email">
            <a:extLst>
              <a:ext uri="{28A0092B-C50C-407E-A947-70E740481C1C}">
                <a14:useLocalDpi xmlns:a14="http://schemas.microsoft.com/office/drawing/2010/main"/>
              </a:ext>
            </a:extLst>
          </a:blip>
          <a:srcRect l="18121" t="20638" b="6879"/>
          <a:stretch/>
        </p:blipFill>
        <p:spPr bwMode="auto">
          <a:xfrm>
            <a:off x="107505" y="4725144"/>
            <a:ext cx="1792524" cy="21159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3730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0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pic>
        <p:nvPicPr>
          <p:cNvPr id="8" name="Picture 7" descr="P:\KENT\1303\na\Field\SBR\Winter.enabling.works.2013.2014\Knole Apotropaic Marks\Kings Store\DSCN8783.JPG"/>
          <p:cNvPicPr/>
          <p:nvPr/>
        </p:nvPicPr>
        <p:blipFill rotWithShape="1">
          <a:blip r:embed="rId4" cstate="email">
            <a:extLst>
              <a:ext uri="{28A0092B-C50C-407E-A947-70E740481C1C}">
                <a14:useLocalDpi xmlns:a14="http://schemas.microsoft.com/office/drawing/2010/main"/>
              </a:ext>
            </a:extLst>
          </a:blip>
          <a:srcRect b="18080"/>
          <a:stretch/>
        </p:blipFill>
        <p:spPr bwMode="auto">
          <a:xfrm>
            <a:off x="107504" y="2708920"/>
            <a:ext cx="1792525" cy="1957830"/>
          </a:xfrm>
          <a:prstGeom prst="rect">
            <a:avLst/>
          </a:prstGeom>
          <a:noFill/>
          <a:ln>
            <a:noFill/>
          </a:ln>
          <a:extLst>
            <a:ext uri="{53640926-AAD7-44D8-BBD7-CCE9431645EC}">
              <a14:shadowObscured xmlns:a14="http://schemas.microsoft.com/office/drawing/2010/main"/>
            </a:ext>
          </a:extLst>
        </p:spPr>
      </p:pic>
      <p:pic>
        <p:nvPicPr>
          <p:cNvPr id="9" name="Picture 8" descr="P:\KENT\1303\na\Field\SBR\Winter.enabling.works.2013.2014\Knole Apotropaic Marks\Kings Store\DSCN8791.JPG"/>
          <p:cNvPicPr/>
          <p:nvPr/>
        </p:nvPicPr>
        <p:blipFill rotWithShape="1">
          <a:blip r:embed="rId5" cstate="email">
            <a:extLst>
              <a:ext uri="{28A0092B-C50C-407E-A947-70E740481C1C}">
                <a14:useLocalDpi xmlns:a14="http://schemas.microsoft.com/office/drawing/2010/main"/>
              </a:ext>
            </a:extLst>
          </a:blip>
          <a:srcRect l="18121" t="20638" b="6879"/>
          <a:stretch/>
        </p:blipFill>
        <p:spPr bwMode="auto">
          <a:xfrm>
            <a:off x="107505" y="4725144"/>
            <a:ext cx="1792524" cy="2115983"/>
          </a:xfrm>
          <a:prstGeom prst="rect">
            <a:avLst/>
          </a:prstGeom>
          <a:noFill/>
          <a:ln>
            <a:noFill/>
          </a:ln>
          <a:extLst>
            <a:ext uri="{53640926-AAD7-44D8-BBD7-CCE9431645EC}">
              <a14:shadowObscured xmlns:a14="http://schemas.microsoft.com/office/drawing/2010/main"/>
            </a:ext>
          </a:extLst>
        </p:spPr>
      </p:pic>
      <p:pic>
        <p:nvPicPr>
          <p:cNvPr id="15" name="Picture 14" descr="P:\KENT\1303\na\Field\SBR\Winter.enabling.works.2013.2014\Knole Apotropaic Marks\Kings Store\DSCN8793.JPG"/>
          <p:cNvPicPr/>
          <p:nvPr/>
        </p:nvPicPr>
        <p:blipFill rotWithShape="1">
          <a:blip r:embed="rId6" cstate="email">
            <a:extLst>
              <a:ext uri="{28A0092B-C50C-407E-A947-70E740481C1C}">
                <a14:useLocalDpi xmlns:a14="http://schemas.microsoft.com/office/drawing/2010/main"/>
              </a:ext>
            </a:extLst>
          </a:blip>
          <a:srcRect t="6652" r="31388" b="37222"/>
          <a:stretch/>
        </p:blipFill>
        <p:spPr bwMode="auto">
          <a:xfrm>
            <a:off x="2035468" y="297710"/>
            <a:ext cx="1888460" cy="20596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60576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pic>
        <p:nvPicPr>
          <p:cNvPr id="8" name="Picture 7" descr="P:\KENT\1303\na\Field\SBR\Winter.enabling.works.2013.2014\Knole Apotropaic Marks\Kings Store\DSCN8783.JPG"/>
          <p:cNvPicPr/>
          <p:nvPr/>
        </p:nvPicPr>
        <p:blipFill rotWithShape="1">
          <a:blip r:embed="rId4" cstate="email">
            <a:extLst>
              <a:ext uri="{28A0092B-C50C-407E-A947-70E740481C1C}">
                <a14:useLocalDpi xmlns:a14="http://schemas.microsoft.com/office/drawing/2010/main"/>
              </a:ext>
            </a:extLst>
          </a:blip>
          <a:srcRect b="18080"/>
          <a:stretch/>
        </p:blipFill>
        <p:spPr bwMode="auto">
          <a:xfrm>
            <a:off x="107504" y="2708920"/>
            <a:ext cx="1792525" cy="1957830"/>
          </a:xfrm>
          <a:prstGeom prst="rect">
            <a:avLst/>
          </a:prstGeom>
          <a:noFill/>
          <a:ln>
            <a:noFill/>
          </a:ln>
          <a:extLst>
            <a:ext uri="{53640926-AAD7-44D8-BBD7-CCE9431645EC}">
              <a14:shadowObscured xmlns:a14="http://schemas.microsoft.com/office/drawing/2010/main"/>
            </a:ext>
          </a:extLst>
        </p:spPr>
      </p:pic>
      <p:pic>
        <p:nvPicPr>
          <p:cNvPr id="9" name="Picture 8" descr="P:\KENT\1303\na\Field\SBR\Winter.enabling.works.2013.2014\Knole Apotropaic Marks\Kings Store\DSCN8791.JPG"/>
          <p:cNvPicPr/>
          <p:nvPr/>
        </p:nvPicPr>
        <p:blipFill rotWithShape="1">
          <a:blip r:embed="rId5" cstate="email">
            <a:extLst>
              <a:ext uri="{28A0092B-C50C-407E-A947-70E740481C1C}">
                <a14:useLocalDpi xmlns:a14="http://schemas.microsoft.com/office/drawing/2010/main"/>
              </a:ext>
            </a:extLst>
          </a:blip>
          <a:srcRect l="18121" t="20638" b="6879"/>
          <a:stretch/>
        </p:blipFill>
        <p:spPr bwMode="auto">
          <a:xfrm>
            <a:off x="107505" y="4725144"/>
            <a:ext cx="1792524" cy="2115983"/>
          </a:xfrm>
          <a:prstGeom prst="rect">
            <a:avLst/>
          </a:prstGeom>
          <a:noFill/>
          <a:ln>
            <a:noFill/>
          </a:ln>
          <a:extLst>
            <a:ext uri="{53640926-AAD7-44D8-BBD7-CCE9431645EC}">
              <a14:shadowObscured xmlns:a14="http://schemas.microsoft.com/office/drawing/2010/main"/>
            </a:ext>
          </a:extLst>
        </p:spPr>
      </p:pic>
      <p:pic>
        <p:nvPicPr>
          <p:cNvPr id="15" name="Picture 14" descr="P:\KENT\1303\na\Field\SBR\Winter.enabling.works.2013.2014\Knole Apotropaic Marks\Kings Store\DSCN8793.JPG"/>
          <p:cNvPicPr/>
          <p:nvPr/>
        </p:nvPicPr>
        <p:blipFill rotWithShape="1">
          <a:blip r:embed="rId6" cstate="email">
            <a:extLst>
              <a:ext uri="{28A0092B-C50C-407E-A947-70E740481C1C}">
                <a14:useLocalDpi xmlns:a14="http://schemas.microsoft.com/office/drawing/2010/main"/>
              </a:ext>
            </a:extLst>
          </a:blip>
          <a:srcRect t="6652" r="31388" b="37222"/>
          <a:stretch/>
        </p:blipFill>
        <p:spPr bwMode="auto">
          <a:xfrm>
            <a:off x="2035468" y="297710"/>
            <a:ext cx="1888460" cy="2059643"/>
          </a:xfrm>
          <a:prstGeom prst="rect">
            <a:avLst/>
          </a:prstGeom>
          <a:noFill/>
          <a:ln>
            <a:noFill/>
          </a:ln>
          <a:extLst>
            <a:ext uri="{53640926-AAD7-44D8-BBD7-CCE9431645EC}">
              <a14:shadowObscured xmlns:a14="http://schemas.microsoft.com/office/drawing/2010/main"/>
            </a:ext>
          </a:extLst>
        </p:spPr>
      </p:pic>
      <p:pic>
        <p:nvPicPr>
          <p:cNvPr id="16" name="Picture 15" descr="P:\KENT\1303\na\Field\SBR\Winter.enabling.works.2013.2014\Knole Apotropaic Marks\Kings Store\DSCN8795.JPG"/>
          <p:cNvPicPr/>
          <p:nvPr/>
        </p:nvPicPr>
        <p:blipFill rotWithShape="1">
          <a:blip r:embed="rId7" cstate="email">
            <a:extLst>
              <a:ext uri="{28A0092B-C50C-407E-A947-70E740481C1C}">
                <a14:useLocalDpi xmlns:a14="http://schemas.microsoft.com/office/drawing/2010/main"/>
              </a:ext>
            </a:extLst>
          </a:blip>
          <a:srcRect l="6068" t="14469" r="37300" b="43291"/>
          <a:stretch/>
        </p:blipFill>
        <p:spPr bwMode="auto">
          <a:xfrm>
            <a:off x="2035468" y="2463022"/>
            <a:ext cx="1877271" cy="18671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25850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pic>
        <p:nvPicPr>
          <p:cNvPr id="8" name="Picture 7" descr="P:\KENT\1303\na\Field\SBR\Winter.enabling.works.2013.2014\Knole Apotropaic Marks\Kings Store\DSCN8783.JPG"/>
          <p:cNvPicPr/>
          <p:nvPr/>
        </p:nvPicPr>
        <p:blipFill rotWithShape="1">
          <a:blip r:embed="rId4" cstate="email">
            <a:extLst>
              <a:ext uri="{28A0092B-C50C-407E-A947-70E740481C1C}">
                <a14:useLocalDpi xmlns:a14="http://schemas.microsoft.com/office/drawing/2010/main"/>
              </a:ext>
            </a:extLst>
          </a:blip>
          <a:srcRect b="18080"/>
          <a:stretch/>
        </p:blipFill>
        <p:spPr bwMode="auto">
          <a:xfrm>
            <a:off x="107504" y="2708920"/>
            <a:ext cx="1792525" cy="1957830"/>
          </a:xfrm>
          <a:prstGeom prst="rect">
            <a:avLst/>
          </a:prstGeom>
          <a:noFill/>
          <a:ln>
            <a:noFill/>
          </a:ln>
          <a:extLst>
            <a:ext uri="{53640926-AAD7-44D8-BBD7-CCE9431645EC}">
              <a14:shadowObscured xmlns:a14="http://schemas.microsoft.com/office/drawing/2010/main"/>
            </a:ext>
          </a:extLst>
        </p:spPr>
      </p:pic>
      <p:pic>
        <p:nvPicPr>
          <p:cNvPr id="9" name="Picture 8" descr="P:\KENT\1303\na\Field\SBR\Winter.enabling.works.2013.2014\Knole Apotropaic Marks\Kings Store\DSCN8791.JPG"/>
          <p:cNvPicPr/>
          <p:nvPr/>
        </p:nvPicPr>
        <p:blipFill rotWithShape="1">
          <a:blip r:embed="rId5" cstate="email">
            <a:extLst>
              <a:ext uri="{28A0092B-C50C-407E-A947-70E740481C1C}">
                <a14:useLocalDpi xmlns:a14="http://schemas.microsoft.com/office/drawing/2010/main"/>
              </a:ext>
            </a:extLst>
          </a:blip>
          <a:srcRect l="18121" t="20638" b="6879"/>
          <a:stretch/>
        </p:blipFill>
        <p:spPr bwMode="auto">
          <a:xfrm>
            <a:off x="107505" y="4725144"/>
            <a:ext cx="1792524" cy="2115983"/>
          </a:xfrm>
          <a:prstGeom prst="rect">
            <a:avLst/>
          </a:prstGeom>
          <a:noFill/>
          <a:ln>
            <a:noFill/>
          </a:ln>
          <a:extLst>
            <a:ext uri="{53640926-AAD7-44D8-BBD7-CCE9431645EC}">
              <a14:shadowObscured xmlns:a14="http://schemas.microsoft.com/office/drawing/2010/main"/>
            </a:ext>
          </a:extLst>
        </p:spPr>
      </p:pic>
      <p:pic>
        <p:nvPicPr>
          <p:cNvPr id="15" name="Picture 14" descr="P:\KENT\1303\na\Field\SBR\Winter.enabling.works.2013.2014\Knole Apotropaic Marks\Kings Store\DSCN8793.JPG"/>
          <p:cNvPicPr/>
          <p:nvPr/>
        </p:nvPicPr>
        <p:blipFill rotWithShape="1">
          <a:blip r:embed="rId6" cstate="email">
            <a:extLst>
              <a:ext uri="{28A0092B-C50C-407E-A947-70E740481C1C}">
                <a14:useLocalDpi xmlns:a14="http://schemas.microsoft.com/office/drawing/2010/main"/>
              </a:ext>
            </a:extLst>
          </a:blip>
          <a:srcRect t="6652" r="31388" b="37222"/>
          <a:stretch/>
        </p:blipFill>
        <p:spPr bwMode="auto">
          <a:xfrm>
            <a:off x="2035468" y="297710"/>
            <a:ext cx="1888460" cy="2059643"/>
          </a:xfrm>
          <a:prstGeom prst="rect">
            <a:avLst/>
          </a:prstGeom>
          <a:noFill/>
          <a:ln>
            <a:noFill/>
          </a:ln>
          <a:extLst>
            <a:ext uri="{53640926-AAD7-44D8-BBD7-CCE9431645EC}">
              <a14:shadowObscured xmlns:a14="http://schemas.microsoft.com/office/drawing/2010/main"/>
            </a:ext>
          </a:extLst>
        </p:spPr>
      </p:pic>
      <p:pic>
        <p:nvPicPr>
          <p:cNvPr id="16" name="Picture 15" descr="P:\KENT\1303\na\Field\SBR\Winter.enabling.works.2013.2014\Knole Apotropaic Marks\Kings Store\DSCN8795.JPG"/>
          <p:cNvPicPr/>
          <p:nvPr/>
        </p:nvPicPr>
        <p:blipFill rotWithShape="1">
          <a:blip r:embed="rId7" cstate="email">
            <a:extLst>
              <a:ext uri="{28A0092B-C50C-407E-A947-70E740481C1C}">
                <a14:useLocalDpi xmlns:a14="http://schemas.microsoft.com/office/drawing/2010/main"/>
              </a:ext>
            </a:extLst>
          </a:blip>
          <a:srcRect l="6068" t="14469" r="37300" b="43291"/>
          <a:stretch/>
        </p:blipFill>
        <p:spPr bwMode="auto">
          <a:xfrm>
            <a:off x="2035468" y="2463022"/>
            <a:ext cx="1877271" cy="1867137"/>
          </a:xfrm>
          <a:prstGeom prst="rect">
            <a:avLst/>
          </a:prstGeom>
          <a:noFill/>
          <a:ln>
            <a:noFill/>
          </a:ln>
          <a:extLst>
            <a:ext uri="{53640926-AAD7-44D8-BBD7-CCE9431645EC}">
              <a14:shadowObscured xmlns:a14="http://schemas.microsoft.com/office/drawing/2010/main"/>
            </a:ext>
          </a:extLst>
        </p:spPr>
      </p:pic>
      <p:pic>
        <p:nvPicPr>
          <p:cNvPr id="17" name="Picture 16" descr="P:\KENT\1303\na\Field\SBR\Winter.enabling.works.2013.2014\Knole Apotropaic Marks\Kings Store\DSCN8797.JPG"/>
          <p:cNvPicPr/>
          <p:nvPr/>
        </p:nvPicPr>
        <p:blipFill rotWithShape="1">
          <a:blip r:embed="rId8" cstate="email">
            <a:extLst>
              <a:ext uri="{28A0092B-C50C-407E-A947-70E740481C1C}">
                <a14:useLocalDpi xmlns:a14="http://schemas.microsoft.com/office/drawing/2010/main"/>
              </a:ext>
            </a:extLst>
          </a:blip>
          <a:srcRect l="22870" r="12874" b="45508"/>
          <a:stretch/>
        </p:blipFill>
        <p:spPr bwMode="auto">
          <a:xfrm>
            <a:off x="2035467" y="4446160"/>
            <a:ext cx="1877271" cy="21226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74116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pic>
        <p:nvPicPr>
          <p:cNvPr id="8" name="Picture 7" descr="P:\KENT\1303\na\Field\SBR\Winter.enabling.works.2013.2014\Knole Apotropaic Marks\Kings Store\DSCN8783.JPG"/>
          <p:cNvPicPr/>
          <p:nvPr/>
        </p:nvPicPr>
        <p:blipFill rotWithShape="1">
          <a:blip r:embed="rId4" cstate="email">
            <a:extLst>
              <a:ext uri="{28A0092B-C50C-407E-A947-70E740481C1C}">
                <a14:useLocalDpi xmlns:a14="http://schemas.microsoft.com/office/drawing/2010/main"/>
              </a:ext>
            </a:extLst>
          </a:blip>
          <a:srcRect b="18080"/>
          <a:stretch/>
        </p:blipFill>
        <p:spPr bwMode="auto">
          <a:xfrm>
            <a:off x="107504" y="2708920"/>
            <a:ext cx="1792525" cy="1957830"/>
          </a:xfrm>
          <a:prstGeom prst="rect">
            <a:avLst/>
          </a:prstGeom>
          <a:noFill/>
          <a:ln>
            <a:noFill/>
          </a:ln>
          <a:extLst>
            <a:ext uri="{53640926-AAD7-44D8-BBD7-CCE9431645EC}">
              <a14:shadowObscured xmlns:a14="http://schemas.microsoft.com/office/drawing/2010/main"/>
            </a:ext>
          </a:extLst>
        </p:spPr>
      </p:pic>
      <p:pic>
        <p:nvPicPr>
          <p:cNvPr id="9" name="Picture 8" descr="P:\KENT\1303\na\Field\SBR\Winter.enabling.works.2013.2014\Knole Apotropaic Marks\Kings Store\DSCN8791.JPG"/>
          <p:cNvPicPr/>
          <p:nvPr/>
        </p:nvPicPr>
        <p:blipFill rotWithShape="1">
          <a:blip r:embed="rId5" cstate="email">
            <a:extLst>
              <a:ext uri="{28A0092B-C50C-407E-A947-70E740481C1C}">
                <a14:useLocalDpi xmlns:a14="http://schemas.microsoft.com/office/drawing/2010/main"/>
              </a:ext>
            </a:extLst>
          </a:blip>
          <a:srcRect l="18121" t="20638" b="6879"/>
          <a:stretch/>
        </p:blipFill>
        <p:spPr bwMode="auto">
          <a:xfrm>
            <a:off x="107505" y="4725144"/>
            <a:ext cx="1792524" cy="2115983"/>
          </a:xfrm>
          <a:prstGeom prst="rect">
            <a:avLst/>
          </a:prstGeom>
          <a:noFill/>
          <a:ln>
            <a:noFill/>
          </a:ln>
          <a:extLst>
            <a:ext uri="{53640926-AAD7-44D8-BBD7-CCE9431645EC}">
              <a14:shadowObscured xmlns:a14="http://schemas.microsoft.com/office/drawing/2010/main"/>
            </a:ext>
          </a:extLst>
        </p:spPr>
      </p:pic>
      <p:pic>
        <p:nvPicPr>
          <p:cNvPr id="13" name="Picture 12" descr="P:\KENT\1303\na\Field\SBR\Winter.enabling.works.2013.2014\Knole Apotropaic Marks\Kings Store\DSCN8800.JPG"/>
          <p:cNvPicPr/>
          <p:nvPr/>
        </p:nvPicPr>
        <p:blipFill rotWithShape="1">
          <a:blip r:embed="rId6" cstate="email">
            <a:extLst>
              <a:ext uri="{28A0092B-C50C-407E-A947-70E740481C1C}">
                <a14:useLocalDpi xmlns:a14="http://schemas.microsoft.com/office/drawing/2010/main"/>
              </a:ext>
            </a:extLst>
          </a:blip>
          <a:srcRect r="10476" b="30953"/>
          <a:stretch/>
        </p:blipFill>
        <p:spPr bwMode="auto">
          <a:xfrm>
            <a:off x="4067944" y="1027291"/>
            <a:ext cx="2388235" cy="2455545"/>
          </a:xfrm>
          <a:prstGeom prst="rect">
            <a:avLst/>
          </a:prstGeom>
          <a:noFill/>
          <a:ln>
            <a:noFill/>
          </a:ln>
          <a:extLst>
            <a:ext uri="{53640926-AAD7-44D8-BBD7-CCE9431645EC}">
              <a14:shadowObscured xmlns:a14="http://schemas.microsoft.com/office/drawing/2010/main"/>
            </a:ext>
          </a:extLst>
        </p:spPr>
      </p:pic>
      <p:pic>
        <p:nvPicPr>
          <p:cNvPr id="15" name="Picture 14" descr="P:\KENT\1303\na\Field\SBR\Winter.enabling.works.2013.2014\Knole Apotropaic Marks\Kings Store\DSCN8793.JPG"/>
          <p:cNvPicPr/>
          <p:nvPr/>
        </p:nvPicPr>
        <p:blipFill rotWithShape="1">
          <a:blip r:embed="rId7" cstate="email">
            <a:extLst>
              <a:ext uri="{28A0092B-C50C-407E-A947-70E740481C1C}">
                <a14:useLocalDpi xmlns:a14="http://schemas.microsoft.com/office/drawing/2010/main"/>
              </a:ext>
            </a:extLst>
          </a:blip>
          <a:srcRect t="6652" r="31388" b="37222"/>
          <a:stretch/>
        </p:blipFill>
        <p:spPr bwMode="auto">
          <a:xfrm>
            <a:off x="2035468" y="297710"/>
            <a:ext cx="1888460" cy="2059643"/>
          </a:xfrm>
          <a:prstGeom prst="rect">
            <a:avLst/>
          </a:prstGeom>
          <a:noFill/>
          <a:ln>
            <a:noFill/>
          </a:ln>
          <a:extLst>
            <a:ext uri="{53640926-AAD7-44D8-BBD7-CCE9431645EC}">
              <a14:shadowObscured xmlns:a14="http://schemas.microsoft.com/office/drawing/2010/main"/>
            </a:ext>
          </a:extLst>
        </p:spPr>
      </p:pic>
      <p:pic>
        <p:nvPicPr>
          <p:cNvPr id="16" name="Picture 15" descr="P:\KENT\1303\na\Field\SBR\Winter.enabling.works.2013.2014\Knole Apotropaic Marks\Kings Store\DSCN8795.JPG"/>
          <p:cNvPicPr/>
          <p:nvPr/>
        </p:nvPicPr>
        <p:blipFill rotWithShape="1">
          <a:blip r:embed="rId8" cstate="email">
            <a:extLst>
              <a:ext uri="{28A0092B-C50C-407E-A947-70E740481C1C}">
                <a14:useLocalDpi xmlns:a14="http://schemas.microsoft.com/office/drawing/2010/main"/>
              </a:ext>
            </a:extLst>
          </a:blip>
          <a:srcRect l="6068" t="14469" r="37300" b="43291"/>
          <a:stretch/>
        </p:blipFill>
        <p:spPr bwMode="auto">
          <a:xfrm>
            <a:off x="2035468" y="2463022"/>
            <a:ext cx="1877271" cy="1867137"/>
          </a:xfrm>
          <a:prstGeom prst="rect">
            <a:avLst/>
          </a:prstGeom>
          <a:noFill/>
          <a:ln>
            <a:noFill/>
          </a:ln>
          <a:extLst>
            <a:ext uri="{53640926-AAD7-44D8-BBD7-CCE9431645EC}">
              <a14:shadowObscured xmlns:a14="http://schemas.microsoft.com/office/drawing/2010/main"/>
            </a:ext>
          </a:extLst>
        </p:spPr>
      </p:pic>
      <p:pic>
        <p:nvPicPr>
          <p:cNvPr id="17" name="Picture 16" descr="P:\KENT\1303\na\Field\SBR\Winter.enabling.works.2013.2014\Knole Apotropaic Marks\Kings Store\DSCN8797.JPG"/>
          <p:cNvPicPr/>
          <p:nvPr/>
        </p:nvPicPr>
        <p:blipFill rotWithShape="1">
          <a:blip r:embed="rId9" cstate="email">
            <a:extLst>
              <a:ext uri="{28A0092B-C50C-407E-A947-70E740481C1C}">
                <a14:useLocalDpi xmlns:a14="http://schemas.microsoft.com/office/drawing/2010/main"/>
              </a:ext>
            </a:extLst>
          </a:blip>
          <a:srcRect l="22870" r="12874" b="45508"/>
          <a:stretch/>
        </p:blipFill>
        <p:spPr bwMode="auto">
          <a:xfrm>
            <a:off x="2035467" y="4446160"/>
            <a:ext cx="1877271" cy="21226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94827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pic>
        <p:nvPicPr>
          <p:cNvPr id="8" name="Picture 7" descr="P:\KENT\1303\na\Field\SBR\Winter.enabling.works.2013.2014\Knole Apotropaic Marks\Kings Store\DSCN8783.JPG"/>
          <p:cNvPicPr/>
          <p:nvPr/>
        </p:nvPicPr>
        <p:blipFill rotWithShape="1">
          <a:blip r:embed="rId4" cstate="email">
            <a:extLst>
              <a:ext uri="{28A0092B-C50C-407E-A947-70E740481C1C}">
                <a14:useLocalDpi xmlns:a14="http://schemas.microsoft.com/office/drawing/2010/main"/>
              </a:ext>
            </a:extLst>
          </a:blip>
          <a:srcRect b="18080"/>
          <a:stretch/>
        </p:blipFill>
        <p:spPr bwMode="auto">
          <a:xfrm>
            <a:off x="107504" y="2708920"/>
            <a:ext cx="1792525" cy="1957830"/>
          </a:xfrm>
          <a:prstGeom prst="rect">
            <a:avLst/>
          </a:prstGeom>
          <a:noFill/>
          <a:ln>
            <a:noFill/>
          </a:ln>
          <a:extLst>
            <a:ext uri="{53640926-AAD7-44D8-BBD7-CCE9431645EC}">
              <a14:shadowObscured xmlns:a14="http://schemas.microsoft.com/office/drawing/2010/main"/>
            </a:ext>
          </a:extLst>
        </p:spPr>
      </p:pic>
      <p:pic>
        <p:nvPicPr>
          <p:cNvPr id="9" name="Picture 8" descr="P:\KENT\1303\na\Field\SBR\Winter.enabling.works.2013.2014\Knole Apotropaic Marks\Kings Store\DSCN8791.JPG"/>
          <p:cNvPicPr/>
          <p:nvPr/>
        </p:nvPicPr>
        <p:blipFill rotWithShape="1">
          <a:blip r:embed="rId5" cstate="email">
            <a:extLst>
              <a:ext uri="{28A0092B-C50C-407E-A947-70E740481C1C}">
                <a14:useLocalDpi xmlns:a14="http://schemas.microsoft.com/office/drawing/2010/main"/>
              </a:ext>
            </a:extLst>
          </a:blip>
          <a:srcRect l="18121" t="20638" b="6879"/>
          <a:stretch/>
        </p:blipFill>
        <p:spPr bwMode="auto">
          <a:xfrm>
            <a:off x="107505" y="4725144"/>
            <a:ext cx="1792524" cy="2115983"/>
          </a:xfrm>
          <a:prstGeom prst="rect">
            <a:avLst/>
          </a:prstGeom>
          <a:noFill/>
          <a:ln>
            <a:noFill/>
          </a:ln>
          <a:extLst>
            <a:ext uri="{53640926-AAD7-44D8-BBD7-CCE9431645EC}">
              <a14:shadowObscured xmlns:a14="http://schemas.microsoft.com/office/drawing/2010/main"/>
            </a:ext>
          </a:extLst>
        </p:spPr>
      </p:pic>
      <p:pic>
        <p:nvPicPr>
          <p:cNvPr id="13" name="Picture 12" descr="P:\KENT\1303\na\Field\SBR\Winter.enabling.works.2013.2014\Knole Apotropaic Marks\Kings Store\DSCN8800.JPG"/>
          <p:cNvPicPr/>
          <p:nvPr/>
        </p:nvPicPr>
        <p:blipFill rotWithShape="1">
          <a:blip r:embed="rId6" cstate="email">
            <a:extLst>
              <a:ext uri="{28A0092B-C50C-407E-A947-70E740481C1C}">
                <a14:useLocalDpi xmlns:a14="http://schemas.microsoft.com/office/drawing/2010/main"/>
              </a:ext>
            </a:extLst>
          </a:blip>
          <a:srcRect r="10476" b="30953"/>
          <a:stretch/>
        </p:blipFill>
        <p:spPr bwMode="auto">
          <a:xfrm>
            <a:off x="4067944" y="1027291"/>
            <a:ext cx="2388235" cy="2455545"/>
          </a:xfrm>
          <a:prstGeom prst="rect">
            <a:avLst/>
          </a:prstGeom>
          <a:noFill/>
          <a:ln>
            <a:noFill/>
          </a:ln>
          <a:extLst>
            <a:ext uri="{53640926-AAD7-44D8-BBD7-CCE9431645EC}">
              <a14:shadowObscured xmlns:a14="http://schemas.microsoft.com/office/drawing/2010/main"/>
            </a:ext>
          </a:extLst>
        </p:spPr>
      </p:pic>
      <p:pic>
        <p:nvPicPr>
          <p:cNvPr id="15" name="Picture 14" descr="P:\KENT\1303\na\Field\SBR\Winter.enabling.works.2013.2014\Knole Apotropaic Marks\Kings Store\DSCN8793.JPG"/>
          <p:cNvPicPr/>
          <p:nvPr/>
        </p:nvPicPr>
        <p:blipFill rotWithShape="1">
          <a:blip r:embed="rId7" cstate="email">
            <a:extLst>
              <a:ext uri="{28A0092B-C50C-407E-A947-70E740481C1C}">
                <a14:useLocalDpi xmlns:a14="http://schemas.microsoft.com/office/drawing/2010/main"/>
              </a:ext>
            </a:extLst>
          </a:blip>
          <a:srcRect t="6652" r="31388" b="37222"/>
          <a:stretch/>
        </p:blipFill>
        <p:spPr bwMode="auto">
          <a:xfrm>
            <a:off x="2035468" y="297710"/>
            <a:ext cx="1888460" cy="2059643"/>
          </a:xfrm>
          <a:prstGeom prst="rect">
            <a:avLst/>
          </a:prstGeom>
          <a:noFill/>
          <a:ln>
            <a:noFill/>
          </a:ln>
          <a:extLst>
            <a:ext uri="{53640926-AAD7-44D8-BBD7-CCE9431645EC}">
              <a14:shadowObscured xmlns:a14="http://schemas.microsoft.com/office/drawing/2010/main"/>
            </a:ext>
          </a:extLst>
        </p:spPr>
      </p:pic>
      <p:pic>
        <p:nvPicPr>
          <p:cNvPr id="16" name="Picture 15" descr="P:\KENT\1303\na\Field\SBR\Winter.enabling.works.2013.2014\Knole Apotropaic Marks\Kings Store\DSCN8795.JPG"/>
          <p:cNvPicPr/>
          <p:nvPr/>
        </p:nvPicPr>
        <p:blipFill rotWithShape="1">
          <a:blip r:embed="rId8" cstate="email">
            <a:extLst>
              <a:ext uri="{28A0092B-C50C-407E-A947-70E740481C1C}">
                <a14:useLocalDpi xmlns:a14="http://schemas.microsoft.com/office/drawing/2010/main"/>
              </a:ext>
            </a:extLst>
          </a:blip>
          <a:srcRect l="6068" t="14469" r="37300" b="43291"/>
          <a:stretch/>
        </p:blipFill>
        <p:spPr bwMode="auto">
          <a:xfrm>
            <a:off x="2035468" y="2463022"/>
            <a:ext cx="1877271" cy="1867137"/>
          </a:xfrm>
          <a:prstGeom prst="rect">
            <a:avLst/>
          </a:prstGeom>
          <a:noFill/>
          <a:ln>
            <a:noFill/>
          </a:ln>
          <a:extLst>
            <a:ext uri="{53640926-AAD7-44D8-BBD7-CCE9431645EC}">
              <a14:shadowObscured xmlns:a14="http://schemas.microsoft.com/office/drawing/2010/main"/>
            </a:ext>
          </a:extLst>
        </p:spPr>
      </p:pic>
      <p:pic>
        <p:nvPicPr>
          <p:cNvPr id="17" name="Picture 16" descr="P:\KENT\1303\na\Field\SBR\Winter.enabling.works.2013.2014\Knole Apotropaic Marks\Kings Store\DSCN8797.JPG"/>
          <p:cNvPicPr/>
          <p:nvPr/>
        </p:nvPicPr>
        <p:blipFill rotWithShape="1">
          <a:blip r:embed="rId9" cstate="email">
            <a:extLst>
              <a:ext uri="{28A0092B-C50C-407E-A947-70E740481C1C}">
                <a14:useLocalDpi xmlns:a14="http://schemas.microsoft.com/office/drawing/2010/main"/>
              </a:ext>
            </a:extLst>
          </a:blip>
          <a:srcRect l="22870" r="12874" b="45508"/>
          <a:stretch/>
        </p:blipFill>
        <p:spPr bwMode="auto">
          <a:xfrm>
            <a:off x="2035467" y="4446160"/>
            <a:ext cx="1877271" cy="2122688"/>
          </a:xfrm>
          <a:prstGeom prst="rect">
            <a:avLst/>
          </a:prstGeom>
          <a:noFill/>
          <a:ln>
            <a:noFill/>
          </a:ln>
          <a:extLst>
            <a:ext uri="{53640926-AAD7-44D8-BBD7-CCE9431645EC}">
              <a14:shadowObscured xmlns:a14="http://schemas.microsoft.com/office/drawing/2010/main"/>
            </a:ext>
          </a:extLst>
        </p:spPr>
      </p:pic>
      <p:pic>
        <p:nvPicPr>
          <p:cNvPr id="18" name="Picture 17" descr="P:\KENT\1303\na\Field\SBR\Winter.enabling.works.2013.2014\Knole Apotropaic Marks\Kings Store\DSCN8803.JPG"/>
          <p:cNvPicPr/>
          <p:nvPr/>
        </p:nvPicPr>
        <p:blipFill rotWithShape="1">
          <a:blip r:embed="rId10" cstate="email">
            <a:extLst>
              <a:ext uri="{28A0092B-C50C-407E-A947-70E740481C1C}">
                <a14:useLocalDpi xmlns:a14="http://schemas.microsoft.com/office/drawing/2010/main"/>
              </a:ext>
            </a:extLst>
          </a:blip>
          <a:srcRect l="31432" t="15561" b="8091"/>
          <a:stretch/>
        </p:blipFill>
        <p:spPr bwMode="auto">
          <a:xfrm>
            <a:off x="4067945" y="3594946"/>
            <a:ext cx="2388234" cy="19942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16183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pic>
        <p:nvPicPr>
          <p:cNvPr id="8" name="Picture 7" descr="P:\KENT\1303\na\Field\SBR\Winter.enabling.works.2013.2014\Knole Apotropaic Marks\Kings Store\DSCN8783.JPG"/>
          <p:cNvPicPr/>
          <p:nvPr/>
        </p:nvPicPr>
        <p:blipFill rotWithShape="1">
          <a:blip r:embed="rId4" cstate="email">
            <a:extLst>
              <a:ext uri="{28A0092B-C50C-407E-A947-70E740481C1C}">
                <a14:useLocalDpi xmlns:a14="http://schemas.microsoft.com/office/drawing/2010/main"/>
              </a:ext>
            </a:extLst>
          </a:blip>
          <a:srcRect b="18080"/>
          <a:stretch/>
        </p:blipFill>
        <p:spPr bwMode="auto">
          <a:xfrm>
            <a:off x="107504" y="2708920"/>
            <a:ext cx="1792525" cy="1957830"/>
          </a:xfrm>
          <a:prstGeom prst="rect">
            <a:avLst/>
          </a:prstGeom>
          <a:noFill/>
          <a:ln>
            <a:noFill/>
          </a:ln>
          <a:extLst>
            <a:ext uri="{53640926-AAD7-44D8-BBD7-CCE9431645EC}">
              <a14:shadowObscured xmlns:a14="http://schemas.microsoft.com/office/drawing/2010/main"/>
            </a:ext>
          </a:extLst>
        </p:spPr>
      </p:pic>
      <p:pic>
        <p:nvPicPr>
          <p:cNvPr id="9" name="Picture 8" descr="P:\KENT\1303\na\Field\SBR\Winter.enabling.works.2013.2014\Knole Apotropaic Marks\Kings Store\DSCN8791.JPG"/>
          <p:cNvPicPr/>
          <p:nvPr/>
        </p:nvPicPr>
        <p:blipFill rotWithShape="1">
          <a:blip r:embed="rId5" cstate="email">
            <a:extLst>
              <a:ext uri="{28A0092B-C50C-407E-A947-70E740481C1C}">
                <a14:useLocalDpi xmlns:a14="http://schemas.microsoft.com/office/drawing/2010/main"/>
              </a:ext>
            </a:extLst>
          </a:blip>
          <a:srcRect l="18121" t="20638" b="6879"/>
          <a:stretch/>
        </p:blipFill>
        <p:spPr bwMode="auto">
          <a:xfrm>
            <a:off x="107505" y="4725144"/>
            <a:ext cx="1792524" cy="2115983"/>
          </a:xfrm>
          <a:prstGeom prst="rect">
            <a:avLst/>
          </a:prstGeom>
          <a:noFill/>
          <a:ln>
            <a:noFill/>
          </a:ln>
          <a:extLst>
            <a:ext uri="{53640926-AAD7-44D8-BBD7-CCE9431645EC}">
              <a14:shadowObscured xmlns:a14="http://schemas.microsoft.com/office/drawing/2010/main"/>
            </a:ext>
          </a:extLst>
        </p:spPr>
      </p:pic>
      <p:pic>
        <p:nvPicPr>
          <p:cNvPr id="13" name="Picture 12" descr="P:\KENT\1303\na\Field\SBR\Winter.enabling.works.2013.2014\Knole Apotropaic Marks\Kings Store\DSCN8800.JPG"/>
          <p:cNvPicPr/>
          <p:nvPr/>
        </p:nvPicPr>
        <p:blipFill rotWithShape="1">
          <a:blip r:embed="rId6" cstate="email">
            <a:extLst>
              <a:ext uri="{28A0092B-C50C-407E-A947-70E740481C1C}">
                <a14:useLocalDpi xmlns:a14="http://schemas.microsoft.com/office/drawing/2010/main"/>
              </a:ext>
            </a:extLst>
          </a:blip>
          <a:srcRect r="10476" b="30953"/>
          <a:stretch/>
        </p:blipFill>
        <p:spPr bwMode="auto">
          <a:xfrm>
            <a:off x="4067944" y="1027291"/>
            <a:ext cx="2388235" cy="2455545"/>
          </a:xfrm>
          <a:prstGeom prst="rect">
            <a:avLst/>
          </a:prstGeom>
          <a:noFill/>
          <a:ln>
            <a:noFill/>
          </a:ln>
          <a:extLst>
            <a:ext uri="{53640926-AAD7-44D8-BBD7-CCE9431645EC}">
              <a14:shadowObscured xmlns:a14="http://schemas.microsoft.com/office/drawing/2010/main"/>
            </a:ext>
          </a:extLst>
        </p:spPr>
      </p:pic>
      <p:pic>
        <p:nvPicPr>
          <p:cNvPr id="15" name="Picture 14" descr="P:\KENT\1303\na\Field\SBR\Winter.enabling.works.2013.2014\Knole Apotropaic Marks\Kings Store\DSCN8793.JPG"/>
          <p:cNvPicPr/>
          <p:nvPr/>
        </p:nvPicPr>
        <p:blipFill rotWithShape="1">
          <a:blip r:embed="rId7" cstate="email">
            <a:extLst>
              <a:ext uri="{28A0092B-C50C-407E-A947-70E740481C1C}">
                <a14:useLocalDpi xmlns:a14="http://schemas.microsoft.com/office/drawing/2010/main"/>
              </a:ext>
            </a:extLst>
          </a:blip>
          <a:srcRect t="6652" r="31388" b="37222"/>
          <a:stretch/>
        </p:blipFill>
        <p:spPr bwMode="auto">
          <a:xfrm>
            <a:off x="2035468" y="297710"/>
            <a:ext cx="1888460" cy="2059643"/>
          </a:xfrm>
          <a:prstGeom prst="rect">
            <a:avLst/>
          </a:prstGeom>
          <a:noFill/>
          <a:ln>
            <a:noFill/>
          </a:ln>
          <a:extLst>
            <a:ext uri="{53640926-AAD7-44D8-BBD7-CCE9431645EC}">
              <a14:shadowObscured xmlns:a14="http://schemas.microsoft.com/office/drawing/2010/main"/>
            </a:ext>
          </a:extLst>
        </p:spPr>
      </p:pic>
      <p:pic>
        <p:nvPicPr>
          <p:cNvPr id="16" name="Picture 15" descr="P:\KENT\1303\na\Field\SBR\Winter.enabling.works.2013.2014\Knole Apotropaic Marks\Kings Store\DSCN8795.JPG"/>
          <p:cNvPicPr/>
          <p:nvPr/>
        </p:nvPicPr>
        <p:blipFill rotWithShape="1">
          <a:blip r:embed="rId8" cstate="email">
            <a:extLst>
              <a:ext uri="{28A0092B-C50C-407E-A947-70E740481C1C}">
                <a14:useLocalDpi xmlns:a14="http://schemas.microsoft.com/office/drawing/2010/main"/>
              </a:ext>
            </a:extLst>
          </a:blip>
          <a:srcRect l="6068" t="14469" r="37300" b="43291"/>
          <a:stretch/>
        </p:blipFill>
        <p:spPr bwMode="auto">
          <a:xfrm>
            <a:off x="2035468" y="2463022"/>
            <a:ext cx="1877271" cy="1867137"/>
          </a:xfrm>
          <a:prstGeom prst="rect">
            <a:avLst/>
          </a:prstGeom>
          <a:noFill/>
          <a:ln>
            <a:noFill/>
          </a:ln>
          <a:extLst>
            <a:ext uri="{53640926-AAD7-44D8-BBD7-CCE9431645EC}">
              <a14:shadowObscured xmlns:a14="http://schemas.microsoft.com/office/drawing/2010/main"/>
            </a:ext>
          </a:extLst>
        </p:spPr>
      </p:pic>
      <p:pic>
        <p:nvPicPr>
          <p:cNvPr id="17" name="Picture 16" descr="P:\KENT\1303\na\Field\SBR\Winter.enabling.works.2013.2014\Knole Apotropaic Marks\Kings Store\DSCN8797.JPG"/>
          <p:cNvPicPr/>
          <p:nvPr/>
        </p:nvPicPr>
        <p:blipFill rotWithShape="1">
          <a:blip r:embed="rId9" cstate="email">
            <a:extLst>
              <a:ext uri="{28A0092B-C50C-407E-A947-70E740481C1C}">
                <a14:useLocalDpi xmlns:a14="http://schemas.microsoft.com/office/drawing/2010/main"/>
              </a:ext>
            </a:extLst>
          </a:blip>
          <a:srcRect l="22870" r="12874" b="45508"/>
          <a:stretch/>
        </p:blipFill>
        <p:spPr bwMode="auto">
          <a:xfrm>
            <a:off x="2035467" y="4446160"/>
            <a:ext cx="1877271" cy="2122688"/>
          </a:xfrm>
          <a:prstGeom prst="rect">
            <a:avLst/>
          </a:prstGeom>
          <a:noFill/>
          <a:ln>
            <a:noFill/>
          </a:ln>
          <a:extLst>
            <a:ext uri="{53640926-AAD7-44D8-BBD7-CCE9431645EC}">
              <a14:shadowObscured xmlns:a14="http://schemas.microsoft.com/office/drawing/2010/main"/>
            </a:ext>
          </a:extLst>
        </p:spPr>
      </p:pic>
      <p:pic>
        <p:nvPicPr>
          <p:cNvPr id="18" name="Picture 17" descr="P:\KENT\1303\na\Field\SBR\Winter.enabling.works.2013.2014\Knole Apotropaic Marks\Kings Store\DSCN8803.JPG"/>
          <p:cNvPicPr/>
          <p:nvPr/>
        </p:nvPicPr>
        <p:blipFill rotWithShape="1">
          <a:blip r:embed="rId10" cstate="email">
            <a:extLst>
              <a:ext uri="{28A0092B-C50C-407E-A947-70E740481C1C}">
                <a14:useLocalDpi xmlns:a14="http://schemas.microsoft.com/office/drawing/2010/main"/>
              </a:ext>
            </a:extLst>
          </a:blip>
          <a:srcRect l="31432" t="15561" b="8091"/>
          <a:stretch/>
        </p:blipFill>
        <p:spPr bwMode="auto">
          <a:xfrm>
            <a:off x="4067945" y="3594946"/>
            <a:ext cx="2388234" cy="1994294"/>
          </a:xfrm>
          <a:prstGeom prst="rect">
            <a:avLst/>
          </a:prstGeom>
          <a:noFill/>
          <a:ln>
            <a:noFill/>
          </a:ln>
          <a:extLst>
            <a:ext uri="{53640926-AAD7-44D8-BBD7-CCE9431645EC}">
              <a14:shadowObscured xmlns:a14="http://schemas.microsoft.com/office/drawing/2010/main"/>
            </a:ext>
          </a:extLst>
        </p:spPr>
      </p:pic>
      <p:pic>
        <p:nvPicPr>
          <p:cNvPr id="19" name="Picture 18" descr="P:\KENT\1303\na\Field\SBR\Winter.enabling.works.2013.2014\Knole Apotropaic Marks\Kings Store\DSCN8819.JPG"/>
          <p:cNvPicPr/>
          <p:nvPr/>
        </p:nvPicPr>
        <p:blipFill rotWithShape="1">
          <a:blip r:embed="rId11" cstate="email">
            <a:extLst>
              <a:ext uri="{28A0092B-C50C-407E-A947-70E740481C1C}">
                <a14:useLocalDpi xmlns:a14="http://schemas.microsoft.com/office/drawing/2010/main"/>
              </a:ext>
            </a:extLst>
          </a:blip>
          <a:srcRect r="45289"/>
          <a:stretch/>
        </p:blipFill>
        <p:spPr bwMode="auto">
          <a:xfrm>
            <a:off x="6588224" y="861903"/>
            <a:ext cx="2411760" cy="5879465"/>
          </a:xfrm>
          <a:prstGeom prst="rect">
            <a:avLst/>
          </a:prstGeom>
          <a:noFill/>
          <a:ln>
            <a:noFill/>
          </a:ln>
        </p:spPr>
      </p:pic>
    </p:spTree>
    <p:extLst>
      <p:ext uri="{BB962C8B-B14F-4D97-AF65-F5344CB8AC3E}">
        <p14:creationId xmlns:p14="http://schemas.microsoft.com/office/powerpoint/2010/main" val="23611695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4" name="Picture 3" descr="P:\KENT\1303\na\Field\SBR\Winter.enabling.works.2013.2014\Knole Apotropaic Marks\Kings Store\DSCN8779.JPG"/>
          <p:cNvPicPr/>
          <p:nvPr/>
        </p:nvPicPr>
        <p:blipFill rotWithShape="1">
          <a:blip r:embed="rId2" cstate="email">
            <a:extLst>
              <a:ext uri="{28A0092B-C50C-407E-A947-70E740481C1C}">
                <a14:useLocalDpi xmlns:a14="http://schemas.microsoft.com/office/drawing/2010/main"/>
              </a:ext>
            </a:extLst>
          </a:blip>
          <a:srcRect t="3527" r="-52" b="29876"/>
          <a:stretch/>
        </p:blipFill>
        <p:spPr bwMode="auto">
          <a:xfrm>
            <a:off x="22498" y="980728"/>
            <a:ext cx="9086006" cy="53285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90780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P:\KENT\1303\na\Field\SBR\Apotropaic Marks Lecture\10830948_741573392584591_7358676363871098269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24" y="-93408"/>
            <a:ext cx="9268544" cy="6951408"/>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3080" name="Picture 8" descr="P:\KENT\1303\na\Field\SBR\Apotropaic Marks Lecture\10688427_741571935918070_7203229546918739747_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27" y="4725144"/>
            <a:ext cx="2977566" cy="213285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KENT\1303\na\Field\SBR\Apotropaic Marks Lecture\10608713_741572045918059_504309222887926607_o.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3848" y="4725144"/>
            <a:ext cx="2843808" cy="213285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KENT\1303\na\Field\SBR\Apotropaic Marks Lecture\1888986_741571882584742_3804980980510330996_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30721" y="4725144"/>
            <a:ext cx="2921799" cy="21328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78897"/>
            <a:ext cx="4176464" cy="246221"/>
          </a:xfrm>
          <a:prstGeom prst="rect">
            <a:avLst/>
          </a:prstGeom>
          <a:noFill/>
        </p:spPr>
        <p:txBody>
          <a:bodyPr wrap="square" rtlCol="0">
            <a:spAutoFit/>
          </a:bodyPr>
          <a:lstStyle/>
          <a:p>
            <a:r>
              <a:rPr lang="en-GB" sz="1000" dirty="0" smtClean="0">
                <a:latin typeface="Arial" panose="020B0604020202020204" pitchFamily="34" charset="0"/>
                <a:cs typeface="Arial" panose="020B0604020202020204" pitchFamily="34" charset="0"/>
              </a:rPr>
              <a:t>Images courtesy of the National Trust</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477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South elevation</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6458" t="6569" r="23126" b="3597"/>
          <a:stretch/>
        </p:blipFill>
        <p:spPr>
          <a:xfrm>
            <a:off x="107504" y="390674"/>
            <a:ext cx="2976957" cy="2685573"/>
          </a:xfrm>
          <a:prstGeom prst="rect">
            <a:avLst/>
          </a:prstGeom>
        </p:spPr>
      </p:pic>
      <p:pic>
        <p:nvPicPr>
          <p:cNvPr id="1026" name="Picture 2" descr="P:\KENT\1303\na\Field\Watching Brief 2013\Site Photographs\not of trench\DSCN636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512" y="3459634"/>
            <a:ext cx="4375644" cy="32817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ENT\1303\na\Field\Watching Brief 2013\Site Photographs\not of trench\DSCN636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49604" y="1045696"/>
            <a:ext cx="4271754" cy="56956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2683384"/>
            <a:ext cx="187114" cy="16955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72044" y="3076247"/>
            <a:ext cx="2239716" cy="246221"/>
          </a:xfrm>
          <a:prstGeom prst="rect">
            <a:avLst/>
          </a:prstGeom>
        </p:spPr>
        <p:txBody>
          <a:bodyPr wrap="none">
            <a:spAutoFit/>
          </a:bodyPr>
          <a:lstStyle/>
          <a:p>
            <a:pPr lvl="0" algn="r" eaLnBrk="0" fontAlgn="base" hangingPunct="0">
              <a:spcBef>
                <a:spcPct val="0"/>
              </a:spcBef>
              <a:spcAft>
                <a:spcPct val="0"/>
              </a:spcAft>
            </a:pPr>
            <a:r>
              <a:rPr lang="en-US" altLang="en-US" sz="1000" dirty="0" smtClean="0">
                <a:latin typeface="Arial" pitchFamily="34" charset="0"/>
                <a:cs typeface="Arial" pitchFamily="34" charset="0"/>
              </a:rPr>
              <a:t>Image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544991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KENT\1303\na\Field\SBR\Apotropaic Marks Lecture\S56 099 (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8333" t="13179" r="7709" b="11705"/>
          <a:stretch/>
        </p:blipFill>
        <p:spPr bwMode="auto">
          <a:xfrm>
            <a:off x="0" y="778132"/>
            <a:ext cx="9144000" cy="5785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Tree>
    <p:extLst>
      <p:ext uri="{BB962C8B-B14F-4D97-AF65-F5344CB8AC3E}">
        <p14:creationId xmlns:p14="http://schemas.microsoft.com/office/powerpoint/2010/main" val="2887726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KENT\1303\na\Field\SBR\Apotropaic Marks Lecture\DOC230914-23092014115201-0001_edit.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31" y="44624"/>
            <a:ext cx="6488385" cy="6765427"/>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1650" y="3760872"/>
            <a:ext cx="2519680" cy="2304258"/>
          </a:xfrm>
          <a:prstGeom prst="rect">
            <a:avLst/>
          </a:prstGeom>
        </p:spPr>
      </p:pic>
      <p:pic>
        <p:nvPicPr>
          <p:cNvPr id="4" name="Picture 2" descr="P:\KENT\1303\na\Field\SBR\Apotropaic Marks Lecture\DOC241014-24102014125656-0001.jpe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47792" y="1052736"/>
            <a:ext cx="2511425" cy="2000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68144" y="3052986"/>
            <a:ext cx="3275856" cy="707886"/>
          </a:xfrm>
          <a:prstGeom prst="rect">
            <a:avLst/>
          </a:prstGeom>
        </p:spPr>
        <p:txBody>
          <a:bodyPr wrap="square">
            <a:spAutoFit/>
          </a:bodyPr>
          <a:lstStyle/>
          <a:p>
            <a:pPr algn="r"/>
            <a:r>
              <a:rPr lang="en-GB" sz="1000" b="1" dirty="0" smtClean="0">
                <a:latin typeface="Arial" panose="020B0604020202020204" pitchFamily="34" charset="0"/>
                <a:cs typeface="Arial" panose="020B0604020202020204" pitchFamily="34" charset="0"/>
              </a:rPr>
              <a:t>“</a:t>
            </a:r>
            <a:r>
              <a:rPr lang="en-GB" sz="1000" b="1" dirty="0" err="1" smtClean="0">
                <a:latin typeface="Arial" panose="020B0604020202020204" pitchFamily="34" charset="0"/>
                <a:cs typeface="Arial" panose="020B0604020202020204" pitchFamily="34" charset="0"/>
              </a:rPr>
              <a:t>Blisse</a:t>
            </a:r>
            <a:r>
              <a:rPr lang="en-GB" sz="1000" b="1" dirty="0" smtClean="0">
                <a:latin typeface="Arial" panose="020B0604020202020204" pitchFamily="34" charset="0"/>
                <a:cs typeface="Arial" panose="020B0604020202020204" pitchFamily="34" charset="0"/>
              </a:rPr>
              <a:t> </a:t>
            </a:r>
            <a:r>
              <a:rPr lang="en-GB" sz="1000" b="1" dirty="0">
                <a:latin typeface="Arial" panose="020B0604020202020204" pitchFamily="34" charset="0"/>
                <a:cs typeface="Arial" panose="020B0604020202020204" pitchFamily="34" charset="0"/>
              </a:rPr>
              <a:t>this </a:t>
            </a:r>
            <a:r>
              <a:rPr lang="en-GB" sz="1000" b="1" dirty="0" err="1">
                <a:latin typeface="Arial" panose="020B0604020202020204" pitchFamily="34" charset="0"/>
                <a:cs typeface="Arial" panose="020B0604020202020204" pitchFamily="34" charset="0"/>
              </a:rPr>
              <a:t>hous</a:t>
            </a:r>
            <a:r>
              <a:rPr lang="en-GB" sz="1000" b="1" dirty="0">
                <a:latin typeface="Arial" panose="020B0604020202020204" pitchFamily="34" charset="0"/>
                <a:cs typeface="Arial" panose="020B0604020202020204" pitchFamily="34" charset="0"/>
              </a:rPr>
              <a:t> fro </a:t>
            </a:r>
            <a:r>
              <a:rPr lang="en-GB" sz="1000" b="1" dirty="0" err="1">
                <a:latin typeface="Arial" panose="020B0604020202020204" pitchFamily="34" charset="0"/>
                <a:cs typeface="Arial" panose="020B0604020202020204" pitchFamily="34" charset="0"/>
              </a:rPr>
              <a:t>euery</a:t>
            </a:r>
            <a:r>
              <a:rPr lang="en-GB" sz="1000" b="1" dirty="0">
                <a:latin typeface="Arial" panose="020B0604020202020204" pitchFamily="34" charset="0"/>
                <a:cs typeface="Arial" panose="020B0604020202020204" pitchFamily="34" charset="0"/>
              </a:rPr>
              <a:t> </a:t>
            </a:r>
            <a:r>
              <a:rPr lang="en-GB" sz="1000" b="1" dirty="0" err="1">
                <a:latin typeface="Arial" panose="020B0604020202020204" pitchFamily="34" charset="0"/>
                <a:cs typeface="Arial" panose="020B0604020202020204" pitchFamily="34" charset="0"/>
              </a:rPr>
              <a:t>euyl</a:t>
            </a:r>
            <a:r>
              <a:rPr lang="en-GB" sz="1000" b="1" dirty="0">
                <a:latin typeface="Arial" panose="020B0604020202020204" pitchFamily="34" charset="0"/>
                <a:cs typeface="Arial" panose="020B0604020202020204" pitchFamily="34" charset="0"/>
              </a:rPr>
              <a:t> </a:t>
            </a:r>
            <a:r>
              <a:rPr lang="en-GB" sz="1000" b="1" dirty="0" err="1">
                <a:latin typeface="Arial" panose="020B0604020202020204" pitchFamily="34" charset="0"/>
                <a:cs typeface="Arial" panose="020B0604020202020204" pitchFamily="34" charset="0"/>
              </a:rPr>
              <a:t>wyght</a:t>
            </a:r>
            <a:r>
              <a:rPr lang="en-GB" sz="1000" b="1" dirty="0">
                <a:latin typeface="Arial" panose="020B0604020202020204" pitchFamily="34" charset="0"/>
                <a:cs typeface="Arial" panose="020B0604020202020204" pitchFamily="34" charset="0"/>
              </a:rPr>
              <a:t>, </a:t>
            </a:r>
            <a:r>
              <a:rPr lang="en-GB" sz="1000" b="1" dirty="0" err="1">
                <a:latin typeface="Arial" panose="020B0604020202020204" pitchFamily="34" charset="0"/>
                <a:cs typeface="Arial" panose="020B0604020202020204" pitchFamily="34" charset="0"/>
              </a:rPr>
              <a:t>ffor</a:t>
            </a:r>
            <a:r>
              <a:rPr lang="en-GB" sz="1000" b="1" dirty="0">
                <a:latin typeface="Arial" panose="020B0604020202020204" pitchFamily="34" charset="0"/>
                <a:cs typeface="Arial" panose="020B0604020202020204" pitchFamily="34" charset="0"/>
              </a:rPr>
              <a:t> the </a:t>
            </a:r>
            <a:r>
              <a:rPr lang="en-GB" sz="1000" b="1" dirty="0" err="1" smtClean="0">
                <a:latin typeface="Arial" panose="020B0604020202020204" pitchFamily="34" charset="0"/>
                <a:cs typeface="Arial" panose="020B0604020202020204" pitchFamily="34" charset="0"/>
              </a:rPr>
              <a:t>nyghtesmare</a:t>
            </a:r>
            <a:r>
              <a:rPr lang="en-GB" sz="1000" b="1" dirty="0" smtClean="0">
                <a:latin typeface="Arial" panose="020B0604020202020204" pitchFamily="34" charset="0"/>
                <a:cs typeface="Arial" panose="020B0604020202020204" pitchFamily="34" charset="0"/>
              </a:rPr>
              <a:t>”</a:t>
            </a:r>
          </a:p>
          <a:p>
            <a:pPr algn="r"/>
            <a:r>
              <a:rPr lang="en-GB" sz="1000" dirty="0" smtClean="0">
                <a:latin typeface="Arial" panose="020B0604020202020204" pitchFamily="34" charset="0"/>
                <a:cs typeface="Arial" panose="020B0604020202020204" pitchFamily="34" charset="0"/>
              </a:rPr>
              <a:t>The Miller’s Tale</a:t>
            </a:r>
          </a:p>
          <a:p>
            <a:pPr algn="r"/>
            <a:r>
              <a:rPr lang="en-GB" sz="1000" dirty="0" smtClean="0">
                <a:latin typeface="Arial" panose="020B0604020202020204" pitchFamily="34" charset="0"/>
                <a:cs typeface="Arial" panose="020B0604020202020204" pitchFamily="34" charset="0"/>
              </a:rPr>
              <a:t>Geoffrey Chaucer, late 14</a:t>
            </a:r>
            <a:r>
              <a:rPr lang="en-GB" sz="1000" baseline="30000" dirty="0" smtClean="0">
                <a:latin typeface="Arial" panose="020B0604020202020204" pitchFamily="34" charset="0"/>
                <a:cs typeface="Arial" panose="020B0604020202020204" pitchFamily="34" charset="0"/>
              </a:rPr>
              <a:t>th</a:t>
            </a:r>
            <a:r>
              <a:rPr lang="en-GB" sz="1000" dirty="0" smtClean="0">
                <a:latin typeface="Arial" panose="020B0604020202020204" pitchFamily="34" charset="0"/>
                <a:cs typeface="Arial" panose="020B0604020202020204" pitchFamily="34" charset="0"/>
              </a:rPr>
              <a:t> century</a:t>
            </a:r>
            <a:endParaRPr lang="en-GB" sz="1000" dirty="0">
              <a:latin typeface="Arial" panose="020B0604020202020204" pitchFamily="34" charset="0"/>
              <a:cs typeface="Arial" panose="020B0604020202020204" pitchFamily="34" charset="0"/>
            </a:endParaRPr>
          </a:p>
        </p:txBody>
      </p:sp>
      <p:sp>
        <p:nvSpPr>
          <p:cNvPr id="6" name="Rectangle 5"/>
          <p:cNvSpPr/>
          <p:nvPr/>
        </p:nvSpPr>
        <p:spPr>
          <a:xfrm>
            <a:off x="6615099" y="6065130"/>
            <a:ext cx="2499903" cy="553998"/>
          </a:xfrm>
          <a:prstGeom prst="rect">
            <a:avLst/>
          </a:prstGeom>
        </p:spPr>
        <p:txBody>
          <a:bodyPr wrap="square">
            <a:spAutoFit/>
          </a:bodyPr>
          <a:lstStyle/>
          <a:p>
            <a:pPr algn="r"/>
            <a:r>
              <a:rPr lang="en-GB" sz="1000" b="1" dirty="0" err="1">
                <a:latin typeface="Arial" panose="020B0604020202020204" pitchFamily="34" charset="0"/>
                <a:cs typeface="Arial" panose="020B0604020202020204" pitchFamily="34" charset="0"/>
              </a:rPr>
              <a:t>Hypnagogia</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wake to sleep</a:t>
            </a:r>
          </a:p>
          <a:p>
            <a:pPr algn="r"/>
            <a:r>
              <a:rPr lang="en-GB" sz="1000" b="1" dirty="0" smtClean="0">
                <a:latin typeface="Arial" panose="020B0604020202020204" pitchFamily="34" charset="0"/>
                <a:cs typeface="Arial" panose="020B0604020202020204" pitchFamily="34" charset="0"/>
              </a:rPr>
              <a:t>Hypnopompic</a:t>
            </a:r>
            <a:r>
              <a:rPr lang="en-GB" sz="1000" i="1" dirty="0" smtClean="0">
                <a:latin typeface="Arial" panose="020B0604020202020204" pitchFamily="34" charset="0"/>
                <a:cs typeface="Arial" panose="020B0604020202020204" pitchFamily="34" charset="0"/>
              </a:rPr>
              <a:t> sleep to wake</a:t>
            </a:r>
          </a:p>
          <a:p>
            <a:pPr algn="r"/>
            <a:r>
              <a:rPr lang="en-GB" sz="1000" dirty="0" smtClean="0">
                <a:latin typeface="Arial" panose="020B0604020202020204" pitchFamily="34" charset="0"/>
                <a:cs typeface="Arial" panose="020B0604020202020204" pitchFamily="34" charset="0"/>
              </a:rPr>
              <a:t>Also known as Sleep Paralysis</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6222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KENT\1303\na\Field\SBR\Winter.enabling.works.2013.2014\Knole Apotropaic Marks\Kings Bedroom\DSCN887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84" b="22753"/>
          <a:stretch/>
        </p:blipFill>
        <p:spPr bwMode="auto">
          <a:xfrm>
            <a:off x="5292080" y="2347107"/>
            <a:ext cx="3851920" cy="2234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Apotropaic marks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 name="Picture 2" descr="P:\KENT\1303\na\Field\SBR\Winter.enabling.works.2013.2014\Floorboard.Panel Survey\Kings Bedroom\DSCN887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148064" cy="686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6168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pfollansbee.files.wordpress.com/2009/12/van-vliet-carpenter.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870" t="3888" r="5289" b="2917"/>
          <a:stretch/>
        </p:blipFill>
        <p:spPr bwMode="auto">
          <a:xfrm>
            <a:off x="0" y="0"/>
            <a:ext cx="5253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Matthew Banks - Carpenter</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2" name="Rectangle 1"/>
          <p:cNvSpPr/>
          <p:nvPr/>
        </p:nvSpPr>
        <p:spPr>
          <a:xfrm>
            <a:off x="5220181" y="6304002"/>
            <a:ext cx="2794355" cy="553998"/>
          </a:xfrm>
          <a:prstGeom prst="rect">
            <a:avLst/>
          </a:prstGeom>
        </p:spPr>
        <p:txBody>
          <a:bodyPr wrap="none">
            <a:spAutoFit/>
          </a:bodyPr>
          <a:lstStyle/>
          <a:p>
            <a:r>
              <a:rPr lang="en-GB" sz="1000" b="1" dirty="0" smtClean="0">
                <a:latin typeface="Arial" panose="020B0604020202020204" pitchFamily="34" charset="0"/>
                <a:cs typeface="Arial" panose="020B0604020202020204" pitchFamily="34" charset="0"/>
              </a:rPr>
              <a:t>Carpenters</a:t>
            </a:r>
          </a:p>
          <a:p>
            <a:r>
              <a:rPr lang="en-GB" sz="1000" b="1" dirty="0" smtClean="0">
                <a:latin typeface="Arial" panose="020B0604020202020204" pitchFamily="34" charset="0"/>
                <a:cs typeface="Arial" panose="020B0604020202020204" pitchFamily="34" charset="0"/>
              </a:rPr>
              <a:t>By </a:t>
            </a:r>
            <a:r>
              <a:rPr lang="en-GB" sz="1000" b="1" dirty="0" err="1" smtClean="0">
                <a:latin typeface="Arial" panose="020B0604020202020204" pitchFamily="34" charset="0"/>
                <a:cs typeface="Arial" panose="020B0604020202020204" pitchFamily="34" charset="0"/>
              </a:rPr>
              <a:t>Hendrick</a:t>
            </a:r>
            <a:r>
              <a:rPr lang="en-GB" sz="1000" b="1" dirty="0" smtClean="0">
                <a:latin typeface="Arial" panose="020B0604020202020204" pitchFamily="34" charset="0"/>
                <a:cs typeface="Arial" panose="020B0604020202020204" pitchFamily="34" charset="0"/>
              </a:rPr>
              <a:t> </a:t>
            </a:r>
            <a:r>
              <a:rPr lang="en-GB" sz="1000" b="1" dirty="0" err="1">
                <a:latin typeface="Arial" panose="020B0604020202020204" pitchFamily="34" charset="0"/>
                <a:cs typeface="Arial" panose="020B0604020202020204" pitchFamily="34" charset="0"/>
              </a:rPr>
              <a:t>Corneliszoon</a:t>
            </a:r>
            <a:r>
              <a:rPr lang="en-GB" sz="1000" b="1" dirty="0">
                <a:latin typeface="Arial" panose="020B0604020202020204" pitchFamily="34" charset="0"/>
                <a:cs typeface="Arial" panose="020B0604020202020204" pitchFamily="34" charset="0"/>
              </a:rPr>
              <a:t> van </a:t>
            </a:r>
            <a:r>
              <a:rPr lang="en-GB" sz="1000" b="1" dirty="0" smtClean="0">
                <a:latin typeface="Arial" panose="020B0604020202020204" pitchFamily="34" charset="0"/>
                <a:cs typeface="Arial" panose="020B0604020202020204" pitchFamily="34" charset="0"/>
              </a:rPr>
              <a:t>Vliet, c 1635</a:t>
            </a:r>
          </a:p>
          <a:p>
            <a:r>
              <a:rPr lang="en-GB" sz="1000" b="1" dirty="0" smtClean="0">
                <a:latin typeface="Arial" panose="020B0604020202020204" pitchFamily="34" charset="0"/>
                <a:cs typeface="Arial" panose="020B0604020202020204" pitchFamily="34" charset="0"/>
              </a:rPr>
              <a:t>Art Institute of Chicago</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2827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pfollansbee.files.wordpress.com/2009/12/van-vliet-carpenter.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870" t="3888" r="5289" b="2917"/>
          <a:stretch/>
        </p:blipFill>
        <p:spPr bwMode="auto">
          <a:xfrm>
            <a:off x="0" y="0"/>
            <a:ext cx="5253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Matthew Banks - Carpenter</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9460" name="Picture 4" descr="http://www.jimbodetools.com/images/products/18225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4088" y="1124744"/>
            <a:ext cx="3750915" cy="19129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20181" y="6304002"/>
            <a:ext cx="2794355" cy="553998"/>
          </a:xfrm>
          <a:prstGeom prst="rect">
            <a:avLst/>
          </a:prstGeom>
        </p:spPr>
        <p:txBody>
          <a:bodyPr wrap="none">
            <a:spAutoFit/>
          </a:bodyPr>
          <a:lstStyle/>
          <a:p>
            <a:r>
              <a:rPr lang="en-GB" sz="1000" b="1" dirty="0" smtClean="0">
                <a:latin typeface="Arial" panose="020B0604020202020204" pitchFamily="34" charset="0"/>
                <a:cs typeface="Arial" panose="020B0604020202020204" pitchFamily="34" charset="0"/>
              </a:rPr>
              <a:t>Carpenters</a:t>
            </a:r>
          </a:p>
          <a:p>
            <a:r>
              <a:rPr lang="en-GB" sz="1000" b="1" dirty="0" smtClean="0">
                <a:latin typeface="Arial" panose="020B0604020202020204" pitchFamily="34" charset="0"/>
                <a:cs typeface="Arial" panose="020B0604020202020204" pitchFamily="34" charset="0"/>
              </a:rPr>
              <a:t>By </a:t>
            </a:r>
            <a:r>
              <a:rPr lang="en-GB" sz="1000" b="1" dirty="0" err="1" smtClean="0">
                <a:latin typeface="Arial" panose="020B0604020202020204" pitchFamily="34" charset="0"/>
                <a:cs typeface="Arial" panose="020B0604020202020204" pitchFamily="34" charset="0"/>
              </a:rPr>
              <a:t>Hendrick</a:t>
            </a:r>
            <a:r>
              <a:rPr lang="en-GB" sz="1000" b="1" dirty="0" smtClean="0">
                <a:latin typeface="Arial" panose="020B0604020202020204" pitchFamily="34" charset="0"/>
                <a:cs typeface="Arial" panose="020B0604020202020204" pitchFamily="34" charset="0"/>
              </a:rPr>
              <a:t> </a:t>
            </a:r>
            <a:r>
              <a:rPr lang="en-GB" sz="1000" b="1" dirty="0" err="1">
                <a:latin typeface="Arial" panose="020B0604020202020204" pitchFamily="34" charset="0"/>
                <a:cs typeface="Arial" panose="020B0604020202020204" pitchFamily="34" charset="0"/>
              </a:rPr>
              <a:t>Corneliszoon</a:t>
            </a:r>
            <a:r>
              <a:rPr lang="en-GB" sz="1000" b="1" dirty="0">
                <a:latin typeface="Arial" panose="020B0604020202020204" pitchFamily="34" charset="0"/>
                <a:cs typeface="Arial" panose="020B0604020202020204" pitchFamily="34" charset="0"/>
              </a:rPr>
              <a:t> van </a:t>
            </a:r>
            <a:r>
              <a:rPr lang="en-GB" sz="1000" b="1" dirty="0" smtClean="0">
                <a:latin typeface="Arial" panose="020B0604020202020204" pitchFamily="34" charset="0"/>
                <a:cs typeface="Arial" panose="020B0604020202020204" pitchFamily="34" charset="0"/>
              </a:rPr>
              <a:t>Vliet, c 1635</a:t>
            </a:r>
          </a:p>
          <a:p>
            <a:r>
              <a:rPr lang="en-GB" sz="1000" b="1" dirty="0" smtClean="0">
                <a:latin typeface="Arial" panose="020B0604020202020204" pitchFamily="34" charset="0"/>
                <a:cs typeface="Arial" panose="020B0604020202020204" pitchFamily="34" charset="0"/>
              </a:rPr>
              <a:t>Art Institute of Chicago</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2706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pfollansbee.files.wordpress.com/2009/12/van-vliet-carpenter.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870" t="3888" r="5289" b="2917"/>
          <a:stretch/>
        </p:blipFill>
        <p:spPr bwMode="auto">
          <a:xfrm>
            <a:off x="0" y="0"/>
            <a:ext cx="5253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Matthew Banks - Carpenter</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9460" name="Picture 4" descr="http://www.jimbodetools.com/images/products/18225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4088" y="1124744"/>
            <a:ext cx="3750915" cy="19129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KENT\1303\na\Field\SBR\Winter.enabling.works.2013.2014\Knole Apotropaic Marks\Kings Store\DSCN8779.JPG"/>
          <p:cNvPicPr/>
          <p:nvPr/>
        </p:nvPicPr>
        <p:blipFill rotWithShape="1">
          <a:blip r:embed="rId4" cstate="email">
            <a:extLst>
              <a:ext uri="{28A0092B-C50C-407E-A947-70E740481C1C}">
                <a14:useLocalDpi xmlns:a14="http://schemas.microsoft.com/office/drawing/2010/main"/>
              </a:ext>
            </a:extLst>
          </a:blip>
          <a:srcRect t="3527" r="-52" b="29876"/>
          <a:stretch/>
        </p:blipFill>
        <p:spPr bwMode="auto">
          <a:xfrm>
            <a:off x="5364088" y="4112404"/>
            <a:ext cx="3779912" cy="2216772"/>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5220181" y="6304002"/>
            <a:ext cx="2794355" cy="553998"/>
          </a:xfrm>
          <a:prstGeom prst="rect">
            <a:avLst/>
          </a:prstGeom>
        </p:spPr>
        <p:txBody>
          <a:bodyPr wrap="none">
            <a:spAutoFit/>
          </a:bodyPr>
          <a:lstStyle/>
          <a:p>
            <a:r>
              <a:rPr lang="en-GB" sz="1000" b="1" dirty="0" smtClean="0">
                <a:latin typeface="Arial" panose="020B0604020202020204" pitchFamily="34" charset="0"/>
                <a:cs typeface="Arial" panose="020B0604020202020204" pitchFamily="34" charset="0"/>
              </a:rPr>
              <a:t>Carpenters</a:t>
            </a:r>
          </a:p>
          <a:p>
            <a:r>
              <a:rPr lang="en-GB" sz="1000" b="1" dirty="0" smtClean="0">
                <a:latin typeface="Arial" panose="020B0604020202020204" pitchFamily="34" charset="0"/>
                <a:cs typeface="Arial" panose="020B0604020202020204" pitchFamily="34" charset="0"/>
              </a:rPr>
              <a:t>By </a:t>
            </a:r>
            <a:r>
              <a:rPr lang="en-GB" sz="1000" b="1" dirty="0" err="1" smtClean="0">
                <a:latin typeface="Arial" panose="020B0604020202020204" pitchFamily="34" charset="0"/>
                <a:cs typeface="Arial" panose="020B0604020202020204" pitchFamily="34" charset="0"/>
              </a:rPr>
              <a:t>Hendrick</a:t>
            </a:r>
            <a:r>
              <a:rPr lang="en-GB" sz="1000" b="1" dirty="0" smtClean="0">
                <a:latin typeface="Arial" panose="020B0604020202020204" pitchFamily="34" charset="0"/>
                <a:cs typeface="Arial" panose="020B0604020202020204" pitchFamily="34" charset="0"/>
              </a:rPr>
              <a:t> </a:t>
            </a:r>
            <a:r>
              <a:rPr lang="en-GB" sz="1000" b="1" dirty="0" err="1">
                <a:latin typeface="Arial" panose="020B0604020202020204" pitchFamily="34" charset="0"/>
                <a:cs typeface="Arial" panose="020B0604020202020204" pitchFamily="34" charset="0"/>
              </a:rPr>
              <a:t>Corneliszoon</a:t>
            </a:r>
            <a:r>
              <a:rPr lang="en-GB" sz="1000" b="1" dirty="0">
                <a:latin typeface="Arial" panose="020B0604020202020204" pitchFamily="34" charset="0"/>
                <a:cs typeface="Arial" panose="020B0604020202020204" pitchFamily="34" charset="0"/>
              </a:rPr>
              <a:t> van </a:t>
            </a:r>
            <a:r>
              <a:rPr lang="en-GB" sz="1000" b="1" dirty="0" smtClean="0">
                <a:latin typeface="Arial" panose="020B0604020202020204" pitchFamily="34" charset="0"/>
                <a:cs typeface="Arial" panose="020B0604020202020204" pitchFamily="34" charset="0"/>
              </a:rPr>
              <a:t>Vliet, c 1635</a:t>
            </a:r>
          </a:p>
          <a:p>
            <a:r>
              <a:rPr lang="en-GB" sz="1000" b="1" dirty="0" smtClean="0">
                <a:latin typeface="Arial" panose="020B0604020202020204" pitchFamily="34" charset="0"/>
                <a:cs typeface="Arial" panose="020B0604020202020204" pitchFamily="34" charset="0"/>
              </a:rPr>
              <a:t>Art Institute of Chicago</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5802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pfollansbee.files.wordpress.com/2009/12/van-vliet-carpenter.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870" t="3888" r="5289" b="2917"/>
          <a:stretch/>
        </p:blipFill>
        <p:spPr bwMode="auto">
          <a:xfrm>
            <a:off x="0" y="0"/>
            <a:ext cx="5253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Matthew Banks - Carpenter</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9460" name="Picture 4" descr="http://www.jimbodetools.com/images/products/18225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4088" y="1124744"/>
            <a:ext cx="3750915" cy="19129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KENT\1303\na\Field\SBR\Winter.enabling.works.2013.2014\Knole Apotropaic Marks\Kings Store\DSCN8779.JPG"/>
          <p:cNvPicPr/>
          <p:nvPr/>
        </p:nvPicPr>
        <p:blipFill rotWithShape="1">
          <a:blip r:embed="rId4" cstate="email">
            <a:extLst>
              <a:ext uri="{28A0092B-C50C-407E-A947-70E740481C1C}">
                <a14:useLocalDpi xmlns:a14="http://schemas.microsoft.com/office/drawing/2010/main"/>
              </a:ext>
            </a:extLst>
          </a:blip>
          <a:srcRect t="3527" r="-52" b="29876"/>
          <a:stretch/>
        </p:blipFill>
        <p:spPr bwMode="auto">
          <a:xfrm rot="5400000">
            <a:off x="5950670" y="3490326"/>
            <a:ext cx="3779912" cy="2216772"/>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5220181" y="6304002"/>
            <a:ext cx="2794355" cy="553998"/>
          </a:xfrm>
          <a:prstGeom prst="rect">
            <a:avLst/>
          </a:prstGeom>
        </p:spPr>
        <p:txBody>
          <a:bodyPr wrap="none">
            <a:spAutoFit/>
          </a:bodyPr>
          <a:lstStyle/>
          <a:p>
            <a:r>
              <a:rPr lang="en-GB" sz="1000" b="1" dirty="0" smtClean="0">
                <a:latin typeface="Arial" panose="020B0604020202020204" pitchFamily="34" charset="0"/>
                <a:cs typeface="Arial" panose="020B0604020202020204" pitchFamily="34" charset="0"/>
              </a:rPr>
              <a:t>Carpenters</a:t>
            </a:r>
          </a:p>
          <a:p>
            <a:r>
              <a:rPr lang="en-GB" sz="1000" b="1" dirty="0" smtClean="0">
                <a:latin typeface="Arial" panose="020B0604020202020204" pitchFamily="34" charset="0"/>
                <a:cs typeface="Arial" panose="020B0604020202020204" pitchFamily="34" charset="0"/>
              </a:rPr>
              <a:t>By </a:t>
            </a:r>
            <a:r>
              <a:rPr lang="en-GB" sz="1000" b="1" dirty="0" err="1" smtClean="0">
                <a:latin typeface="Arial" panose="020B0604020202020204" pitchFamily="34" charset="0"/>
                <a:cs typeface="Arial" panose="020B0604020202020204" pitchFamily="34" charset="0"/>
              </a:rPr>
              <a:t>Hendrick</a:t>
            </a:r>
            <a:r>
              <a:rPr lang="en-GB" sz="1000" b="1" dirty="0" smtClean="0">
                <a:latin typeface="Arial" panose="020B0604020202020204" pitchFamily="34" charset="0"/>
                <a:cs typeface="Arial" panose="020B0604020202020204" pitchFamily="34" charset="0"/>
              </a:rPr>
              <a:t> </a:t>
            </a:r>
            <a:r>
              <a:rPr lang="en-GB" sz="1000" b="1" dirty="0" err="1">
                <a:latin typeface="Arial" panose="020B0604020202020204" pitchFamily="34" charset="0"/>
                <a:cs typeface="Arial" panose="020B0604020202020204" pitchFamily="34" charset="0"/>
              </a:rPr>
              <a:t>Corneliszoon</a:t>
            </a:r>
            <a:r>
              <a:rPr lang="en-GB" sz="1000" b="1" dirty="0">
                <a:latin typeface="Arial" panose="020B0604020202020204" pitchFamily="34" charset="0"/>
                <a:cs typeface="Arial" panose="020B0604020202020204" pitchFamily="34" charset="0"/>
              </a:rPr>
              <a:t> van </a:t>
            </a:r>
            <a:r>
              <a:rPr lang="en-GB" sz="1000" b="1" dirty="0" smtClean="0">
                <a:latin typeface="Arial" panose="020B0604020202020204" pitchFamily="34" charset="0"/>
                <a:cs typeface="Arial" panose="020B0604020202020204" pitchFamily="34" charset="0"/>
              </a:rPr>
              <a:t>Vliet, c 1635</a:t>
            </a:r>
          </a:p>
          <a:p>
            <a:r>
              <a:rPr lang="en-GB" sz="1000" b="1" dirty="0" smtClean="0">
                <a:latin typeface="Arial" panose="020B0604020202020204" pitchFamily="34" charset="0"/>
                <a:cs typeface="Arial" panose="020B0604020202020204" pitchFamily="34" charset="0"/>
              </a:rPr>
              <a:t>Art Institute of Chicago</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3750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KENT\1303\na\Field\SBR\Apotropaic Marks Lecture\122 Model (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717" t="10375" r="5674"/>
          <a:stretch/>
        </p:blipFill>
        <p:spPr bwMode="auto">
          <a:xfrm>
            <a:off x="342900" y="485774"/>
            <a:ext cx="8705850" cy="6298781"/>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Connector 3"/>
          <p:cNvSpPr/>
          <p:nvPr/>
        </p:nvSpPr>
        <p:spPr>
          <a:xfrm>
            <a:off x="1329780" y="2838078"/>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Connector 4"/>
          <p:cNvSpPr/>
          <p:nvPr/>
        </p:nvSpPr>
        <p:spPr>
          <a:xfrm>
            <a:off x="2915816" y="5906988"/>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Box 5"/>
          <p:cNvSpPr txBox="1">
            <a:spLocks noChangeArrowheads="1"/>
          </p:cNvSpPr>
          <p:nvPr/>
        </p:nvSpPr>
        <p:spPr bwMode="auto">
          <a:xfrm>
            <a:off x="-36512" y="21003"/>
            <a:ext cx="4352950"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Apotropaic </a:t>
            </a:r>
            <a:r>
              <a:rPr lang="en-GB" altLang="en-US" sz="3200" b="1" dirty="0" err="1" smtClean="0">
                <a:solidFill>
                  <a:srgbClr val="C00000"/>
                </a:solidFill>
                <a:latin typeface="Arial" pitchFamily="34" charset="0"/>
                <a:cs typeface="Arial" pitchFamily="34" charset="0"/>
              </a:rPr>
              <a:t>Knole</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8" name="Flowchart: Connector 7"/>
          <p:cNvSpPr/>
          <p:nvPr/>
        </p:nvSpPr>
        <p:spPr>
          <a:xfrm>
            <a:off x="6516216" y="4293096"/>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Connector 8"/>
          <p:cNvSpPr/>
          <p:nvPr/>
        </p:nvSpPr>
        <p:spPr>
          <a:xfrm>
            <a:off x="4860032" y="4797152"/>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Connector 9"/>
          <p:cNvSpPr/>
          <p:nvPr/>
        </p:nvSpPr>
        <p:spPr>
          <a:xfrm>
            <a:off x="3491880" y="5589240"/>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p:cNvSpPr/>
          <p:nvPr/>
        </p:nvSpPr>
        <p:spPr>
          <a:xfrm>
            <a:off x="4862314" y="4653136"/>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p:cNvSpPr/>
          <p:nvPr/>
        </p:nvSpPr>
        <p:spPr>
          <a:xfrm>
            <a:off x="4427984" y="4178796"/>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p:cNvSpPr/>
          <p:nvPr/>
        </p:nvSpPr>
        <p:spPr>
          <a:xfrm>
            <a:off x="4296916" y="3861048"/>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p:cNvSpPr/>
          <p:nvPr/>
        </p:nvSpPr>
        <p:spPr>
          <a:xfrm>
            <a:off x="611560" y="4340349"/>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p:cNvSpPr/>
          <p:nvPr/>
        </p:nvSpPr>
        <p:spPr>
          <a:xfrm>
            <a:off x="4749155" y="4226049"/>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p:cNvSpPr/>
          <p:nvPr/>
        </p:nvSpPr>
        <p:spPr>
          <a:xfrm>
            <a:off x="4582666" y="4226049"/>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lowchart: Connector 16"/>
          <p:cNvSpPr/>
          <p:nvPr/>
        </p:nvSpPr>
        <p:spPr>
          <a:xfrm>
            <a:off x="6906319" y="2723778"/>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lowchart: Connector 17"/>
          <p:cNvSpPr/>
          <p:nvPr/>
        </p:nvSpPr>
        <p:spPr>
          <a:xfrm>
            <a:off x="6300192" y="4911452"/>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p:cNvSpPr/>
          <p:nvPr/>
        </p:nvSpPr>
        <p:spPr>
          <a:xfrm>
            <a:off x="1691680" y="2838078"/>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p:cNvSpPr/>
          <p:nvPr/>
        </p:nvSpPr>
        <p:spPr>
          <a:xfrm>
            <a:off x="3203848" y="3578014"/>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0"/>
          <p:cNvSpPr/>
          <p:nvPr/>
        </p:nvSpPr>
        <p:spPr>
          <a:xfrm>
            <a:off x="3779912" y="3539542"/>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5249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KENT\1303\na\Field\SBR\Winter.enabling.works.2013.2014\Interior Photo Survey pre-enabling works\Spangle Bedroom\DSCN79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26"/>
            <a:ext cx="9144031" cy="6858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1" y="-9525"/>
            <a:ext cx="4352950"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chemeClr val="bg1"/>
                </a:solidFill>
                <a:latin typeface="Arial" pitchFamily="34" charset="0"/>
                <a:cs typeface="Arial" pitchFamily="34" charset="0"/>
              </a:rPr>
              <a:t>Apotropaic </a:t>
            </a:r>
            <a:r>
              <a:rPr lang="en-GB" altLang="en-US" sz="3200" b="1" dirty="0" err="1" smtClean="0">
                <a:solidFill>
                  <a:schemeClr val="bg1"/>
                </a:solidFill>
                <a:latin typeface="Arial" pitchFamily="34" charset="0"/>
                <a:cs typeface="Arial" pitchFamily="34" charset="0"/>
              </a:rPr>
              <a:t>Knole</a:t>
            </a:r>
            <a:endParaRPr lang="en-GB" altLang="en-US" sz="2200" dirty="0">
              <a:solidFill>
                <a:schemeClr val="bg1"/>
              </a:solidFill>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Tree>
    <p:extLst>
      <p:ext uri="{BB962C8B-B14F-4D97-AF65-F5344CB8AC3E}">
        <p14:creationId xmlns:p14="http://schemas.microsoft.com/office/powerpoint/2010/main" val="16950917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Dendrochronology</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8434" name="Picture 2" descr="P:\KENT\1303\na\Field\SBR\Apotropaic Marks Lecture\Knole restoration work_1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1268758"/>
            <a:ext cx="5832648" cy="3889501"/>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P:\KENT\1303\na\Field\SBR\Winter.enabling.works.2013.2014\Floorboard.Panel Survey\Kings Store\DSCN875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975" y="1268758"/>
            <a:ext cx="2917126" cy="38895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36436" y="5373216"/>
            <a:ext cx="6107564" cy="125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descr="P:\KENT\1303\na\Field\SBR\Apotropaic Marks Lecture\DOC190914-19092014132726-0001-a.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908" y="321476"/>
            <a:ext cx="5881185" cy="9472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606" y="5373216"/>
            <a:ext cx="2979341" cy="1754326"/>
          </a:xfrm>
          <a:prstGeom prst="rect">
            <a:avLst/>
          </a:prstGeom>
        </p:spPr>
        <p:txBody>
          <a:bodyPr wrap="square">
            <a:spAutoFit/>
          </a:bodyPr>
          <a:lstStyle/>
          <a:p>
            <a:pPr marL="171450" indent="-171450">
              <a:buFont typeface="Arial" panose="020B0604020202020204" pitchFamily="34" charset="0"/>
              <a:buChar char="•"/>
            </a:pPr>
            <a:r>
              <a:rPr lang="en-GB" altLang="en-US" sz="1200" b="1" dirty="0" smtClean="0">
                <a:latin typeface="Arial" pitchFamily="34" charset="0"/>
                <a:cs typeface="Arial" pitchFamily="34" charset="0"/>
              </a:rPr>
              <a:t>Bridge, M. (2010) The tree-ring dating of timbers from </a:t>
            </a:r>
            <a:r>
              <a:rPr lang="en-GB" altLang="en-US" sz="1200" b="1" dirty="0" err="1" smtClean="0">
                <a:latin typeface="Arial" pitchFamily="34" charset="0"/>
                <a:cs typeface="Arial" pitchFamily="34" charset="0"/>
              </a:rPr>
              <a:t>Knole</a:t>
            </a:r>
            <a:r>
              <a:rPr lang="en-GB" altLang="en-US" sz="1200" b="1" dirty="0" smtClean="0">
                <a:latin typeface="Arial" pitchFamily="34" charset="0"/>
                <a:cs typeface="Arial" pitchFamily="34" charset="0"/>
              </a:rPr>
              <a:t>, Sevenoaks, Kent</a:t>
            </a:r>
          </a:p>
          <a:p>
            <a:pPr marL="171450" indent="-171450">
              <a:buFont typeface="Arial" panose="020B0604020202020204" pitchFamily="34" charset="0"/>
              <a:buChar char="•"/>
            </a:pPr>
            <a:endParaRPr lang="en-GB" altLang="en-US" sz="1200" b="1" dirty="0">
              <a:latin typeface="Arial" pitchFamily="34" charset="0"/>
              <a:cs typeface="Arial" pitchFamily="34" charset="0"/>
            </a:endParaRPr>
          </a:p>
          <a:p>
            <a:pPr marL="171450" indent="-171450">
              <a:buFont typeface="Arial" panose="020B0604020202020204" pitchFamily="34" charset="0"/>
              <a:buChar char="•"/>
            </a:pPr>
            <a:r>
              <a:rPr lang="en-GB" altLang="en-US" sz="1200" b="1" dirty="0" smtClean="0">
                <a:latin typeface="Arial" pitchFamily="34" charset="0"/>
                <a:cs typeface="Arial" pitchFamily="34" charset="0"/>
              </a:rPr>
              <a:t>Tyers, I. (2014) Tree-ring analysis of timbers from a building: </a:t>
            </a:r>
            <a:r>
              <a:rPr lang="en-GB" altLang="en-US" sz="1200" b="1" dirty="0" err="1" smtClean="0">
                <a:latin typeface="Arial" pitchFamily="34" charset="0"/>
                <a:cs typeface="Arial" pitchFamily="34" charset="0"/>
              </a:rPr>
              <a:t>Knole</a:t>
            </a:r>
            <a:r>
              <a:rPr lang="en-GB" altLang="en-US" sz="1200" b="1" dirty="0" smtClean="0">
                <a:latin typeface="Arial" pitchFamily="34" charset="0"/>
                <a:cs typeface="Arial" pitchFamily="34" charset="0"/>
              </a:rPr>
              <a:t>, Sevenoaks, Kent</a:t>
            </a:r>
          </a:p>
          <a:p>
            <a:pPr>
              <a:buFont typeface="Arial" panose="020B0604020202020204" pitchFamily="34" charset="0"/>
              <a:buChar char="•"/>
            </a:pPr>
            <a:endParaRPr lang="en-GB" altLang="en-US" sz="1200" b="1" dirty="0">
              <a:latin typeface="Arial" pitchFamily="34" charset="0"/>
              <a:cs typeface="Arial" pitchFamily="34" charset="0"/>
            </a:endParaRPr>
          </a:p>
          <a:p>
            <a:pPr marL="171450" indent="-171450">
              <a:buFont typeface="Arial" panose="020B0604020202020204" pitchFamily="34" charset="0"/>
              <a:buChar char="•"/>
            </a:pPr>
            <a:endParaRPr lang="en-GB" altLang="en-US" sz="1200" b="1" dirty="0">
              <a:latin typeface="Arial" pitchFamily="34" charset="0"/>
              <a:cs typeface="Arial" pitchFamily="34" charset="0"/>
            </a:endParaRPr>
          </a:p>
        </p:txBody>
      </p:sp>
      <p:sp>
        <p:nvSpPr>
          <p:cNvPr id="9" name="Rectangle 8"/>
          <p:cNvSpPr/>
          <p:nvPr/>
        </p:nvSpPr>
        <p:spPr>
          <a:xfrm>
            <a:off x="48444" y="5158258"/>
            <a:ext cx="2239716" cy="246221"/>
          </a:xfrm>
          <a:prstGeom prst="rect">
            <a:avLst/>
          </a:prstGeom>
        </p:spPr>
        <p:txBody>
          <a:bodyPr wrap="none">
            <a:spAutoFit/>
          </a:bodyPr>
          <a:lstStyle/>
          <a:p>
            <a:r>
              <a:rPr lang="en-GB" sz="1000" dirty="0" smtClean="0">
                <a:latin typeface="Arial" panose="020B0604020202020204" pitchFamily="34" charset="0"/>
                <a:cs typeface="Arial" panose="020B0604020202020204" pitchFamily="34" charset="0"/>
              </a:rPr>
              <a:t>Image courtesy of the National Trust</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06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KENT\1303\na\Field\SBR\Winter.enabling.works.2013.2014\Floorboard.Panel Survey\Kings Bedroom\DSCN887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5020" y="1196752"/>
            <a:ext cx="4141476" cy="55219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KENT\1303\na\Field\SBR\Winter.enabling.works.2013.2014\Interior Photo Survey pre-enabling works\Prayer Closet\DSCN800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126603" y="3212976"/>
            <a:ext cx="2629309" cy="35057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KENT\1303\na\Field\SBR\Winter.enabling.works.2013.2014\Interior Photo Survey pre-enabling works\F.144\DSCN799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55136" y="4486362"/>
            <a:ext cx="1654235" cy="220564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KENT\1303\na\Field\SBR\Phase.1.3.Kitchen.Roof.ETC\Void\DSCN805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78445" y="3000321"/>
            <a:ext cx="1837571" cy="13781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First floor</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0" name="Picture 3" descr="P:\KENT\1303\na\Field\SBR\Apotropaic Marks Lecture\122 - first floor Model (1).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50000" r="75103" b="6956"/>
          <a:stretch/>
        </p:blipFill>
        <p:spPr bwMode="auto">
          <a:xfrm>
            <a:off x="231397" y="188640"/>
            <a:ext cx="2419719" cy="2958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4233" y="2708920"/>
            <a:ext cx="2239716" cy="246221"/>
          </a:xfrm>
          <a:prstGeom prst="rect">
            <a:avLst/>
          </a:prstGeom>
        </p:spPr>
        <p:txBody>
          <a:bodyPr wrap="none">
            <a:spAutoFit/>
          </a:bodyPr>
          <a:lstStyle/>
          <a:p>
            <a:pPr lvl="0" eaLnBrk="0" fontAlgn="base" hangingPunct="0">
              <a:spcBef>
                <a:spcPct val="0"/>
              </a:spcBef>
              <a:spcAft>
                <a:spcPct val="0"/>
              </a:spcAft>
            </a:pPr>
            <a:r>
              <a:rPr lang="en-US" altLang="en-US" sz="1000" dirty="0" smtClean="0">
                <a:latin typeface="Arial" pitchFamily="34" charset="0"/>
                <a:cs typeface="Arial" pitchFamily="34" charset="0"/>
              </a:rPr>
              <a:t>Image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415659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tatic.bbc.co.uk/history/img/ic/640/images/resources/histories/the_gunpowder_plo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80728"/>
            <a:ext cx="9144000" cy="514350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5</a:t>
            </a:r>
            <a:r>
              <a:rPr lang="en-GB" altLang="en-US" sz="2000" b="1" baseline="30000" dirty="0" smtClean="0">
                <a:latin typeface="Arial" pitchFamily="34" charset="0"/>
                <a:cs typeface="Arial" pitchFamily="34" charset="0"/>
              </a:rPr>
              <a:t>th</a:t>
            </a:r>
            <a:r>
              <a:rPr lang="en-GB" altLang="en-US" sz="2000" b="1" dirty="0" smtClean="0">
                <a:latin typeface="Arial" pitchFamily="34" charset="0"/>
                <a:cs typeface="Arial" pitchFamily="34" charset="0"/>
              </a:rPr>
              <a:t> November 1605</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4" name="Rectangle 3"/>
          <p:cNvSpPr/>
          <p:nvPr/>
        </p:nvSpPr>
        <p:spPr>
          <a:xfrm>
            <a:off x="4572000" y="6150114"/>
            <a:ext cx="4572000" cy="707886"/>
          </a:xfrm>
          <a:prstGeom prst="rect">
            <a:avLst/>
          </a:prstGeom>
        </p:spPr>
        <p:txBody>
          <a:bodyPr>
            <a:spAutoFit/>
          </a:bodyPr>
          <a:lstStyle/>
          <a:p>
            <a:pPr algn="r"/>
            <a:r>
              <a:rPr lang="en-GB" sz="1000" b="1" dirty="0">
                <a:latin typeface="Arial" panose="020B0604020202020204" pitchFamily="34" charset="0"/>
                <a:cs typeface="Arial" panose="020B0604020202020204" pitchFamily="34" charset="0"/>
              </a:rPr>
              <a:t>The Gunpowder Plot Conspirators, 1605</a:t>
            </a:r>
          </a:p>
          <a:p>
            <a:pPr algn="r"/>
            <a:r>
              <a:rPr lang="en-GB" sz="1000" dirty="0">
                <a:latin typeface="Arial" panose="020B0604020202020204" pitchFamily="34" charset="0"/>
                <a:cs typeface="Arial" panose="020B0604020202020204" pitchFamily="34" charset="0"/>
              </a:rPr>
              <a:t>by Unknown artist</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collotype, (circa 1605)</a:t>
            </a:r>
            <a:br>
              <a:rPr lang="en-GB" sz="1000" dirty="0">
                <a:latin typeface="Arial" panose="020B0604020202020204" pitchFamily="34" charset="0"/>
                <a:cs typeface="Arial" panose="020B0604020202020204" pitchFamily="34" charset="0"/>
              </a:rPr>
            </a:br>
            <a:r>
              <a:rPr lang="en-GB" sz="1000" dirty="0" smtClean="0">
                <a:latin typeface="Arial" panose="020B0604020202020204" pitchFamily="34" charset="0"/>
                <a:cs typeface="Arial" panose="020B0604020202020204" pitchFamily="34" charset="0"/>
              </a:rPr>
              <a:t>National Portrait Gallery D2334</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3119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5</a:t>
            </a:r>
            <a:r>
              <a:rPr lang="en-GB" altLang="en-US" sz="2000" b="1" baseline="30000" dirty="0" smtClean="0">
                <a:latin typeface="Arial" pitchFamily="34" charset="0"/>
                <a:cs typeface="Arial" pitchFamily="34" charset="0"/>
              </a:rPr>
              <a:t>th</a:t>
            </a:r>
            <a:r>
              <a:rPr lang="en-GB" altLang="en-US" sz="2000" b="1" dirty="0" smtClean="0">
                <a:latin typeface="Arial" pitchFamily="34" charset="0"/>
                <a:cs typeface="Arial" pitchFamily="34" charset="0"/>
              </a:rPr>
              <a:t> November 1605</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30722" name="Picture 2" descr="http://3.bp.blogspot.com/_BNcmOyXopYc/TNNNvpfwQjI/AAAAAAAAAT0/JDG_P30xHOQ/s1600/GuyCaugh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2048" y="836712"/>
            <a:ext cx="8316416" cy="59568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43647" y="436602"/>
            <a:ext cx="4572000" cy="400110"/>
          </a:xfrm>
          <a:prstGeom prst="rect">
            <a:avLst/>
          </a:prstGeom>
        </p:spPr>
        <p:txBody>
          <a:bodyPr>
            <a:spAutoFit/>
          </a:bodyPr>
          <a:lstStyle/>
          <a:p>
            <a:pPr algn="r"/>
            <a:r>
              <a:rPr lang="en-GB" sz="1000" b="1" dirty="0" err="1" smtClean="0">
                <a:latin typeface="Arial" panose="020B0604020202020204" pitchFamily="34" charset="0"/>
                <a:cs typeface="Arial" panose="020B0604020202020204" pitchFamily="34" charset="0"/>
              </a:rPr>
              <a:t>Mischefes</a:t>
            </a:r>
            <a:r>
              <a:rPr lang="en-GB" sz="1000" b="1" dirty="0" smtClean="0">
                <a:latin typeface="Arial" panose="020B0604020202020204" pitchFamily="34" charset="0"/>
                <a:cs typeface="Arial" panose="020B0604020202020204" pitchFamily="34" charset="0"/>
              </a:rPr>
              <a:t> </a:t>
            </a:r>
            <a:r>
              <a:rPr lang="en-GB" sz="1000" b="1" dirty="0" err="1" smtClean="0">
                <a:latin typeface="Arial" panose="020B0604020202020204" pitchFamily="34" charset="0"/>
                <a:cs typeface="Arial" panose="020B0604020202020204" pitchFamily="34" charset="0"/>
              </a:rPr>
              <a:t>Mysterie</a:t>
            </a:r>
            <a:endParaRPr lang="en-GB" sz="1000" b="1" dirty="0">
              <a:latin typeface="Arial" panose="020B0604020202020204" pitchFamily="34" charset="0"/>
              <a:cs typeface="Arial" panose="020B0604020202020204" pitchFamily="34" charset="0"/>
            </a:endParaRPr>
          </a:p>
          <a:p>
            <a:pPr algn="r"/>
            <a:r>
              <a:rPr lang="en-GB" sz="1000" dirty="0" smtClean="0">
                <a:latin typeface="Arial" panose="020B0604020202020204" pitchFamily="34" charset="0"/>
                <a:cs typeface="Arial" panose="020B0604020202020204" pitchFamily="34" charset="0"/>
              </a:rPr>
              <a:t>John Vicars, 1617</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0528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6624736"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Interrogation and Trials November-January 1605-6</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31746" name="Picture 2" descr="http://www.crtdot.com/wordpress/wp-content/uploads/2011/10/rack_torture45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1376" y="4015569"/>
            <a:ext cx="4869327" cy="2780928"/>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team21prabhjot.files.wordpress.com/2013/11/screen-shot-2013-11-05-at-11-44-50-am.png"/>
          <p:cNvPicPr>
            <a:picLocks noChangeAspect="1" noChangeArrowheads="1"/>
          </p:cNvPicPr>
          <p:nvPr/>
        </p:nvPicPr>
        <p:blipFill rotWithShape="1">
          <a:blip r:embed="rId3">
            <a:extLst>
              <a:ext uri="{28A0092B-C50C-407E-A947-70E740481C1C}">
                <a14:useLocalDpi xmlns:a14="http://schemas.microsoft.com/office/drawing/2010/main"/>
              </a:ext>
            </a:extLst>
          </a:blip>
          <a:srcRect l="10803" t="8504" r="12617" b="13265"/>
          <a:stretch/>
        </p:blipFill>
        <p:spPr bwMode="auto">
          <a:xfrm>
            <a:off x="4251376" y="1196752"/>
            <a:ext cx="4827218" cy="269480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TOWE\1449\na\Field\Queen's House\TOL148 WB Photographs\DSCN644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25" y="1187743"/>
            <a:ext cx="3770634" cy="2827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TOWE\1449\na\Field\Queen's House\Queens House SB Photos\DSCN743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62" y="4023032"/>
            <a:ext cx="3780159" cy="2834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036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6336704"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Executions 30</a:t>
            </a:r>
            <a:r>
              <a:rPr lang="en-GB" altLang="en-US" sz="2000" b="1" baseline="30000" dirty="0" smtClean="0">
                <a:latin typeface="Arial" pitchFamily="34" charset="0"/>
                <a:cs typeface="Arial" pitchFamily="34" charset="0"/>
              </a:rPr>
              <a:t>th</a:t>
            </a:r>
            <a:r>
              <a:rPr lang="en-GB" altLang="en-US" sz="2000" b="1" dirty="0" smtClean="0">
                <a:latin typeface="Arial" pitchFamily="34" charset="0"/>
                <a:cs typeface="Arial" pitchFamily="34" charset="0"/>
              </a:rPr>
              <a:t> and 31</a:t>
            </a:r>
            <a:r>
              <a:rPr lang="en-GB" altLang="en-US" sz="2000" b="1" baseline="30000" dirty="0" smtClean="0">
                <a:latin typeface="Arial" pitchFamily="34" charset="0"/>
                <a:cs typeface="Arial" pitchFamily="34" charset="0"/>
              </a:rPr>
              <a:t>st</a:t>
            </a:r>
            <a:r>
              <a:rPr lang="en-GB" altLang="en-US" sz="2000" b="1" dirty="0" smtClean="0">
                <a:latin typeface="Arial" pitchFamily="34" charset="0"/>
                <a:cs typeface="Arial" pitchFamily="34" charset="0"/>
              </a:rPr>
              <a:t> January 1606</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32770" name="Picture 2" descr="https://theknifeandme.files.wordpress.com/2011/08/the_execution_of_guy_fawkes_guy_fawkes_by_claes_nicolaes_jansz_visscher.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569" t="1930" r="1610" b="1689"/>
          <a:stretch/>
        </p:blipFill>
        <p:spPr bwMode="auto">
          <a:xfrm>
            <a:off x="323528" y="908720"/>
            <a:ext cx="8466224" cy="59345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81078" y="1953"/>
            <a:ext cx="4572000" cy="861774"/>
          </a:xfrm>
          <a:prstGeom prst="rect">
            <a:avLst/>
          </a:prstGeom>
        </p:spPr>
        <p:txBody>
          <a:bodyPr>
            <a:spAutoFit/>
          </a:bodyPr>
          <a:lstStyle/>
          <a:p>
            <a:pPr algn="r"/>
            <a:r>
              <a:rPr lang="en-GB" sz="1000" b="1" dirty="0">
                <a:latin typeface="Arial" panose="020B0604020202020204" pitchFamily="34" charset="0"/>
                <a:cs typeface="Arial" panose="020B0604020202020204" pitchFamily="34" charset="0"/>
              </a:rPr>
              <a:t>The Execution of the Conspirators </a:t>
            </a:r>
            <a:endParaRPr lang="en-GB" sz="1000" b="1" dirty="0" smtClean="0">
              <a:latin typeface="Arial" panose="020B0604020202020204" pitchFamily="34" charset="0"/>
              <a:cs typeface="Arial" panose="020B0604020202020204" pitchFamily="34" charset="0"/>
            </a:endParaRPr>
          </a:p>
          <a:p>
            <a:pPr algn="r"/>
            <a:r>
              <a:rPr lang="en-GB" sz="1000" b="1" dirty="0" smtClean="0">
                <a:latin typeface="Arial" panose="020B0604020202020204" pitchFamily="34" charset="0"/>
                <a:cs typeface="Arial" panose="020B0604020202020204" pitchFamily="34" charset="0"/>
              </a:rPr>
              <a:t>in </a:t>
            </a:r>
            <a:r>
              <a:rPr lang="en-GB" sz="1000" b="1" dirty="0">
                <a:latin typeface="Arial" panose="020B0604020202020204" pitchFamily="34" charset="0"/>
                <a:cs typeface="Arial" panose="020B0604020202020204" pitchFamily="34" charset="0"/>
              </a:rPr>
              <a:t>the Gunpowder Plot' (Guy Fawkes)</a:t>
            </a:r>
          </a:p>
          <a:p>
            <a:pPr algn="r"/>
            <a:r>
              <a:rPr lang="en-GB" sz="1000" dirty="0">
                <a:latin typeface="Arial" panose="020B0604020202020204" pitchFamily="34" charset="0"/>
                <a:cs typeface="Arial" panose="020B0604020202020204" pitchFamily="34" charset="0"/>
              </a:rPr>
              <a:t>by </a:t>
            </a:r>
            <a:r>
              <a:rPr lang="en-GB" sz="1000" dirty="0" err="1">
                <a:latin typeface="Arial" panose="020B0604020202020204" pitchFamily="34" charset="0"/>
                <a:cs typeface="Arial" panose="020B0604020202020204" pitchFamily="34" charset="0"/>
              </a:rPr>
              <a:t>Claes</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Jansz</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Visscher</a:t>
            </a:r>
            <a:r>
              <a:rPr lang="en-GB" sz="1000" dirty="0">
                <a:latin typeface="Arial" panose="020B0604020202020204" pitchFamily="34" charset="0"/>
                <a:cs typeface="Arial" panose="020B0604020202020204" pitchFamily="34" charset="0"/>
              </a:rPr>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etching, 1606</a:t>
            </a:r>
            <a:br>
              <a:rPr lang="en-GB" sz="1000" dirty="0">
                <a:latin typeface="Arial" panose="020B0604020202020204" pitchFamily="34" charset="0"/>
                <a:cs typeface="Arial" panose="020B0604020202020204" pitchFamily="34" charset="0"/>
              </a:rPr>
            </a:br>
            <a:r>
              <a:rPr lang="en-GB" sz="1000" dirty="0" smtClean="0">
                <a:latin typeface="Arial" panose="020B0604020202020204" pitchFamily="34" charset="0"/>
                <a:cs typeface="Arial" panose="020B0604020202020204" pitchFamily="34" charset="0"/>
              </a:rPr>
              <a:t>National Portrait Gallery </a:t>
            </a:r>
            <a:r>
              <a:rPr lang="en-GB" sz="1000" dirty="0">
                <a:latin typeface="Arial" panose="020B0604020202020204" pitchFamily="34" charset="0"/>
                <a:cs typeface="Arial" panose="020B0604020202020204" pitchFamily="34" charset="0"/>
              </a:rPr>
              <a:t>D20306</a:t>
            </a:r>
          </a:p>
        </p:txBody>
      </p:sp>
    </p:spTree>
    <p:extLst>
      <p:ext uri="{BB962C8B-B14F-4D97-AF65-F5344CB8AC3E}">
        <p14:creationId xmlns:p14="http://schemas.microsoft.com/office/powerpoint/2010/main" val="2575453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5112568" cy="200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285750" indent="-285750">
              <a:lnSpc>
                <a:spcPct val="120000"/>
              </a:lnSpc>
              <a:buFont typeface="Arial" panose="020B0604020202020204" pitchFamily="34" charset="0"/>
              <a:buChar char="•"/>
            </a:pPr>
            <a:r>
              <a:rPr lang="en-GB" sz="2000" dirty="0"/>
              <a:t> </a:t>
            </a:r>
            <a:r>
              <a:rPr lang="en-GB" sz="2000" b="1" i="1" dirty="0"/>
              <a:t>A Treatise of </a:t>
            </a:r>
            <a:r>
              <a:rPr lang="en-GB" sz="2000" b="1" i="1" dirty="0" smtClean="0"/>
              <a:t>Equivocation c 1598</a:t>
            </a:r>
            <a:endParaRPr lang="en-GB" altLang="en-US" sz="2000" b="1" dirty="0" smtClean="0">
              <a:latin typeface="Arial" pitchFamily="34" charset="0"/>
              <a:cs typeface="Arial" pitchFamily="34" charset="0"/>
            </a:endParaRPr>
          </a:p>
          <a:p>
            <a:pPr marL="342900" indent="-342900">
              <a:lnSpc>
                <a:spcPct val="120000"/>
              </a:lnSpc>
              <a:buFont typeface="Arial" pitchFamily="34" charset="0"/>
              <a:buChar char="•"/>
            </a:pPr>
            <a:r>
              <a:rPr lang="en-GB" altLang="en-US" sz="2000" b="1" dirty="0">
                <a:latin typeface="Arial" pitchFamily="34" charset="0"/>
                <a:cs typeface="Arial" pitchFamily="34" charset="0"/>
              </a:rPr>
              <a:t>Father Henry Garnet</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33796" name="Picture 4" descr="http://cbladey.com/guy/html/garnet3.jpg"/>
          <p:cNvPicPr>
            <a:picLocks noChangeAspect="1" noChangeArrowheads="1"/>
          </p:cNvPicPr>
          <p:nvPr/>
        </p:nvPicPr>
        <p:blipFill rotWithShape="1">
          <a:blip r:embed="rId2">
            <a:extLst>
              <a:ext uri="{28A0092B-C50C-407E-A947-70E740481C1C}">
                <a14:useLocalDpi xmlns:a14="http://schemas.microsoft.com/office/drawing/2010/main"/>
              </a:ext>
            </a:extLst>
          </a:blip>
          <a:srcRect b="3165"/>
          <a:stretch/>
        </p:blipFill>
        <p:spPr bwMode="auto">
          <a:xfrm>
            <a:off x="4152061" y="887778"/>
            <a:ext cx="4991939" cy="59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6230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200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Execution of Father Henry Garnet, 3</a:t>
            </a:r>
            <a:r>
              <a:rPr lang="en-GB" altLang="en-US" sz="2000" b="1" baseline="30000" dirty="0" smtClean="0">
                <a:latin typeface="Arial" pitchFamily="34" charset="0"/>
                <a:cs typeface="Arial" pitchFamily="34" charset="0"/>
              </a:rPr>
              <a:t>rd</a:t>
            </a:r>
            <a:r>
              <a:rPr lang="en-GB" altLang="en-US" sz="2000" b="1" dirty="0" smtClean="0">
                <a:latin typeface="Arial" pitchFamily="34" charset="0"/>
                <a:cs typeface="Arial" pitchFamily="34" charset="0"/>
              </a:rPr>
              <a:t> May 1606</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33794" name="Picture 2" descr="http://libraries.slu.edu/a/digital_collections/spiritual-journeys/images/tanner1-006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08371" y="0"/>
            <a:ext cx="502724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2272" y="6453336"/>
            <a:ext cx="4572000" cy="677108"/>
          </a:xfrm>
          <a:prstGeom prst="rect">
            <a:avLst/>
          </a:prstGeom>
        </p:spPr>
        <p:txBody>
          <a:bodyPr>
            <a:spAutoFit/>
          </a:bodyPr>
          <a:lstStyle/>
          <a:p>
            <a:pPr algn="r"/>
            <a:r>
              <a:rPr lang="en-GB" sz="1000" b="1" i="1" dirty="0" err="1" smtClean="0">
                <a:latin typeface="Arial" panose="020B0604020202020204" pitchFamily="34" charset="0"/>
                <a:cs typeface="Arial" panose="020B0604020202020204" pitchFamily="34" charset="0"/>
              </a:rPr>
              <a:t>Societas</a:t>
            </a:r>
            <a:r>
              <a:rPr lang="en-GB" sz="1000" b="1" i="1" dirty="0" smtClean="0">
                <a:latin typeface="Arial" panose="020B0604020202020204" pitchFamily="34" charset="0"/>
                <a:cs typeface="Arial" panose="020B0604020202020204" pitchFamily="34" charset="0"/>
              </a:rPr>
              <a:t> </a:t>
            </a:r>
            <a:r>
              <a:rPr lang="en-GB" sz="1000" b="1" i="1" dirty="0" err="1">
                <a:latin typeface="Arial" panose="020B0604020202020204" pitchFamily="34" charset="0"/>
                <a:cs typeface="Arial" panose="020B0604020202020204" pitchFamily="34" charset="0"/>
              </a:rPr>
              <a:t>Jesu</a:t>
            </a:r>
            <a:r>
              <a:rPr lang="en-GB" sz="1000" b="1" i="1" dirty="0">
                <a:latin typeface="Arial" panose="020B0604020202020204" pitchFamily="34" charset="0"/>
                <a:cs typeface="Arial" panose="020B0604020202020204" pitchFamily="34" charset="0"/>
              </a:rPr>
              <a:t> </a:t>
            </a:r>
            <a:r>
              <a:rPr lang="en-GB" sz="1000" b="1" i="1" dirty="0" err="1">
                <a:latin typeface="Arial" panose="020B0604020202020204" pitchFamily="34" charset="0"/>
                <a:cs typeface="Arial" panose="020B0604020202020204" pitchFamily="34" charset="0"/>
              </a:rPr>
              <a:t>usque</a:t>
            </a:r>
            <a:r>
              <a:rPr lang="en-GB" sz="1000" b="1" i="1" dirty="0">
                <a:latin typeface="Arial" panose="020B0604020202020204" pitchFamily="34" charset="0"/>
                <a:cs typeface="Arial" panose="020B0604020202020204" pitchFamily="34" charset="0"/>
              </a:rPr>
              <a:t> ad </a:t>
            </a:r>
            <a:r>
              <a:rPr lang="en-GB" sz="1000" b="1" i="1" dirty="0" err="1">
                <a:latin typeface="Arial" panose="020B0604020202020204" pitchFamily="34" charset="0"/>
                <a:cs typeface="Arial" panose="020B0604020202020204" pitchFamily="34" charset="0"/>
              </a:rPr>
              <a:t>sanguinis</a:t>
            </a:r>
            <a:r>
              <a:rPr lang="en-GB" sz="1000" b="1" i="1" dirty="0">
                <a:latin typeface="Arial" panose="020B0604020202020204" pitchFamily="34" charset="0"/>
                <a:cs typeface="Arial" panose="020B0604020202020204" pitchFamily="34" charset="0"/>
              </a:rPr>
              <a:t> et vitae </a:t>
            </a:r>
            <a:r>
              <a:rPr lang="en-GB" sz="1000" b="1" i="1" dirty="0" err="1" smtClean="0">
                <a:latin typeface="Arial" panose="020B0604020202020204" pitchFamily="34" charset="0"/>
                <a:cs typeface="Arial" panose="020B0604020202020204" pitchFamily="34" charset="0"/>
              </a:rPr>
              <a:t>profusionem</a:t>
            </a:r>
            <a:endParaRPr lang="en-GB" sz="1000" b="1" i="1" dirty="0" smtClean="0">
              <a:latin typeface="Arial" panose="020B0604020202020204" pitchFamily="34" charset="0"/>
              <a:cs typeface="Arial" panose="020B0604020202020204" pitchFamily="34" charset="0"/>
            </a:endParaRPr>
          </a:p>
          <a:p>
            <a:pPr algn="r"/>
            <a:r>
              <a:rPr lang="en-GB" sz="1000" dirty="0" smtClean="0">
                <a:latin typeface="Arial" panose="020B0604020202020204" pitchFamily="34" charset="0"/>
                <a:cs typeface="Arial" panose="020B0604020202020204" pitchFamily="34" charset="0"/>
              </a:rPr>
              <a:t>Mathias Tanner, 1675</a:t>
            </a:r>
            <a:r>
              <a:rPr lang="en-GB" b="1" i="1" dirty="0"/>
              <a:t/>
            </a:r>
            <a:br>
              <a:rPr lang="en-GB" b="1" i="1" dirty="0"/>
            </a:br>
            <a:endParaRPr lang="en-GB" dirty="0"/>
          </a:p>
        </p:txBody>
      </p:sp>
    </p:spTree>
    <p:extLst>
      <p:ext uri="{BB962C8B-B14F-4D97-AF65-F5344CB8AC3E}">
        <p14:creationId xmlns:p14="http://schemas.microsoft.com/office/powerpoint/2010/main" val="14998945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Official reaction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2" name="Rectangle 1"/>
          <p:cNvSpPr/>
          <p:nvPr/>
        </p:nvSpPr>
        <p:spPr>
          <a:xfrm>
            <a:off x="0" y="1196752"/>
            <a:ext cx="4608512" cy="4401205"/>
          </a:xfrm>
          <a:prstGeom prst="rect">
            <a:avLst/>
          </a:prstGeom>
        </p:spPr>
        <p:txBody>
          <a:bodyPr wrap="square">
            <a:spAutoFit/>
          </a:bodyPr>
          <a:lstStyle/>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James I’s own personal </a:t>
            </a:r>
            <a:r>
              <a:rPr lang="en-GB" sz="2000" dirty="0">
                <a:latin typeface="Arial" panose="020B0604020202020204" pitchFamily="34" charset="0"/>
                <a:cs typeface="Arial" panose="020B0604020202020204" pitchFamily="34" charset="0"/>
              </a:rPr>
              <a:t>interpretation of events </a:t>
            </a:r>
            <a:r>
              <a:rPr lang="en-GB" sz="2000" dirty="0" smtClean="0">
                <a:latin typeface="Arial" panose="020B0604020202020204" pitchFamily="34" charset="0"/>
                <a:cs typeface="Arial" panose="020B0604020202020204" pitchFamily="34" charset="0"/>
              </a:rPr>
              <a:t>given to Parliament</a:t>
            </a:r>
          </a:p>
          <a:p>
            <a:pPr marL="285750" indent="-285750">
              <a:buFont typeface="Arial" panose="020B0604020202020204" pitchFamily="34" charset="0"/>
              <a:buChar char="•"/>
            </a:pP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Public </a:t>
            </a:r>
            <a:r>
              <a:rPr lang="en-GB" sz="2000" dirty="0">
                <a:latin typeface="Arial" panose="020B0604020202020204" pitchFamily="34" charset="0"/>
                <a:cs typeface="Arial" panose="020B0604020202020204" pitchFamily="34" charset="0"/>
              </a:rPr>
              <a:t>sermons by leading </a:t>
            </a:r>
            <a:r>
              <a:rPr lang="en-GB" sz="2000" dirty="0" smtClean="0">
                <a:latin typeface="Arial" panose="020B0604020202020204" pitchFamily="34" charset="0"/>
                <a:cs typeface="Arial" panose="020B0604020202020204" pitchFamily="34" charset="0"/>
              </a:rPr>
              <a:t>churchmen </a:t>
            </a:r>
          </a:p>
          <a:p>
            <a:pPr marL="285750" indent="-285750">
              <a:buFont typeface="Arial" panose="020B0604020202020204" pitchFamily="34" charset="0"/>
              <a:buChar char="•"/>
            </a:pP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a:t>
            </a:r>
            <a:r>
              <a:rPr lang="en-GB" sz="2000" dirty="0" smtClean="0">
                <a:latin typeface="Arial" panose="020B0604020202020204" pitchFamily="34" charset="0"/>
                <a:cs typeface="Arial" panose="020B0604020202020204" pitchFamily="34" charset="0"/>
              </a:rPr>
              <a:t>ensorship </a:t>
            </a:r>
            <a:r>
              <a:rPr lang="en-GB" sz="2000" dirty="0">
                <a:latin typeface="Arial" panose="020B0604020202020204" pitchFamily="34" charset="0"/>
                <a:cs typeface="Arial" panose="020B0604020202020204" pitchFamily="34" charset="0"/>
              </a:rPr>
              <a:t>of literature and plays </a:t>
            </a: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Tracts </a:t>
            </a:r>
            <a:r>
              <a:rPr lang="en-GB" sz="2000" dirty="0">
                <a:latin typeface="Arial" panose="020B0604020202020204" pitchFamily="34" charset="0"/>
                <a:cs typeface="Arial" panose="020B0604020202020204" pitchFamily="34" charset="0"/>
              </a:rPr>
              <a:t>denouncing Catholicism </a:t>
            </a: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An </a:t>
            </a:r>
            <a:r>
              <a:rPr lang="en-GB" sz="2000" dirty="0">
                <a:latin typeface="Arial" panose="020B0604020202020204" pitchFamily="34" charset="0"/>
                <a:cs typeface="Arial" panose="020B0604020202020204" pitchFamily="34" charset="0"/>
              </a:rPr>
              <a:t>Oath of </a:t>
            </a:r>
            <a:r>
              <a:rPr lang="en-GB" sz="2000" dirty="0" smtClean="0">
                <a:latin typeface="Arial" panose="020B0604020202020204" pitchFamily="34" charset="0"/>
                <a:cs typeface="Arial" panose="020B0604020202020204" pitchFamily="34" charset="0"/>
              </a:rPr>
              <a:t>Allegiance,  June </a:t>
            </a:r>
            <a:r>
              <a:rPr lang="en-GB" sz="2000" dirty="0">
                <a:latin typeface="Arial" panose="020B0604020202020204" pitchFamily="34" charset="0"/>
                <a:cs typeface="Arial" panose="020B0604020202020204" pitchFamily="34" charset="0"/>
              </a:rPr>
              <a:t>1606 </a:t>
            </a: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Official </a:t>
            </a:r>
            <a:r>
              <a:rPr lang="en-GB" sz="2000" dirty="0">
                <a:latin typeface="Arial" panose="020B0604020202020204" pitchFamily="34" charset="0"/>
                <a:cs typeface="Arial" panose="020B0604020202020204" pitchFamily="34" charset="0"/>
              </a:rPr>
              <a:t>anniversary </a:t>
            </a:r>
            <a:r>
              <a:rPr lang="en-GB" sz="2000" dirty="0" smtClean="0">
                <a:latin typeface="Arial" panose="020B0604020202020204" pitchFamily="34" charset="0"/>
                <a:cs typeface="Arial" panose="020B0604020202020204" pitchFamily="34" charset="0"/>
              </a:rPr>
              <a:t>sermons</a:t>
            </a:r>
          </a:p>
        </p:txBody>
      </p:sp>
      <p:pic>
        <p:nvPicPr>
          <p:cNvPr id="37891" name="Picture 3" descr="P:\KENT\1303\na\Field\SBR\Apotropaic Marks Lecture\image2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50929" y="-4192"/>
            <a:ext cx="4593072" cy="49453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3923928" y="4941168"/>
            <a:ext cx="509048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Original source unknown</a:t>
            </a:r>
          </a:p>
          <a:p>
            <a:pPr marL="0" marR="0" lvl="0" indent="0" algn="r" defTabSz="914400" rtl="0" eaLnBrk="1" fontAlgn="base" latinLnBrk="0" hangingPunct="1">
              <a:lnSpc>
                <a:spcPct val="100000"/>
              </a:lnSpc>
              <a:spcBef>
                <a:spcPct val="0"/>
              </a:spcBef>
              <a:spcAft>
                <a:spcPct val="0"/>
              </a:spcAft>
              <a:buClrTx/>
              <a:buSzTx/>
              <a:buFontTx/>
              <a:buNone/>
              <a:tabLst/>
            </a:pPr>
            <a:r>
              <a:rPr lang="en-US" altLang="en-US" sz="1000" dirty="0" smtClean="0">
                <a:solidFill>
                  <a:srgbClr val="000000"/>
                </a:solidFill>
                <a:latin typeface="Arial" panose="020B0604020202020204" pitchFamily="34" charset="0"/>
                <a:cs typeface="Arial" panose="020B0604020202020204" pitchFamily="34" charset="0"/>
              </a:rPr>
              <a:t>Reprinted in </a:t>
            </a: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What was the Gunpowder Plot?</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John Gerard, 1897</a:t>
            </a:r>
            <a:r>
              <a:rPr kumimoji="0" lang="en-US" altLang="en-US" sz="10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4618842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Official reaction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2" name="Rectangle 1"/>
          <p:cNvSpPr/>
          <p:nvPr/>
        </p:nvSpPr>
        <p:spPr>
          <a:xfrm>
            <a:off x="-36512" y="1196752"/>
            <a:ext cx="4746388" cy="2246769"/>
          </a:xfrm>
          <a:prstGeom prst="rect">
            <a:avLst/>
          </a:prstGeom>
        </p:spPr>
        <p:txBody>
          <a:bodyPr wrap="square">
            <a:spAutoFit/>
          </a:bodyPr>
          <a:lstStyle/>
          <a:p>
            <a:pPr marL="285750" indent="-285750">
              <a:buFont typeface="Arial" panose="020B0604020202020204" pitchFamily="34" charset="0"/>
              <a:buChar char="•"/>
            </a:pPr>
            <a:r>
              <a:rPr lang="en-GB" sz="1600" dirty="0" smtClean="0">
                <a:latin typeface="Arial" panose="020B0604020202020204" pitchFamily="34" charset="0"/>
                <a:cs typeface="Arial" panose="020B0604020202020204" pitchFamily="34" charset="0"/>
              </a:rPr>
              <a:t>“</a:t>
            </a:r>
            <a:r>
              <a:rPr lang="en-GB" sz="2000" dirty="0" smtClean="0">
                <a:latin typeface="Arial" panose="020B0604020202020204" pitchFamily="34" charset="0"/>
                <a:cs typeface="Arial" panose="020B0604020202020204" pitchFamily="34" charset="0"/>
              </a:rPr>
              <a:t>It may well be called a roaring, nay a thundering sin of fire and brimstone from the which God hath miraculously delivered us all.”</a:t>
            </a:r>
          </a:p>
          <a:p>
            <a:pPr marL="285750" indent="-285750">
              <a:buFont typeface="Arial" panose="020B0604020202020204" pitchFamily="34" charset="0"/>
              <a:buChar char="•"/>
            </a:pP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     James I to Parliament, </a:t>
            </a:r>
          </a:p>
          <a:p>
            <a:r>
              <a:rPr lang="en-GB" sz="2000" dirty="0" smtClean="0">
                <a:latin typeface="Arial" panose="020B0604020202020204" pitchFamily="34" charset="0"/>
                <a:cs typeface="Arial" panose="020B0604020202020204" pitchFamily="34" charset="0"/>
              </a:rPr>
              <a:t>     9</a:t>
            </a:r>
            <a:r>
              <a:rPr lang="en-GB" sz="2000" baseline="30000" dirty="0" smtClean="0">
                <a:latin typeface="Arial" panose="020B0604020202020204" pitchFamily="34" charset="0"/>
                <a:cs typeface="Arial" panose="020B0604020202020204" pitchFamily="34" charset="0"/>
              </a:rPr>
              <a:t>th</a:t>
            </a:r>
            <a:r>
              <a:rPr lang="en-GB" sz="2000" dirty="0" smtClean="0">
                <a:latin typeface="Arial" panose="020B0604020202020204" pitchFamily="34" charset="0"/>
                <a:cs typeface="Arial" panose="020B0604020202020204" pitchFamily="34" charset="0"/>
              </a:rPr>
              <a:t> November 1605</a:t>
            </a:r>
          </a:p>
        </p:txBody>
      </p:sp>
      <p:sp>
        <p:nvSpPr>
          <p:cNvPr id="4" name="Rectangle 3"/>
          <p:cNvSpPr/>
          <p:nvPr/>
        </p:nvSpPr>
        <p:spPr>
          <a:xfrm>
            <a:off x="129964" y="6146542"/>
            <a:ext cx="4572000" cy="707886"/>
          </a:xfrm>
          <a:prstGeom prst="rect">
            <a:avLst/>
          </a:prstGeom>
        </p:spPr>
        <p:txBody>
          <a:bodyPr>
            <a:spAutoFit/>
          </a:bodyPr>
          <a:lstStyle/>
          <a:p>
            <a:pPr algn="r"/>
            <a:r>
              <a:rPr lang="en-GB" sz="1000" b="1" dirty="0">
                <a:latin typeface="Arial" panose="020B0604020202020204" pitchFamily="34" charset="0"/>
                <a:cs typeface="Arial" panose="020B0604020202020204" pitchFamily="34" charset="0"/>
              </a:rPr>
              <a:t>The powder treason ... founded in hell, confounded in heaven </a:t>
            </a:r>
            <a:endParaRPr lang="en-GB" sz="1000" b="1" dirty="0" smtClean="0">
              <a:latin typeface="Arial" panose="020B0604020202020204" pitchFamily="34" charset="0"/>
              <a:cs typeface="Arial" panose="020B0604020202020204" pitchFamily="34" charset="0"/>
            </a:endParaRPr>
          </a:p>
          <a:p>
            <a:pPr algn="r"/>
            <a:r>
              <a:rPr lang="en-GB" sz="1000" dirty="0" smtClean="0">
                <a:latin typeface="Arial" panose="020B0604020202020204" pitchFamily="34" charset="0"/>
                <a:cs typeface="Arial" panose="020B0604020202020204" pitchFamily="34" charset="0"/>
              </a:rPr>
              <a:t>Printed by Michael </a:t>
            </a:r>
            <a:r>
              <a:rPr lang="en-GB" sz="1000" dirty="0" err="1" smtClean="0">
                <a:latin typeface="Arial" panose="020B0604020202020204" pitchFamily="34" charset="0"/>
                <a:cs typeface="Arial" panose="020B0604020202020204" pitchFamily="34" charset="0"/>
              </a:rPr>
              <a:t>Droeshout</a:t>
            </a:r>
            <a:r>
              <a:rPr lang="en-GB" sz="1000" dirty="0">
                <a:latin typeface="Arial" panose="020B0604020202020204" pitchFamily="34" charset="0"/>
                <a:cs typeface="Arial" panose="020B0604020202020204" pitchFamily="34" charset="0"/>
              </a:rPr>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line engraving, published </a:t>
            </a:r>
            <a:r>
              <a:rPr lang="en-GB" sz="1000" dirty="0" smtClean="0">
                <a:latin typeface="Arial" panose="020B0604020202020204" pitchFamily="34" charset="0"/>
                <a:cs typeface="Arial" panose="020B0604020202020204" pitchFamily="34" charset="0"/>
              </a:rPr>
              <a:t>1620-25</a:t>
            </a:r>
            <a:r>
              <a:rPr lang="en-GB" sz="1000" dirty="0">
                <a:latin typeface="Arial" panose="020B0604020202020204" pitchFamily="34" charset="0"/>
                <a:cs typeface="Arial" panose="020B0604020202020204" pitchFamily="34" charset="0"/>
              </a:rPr>
              <a:t/>
            </a:r>
            <a:br>
              <a:rPr lang="en-GB" sz="1000" dirty="0">
                <a:latin typeface="Arial" panose="020B0604020202020204" pitchFamily="34" charset="0"/>
                <a:cs typeface="Arial" panose="020B0604020202020204" pitchFamily="34" charset="0"/>
              </a:rPr>
            </a:br>
            <a:r>
              <a:rPr lang="en-GB" sz="1000" dirty="0" smtClean="0">
                <a:latin typeface="Arial" panose="020B0604020202020204" pitchFamily="34" charset="0"/>
                <a:cs typeface="Arial" panose="020B0604020202020204" pitchFamily="34" charset="0"/>
              </a:rPr>
              <a:t>British Museum </a:t>
            </a:r>
            <a:r>
              <a:rPr lang="en-GB" sz="1000" dirty="0">
                <a:latin typeface="Arial" panose="020B0604020202020204" pitchFamily="34" charset="0"/>
                <a:cs typeface="Arial" panose="020B0604020202020204" pitchFamily="34" charset="0"/>
              </a:rPr>
              <a:t>1852,1009.248</a:t>
            </a:r>
          </a:p>
        </p:txBody>
      </p:sp>
      <p:pic>
        <p:nvPicPr>
          <p:cNvPr id="1026" name="Picture 2" descr="http://www.britishmuseum.org/collectionimages/AN00310/AN00310671_001_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4089" t="2502" r="4075" b="2132"/>
          <a:stretch/>
        </p:blipFill>
        <p:spPr bwMode="auto">
          <a:xfrm>
            <a:off x="4995501" y="21002"/>
            <a:ext cx="4143885" cy="68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210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Official reaction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2" name="Rectangle 1"/>
          <p:cNvSpPr/>
          <p:nvPr/>
        </p:nvSpPr>
        <p:spPr>
          <a:xfrm>
            <a:off x="0" y="1196752"/>
            <a:ext cx="4172751" cy="2000548"/>
          </a:xfrm>
          <a:prstGeom prst="rect">
            <a:avLst/>
          </a:prstGeom>
        </p:spPr>
        <p:txBody>
          <a:bodyPr wrap="square">
            <a:spAutoFit/>
          </a:bodyPr>
          <a:lstStyle/>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abominable practice of </a:t>
            </a:r>
            <a:r>
              <a:rPr lang="en-GB" sz="2000" dirty="0" smtClean="0">
                <a:latin typeface="Arial" panose="020B0604020202020204" pitchFamily="34" charset="0"/>
                <a:cs typeface="Arial" panose="020B0604020202020204" pitchFamily="34" charset="0"/>
              </a:rPr>
              <a:t>Rome and Satan”</a:t>
            </a:r>
          </a:p>
          <a:p>
            <a:endParaRPr lang="en-GB" sz="2000" dirty="0" smtClean="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    Robert Cecil, Earl of Salisbury,</a:t>
            </a:r>
          </a:p>
          <a:p>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    November 1605</a:t>
            </a:r>
          </a:p>
          <a:p>
            <a:endParaRPr lang="en-GB" sz="1200" dirty="0"/>
          </a:p>
          <a:p>
            <a:endParaRPr lang="en-GB" sz="1200" dirty="0" smtClean="0"/>
          </a:p>
        </p:txBody>
      </p:sp>
      <p:pic>
        <p:nvPicPr>
          <p:cNvPr id="38914" name="Picture 2" descr="P:\KENT\1303\na\Field\SBR\Apotropaic Marks Lecture\image24.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72751" y="0"/>
            <a:ext cx="4971249" cy="6381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37273" y="6313467"/>
            <a:ext cx="4572000" cy="553998"/>
          </a:xfrm>
          <a:prstGeom prst="rect">
            <a:avLst/>
          </a:prstGeom>
        </p:spPr>
        <p:txBody>
          <a:bodyPr>
            <a:spAutoFit/>
          </a:bodyPr>
          <a:lstStyle/>
          <a:p>
            <a:pPr algn="r"/>
            <a:r>
              <a:rPr lang="en-GB" sz="1000" dirty="0">
                <a:latin typeface="Arial" panose="020B0604020202020204" pitchFamily="34" charset="0"/>
                <a:cs typeface="Arial" panose="020B0604020202020204" pitchFamily="34" charset="0"/>
              </a:rPr>
              <a:t>Invented by Samuel Ward, Preacher, of Ipswich. </a:t>
            </a:r>
            <a:endParaRPr lang="en-GB" sz="1000" dirty="0" smtClean="0">
              <a:latin typeface="Arial" panose="020B0604020202020204" pitchFamily="34" charset="0"/>
              <a:cs typeface="Arial" panose="020B0604020202020204" pitchFamily="34" charset="0"/>
            </a:endParaRPr>
          </a:p>
          <a:p>
            <a:pPr algn="r"/>
            <a:r>
              <a:rPr lang="en-GB" sz="1000" dirty="0" smtClean="0">
                <a:latin typeface="Arial" panose="020B0604020202020204" pitchFamily="34" charset="0"/>
                <a:cs typeface="Arial" panose="020B0604020202020204" pitchFamily="34" charset="0"/>
              </a:rPr>
              <a:t>Imprinted </a:t>
            </a:r>
            <a:r>
              <a:rPr lang="en-GB" sz="1000" dirty="0">
                <a:latin typeface="Arial" panose="020B0604020202020204" pitchFamily="34" charset="0"/>
                <a:cs typeface="Arial" panose="020B0604020202020204" pitchFamily="34" charset="0"/>
              </a:rPr>
              <a:t>at Amsterdam, </a:t>
            </a:r>
            <a:r>
              <a:rPr lang="en-GB" sz="1000" dirty="0" smtClean="0">
                <a:latin typeface="Arial" panose="020B0604020202020204" pitchFamily="34" charset="0"/>
                <a:cs typeface="Arial" panose="020B0604020202020204" pitchFamily="34" charset="0"/>
              </a:rPr>
              <a:t>1621</a:t>
            </a:r>
          </a:p>
          <a:p>
            <a:pPr algn="r"/>
            <a:r>
              <a:rPr lang="en-GB" sz="1000" dirty="0" smtClean="0">
                <a:latin typeface="Arial" panose="020B0604020202020204" pitchFamily="34" charset="0"/>
                <a:cs typeface="Arial" panose="020B0604020202020204" pitchFamily="34" charset="0"/>
              </a:rPr>
              <a:t>Reprinted 1689</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5311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352950" cy="163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Official reaction</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2" name="Rectangle 1"/>
          <p:cNvSpPr/>
          <p:nvPr/>
        </p:nvSpPr>
        <p:spPr>
          <a:xfrm>
            <a:off x="0" y="1196752"/>
            <a:ext cx="4885074" cy="4401205"/>
          </a:xfrm>
          <a:prstGeom prst="rect">
            <a:avLst/>
          </a:prstGeom>
        </p:spPr>
        <p:txBody>
          <a:bodyPr wrap="square">
            <a:spAutoFit/>
          </a:bodyPr>
          <a:lstStyle/>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“Tell </a:t>
            </a:r>
            <a:r>
              <a:rPr lang="en-GB" sz="2000" dirty="0">
                <a:latin typeface="Arial" panose="020B0604020202020204" pitchFamily="34" charset="0"/>
                <a:cs typeface="Arial" panose="020B0604020202020204" pitchFamily="34" charset="0"/>
              </a:rPr>
              <a:t>me now if this were not His doing, and if it should not have </a:t>
            </a:r>
            <a:r>
              <a:rPr lang="en-GB" sz="2000" dirty="0" err="1">
                <a:latin typeface="Arial" panose="020B0604020202020204" pitchFamily="34" charset="0"/>
                <a:cs typeface="Arial" panose="020B0604020202020204" pitchFamily="34" charset="0"/>
              </a:rPr>
              <a:t>beene</a:t>
            </a:r>
            <a:r>
              <a:rPr lang="en-GB" sz="2000" dirty="0">
                <a:latin typeface="Arial" panose="020B0604020202020204" pitchFamily="34" charset="0"/>
                <a:cs typeface="Arial" panose="020B0604020202020204" pitchFamily="34" charset="0"/>
              </a:rPr>
              <a:t> a day of His making, </a:t>
            </a:r>
            <a:r>
              <a:rPr lang="en-GB" sz="2000" dirty="0">
                <a:solidFill>
                  <a:srgbClr val="C00000"/>
                </a:solidFill>
                <a:latin typeface="Arial" panose="020B0604020202020204" pitchFamily="34" charset="0"/>
                <a:cs typeface="Arial" panose="020B0604020202020204" pitchFamily="34" charset="0"/>
              </a:rPr>
              <a:t>the Devils </a:t>
            </a:r>
            <a:r>
              <a:rPr lang="en-GB" sz="2000" dirty="0" err="1">
                <a:solidFill>
                  <a:srgbClr val="C00000"/>
                </a:solidFill>
                <a:latin typeface="Arial" panose="020B0604020202020204" pitchFamily="34" charset="0"/>
                <a:cs typeface="Arial" panose="020B0604020202020204" pitchFamily="34" charset="0"/>
              </a:rPr>
              <a:t>owne</a:t>
            </a:r>
            <a:r>
              <a:rPr lang="en-GB" sz="2000" dirty="0">
                <a:solidFill>
                  <a:srgbClr val="C00000"/>
                </a:solidFill>
                <a:latin typeface="Arial" panose="020B0604020202020204" pitchFamily="34" charset="0"/>
                <a:cs typeface="Arial" panose="020B0604020202020204" pitchFamily="34" charset="0"/>
              </a:rPr>
              <a:t> </a:t>
            </a:r>
            <a:r>
              <a:rPr lang="en-GB" sz="2000" dirty="0" smtClean="0">
                <a:solidFill>
                  <a:srgbClr val="C00000"/>
                </a:solidFill>
                <a:latin typeface="Arial" panose="020B0604020202020204" pitchFamily="34" charset="0"/>
                <a:cs typeface="Arial" panose="020B0604020202020204" pitchFamily="34" charset="0"/>
              </a:rPr>
              <a:t>making</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All these were undone, and </a:t>
            </a:r>
            <a:r>
              <a:rPr lang="en-GB" sz="2000" dirty="0" err="1">
                <a:latin typeface="Arial" panose="020B0604020202020204" pitchFamily="34" charset="0"/>
                <a:cs typeface="Arial" panose="020B0604020202020204" pitchFamily="34" charset="0"/>
              </a:rPr>
              <a:t>blowen</a:t>
            </a:r>
            <a:r>
              <a:rPr lang="en-GB" sz="2000" dirty="0">
                <a:latin typeface="Arial" panose="020B0604020202020204" pitchFamily="34" charset="0"/>
                <a:cs typeface="Arial" panose="020B0604020202020204" pitchFamily="34" charset="0"/>
              </a:rPr>
              <a:t> over, all the undermining </a:t>
            </a:r>
            <a:r>
              <a:rPr lang="en-GB" sz="2000" dirty="0" err="1">
                <a:latin typeface="Arial" panose="020B0604020202020204" pitchFamily="34" charset="0"/>
                <a:cs typeface="Arial" panose="020B0604020202020204" pitchFamily="34" charset="0"/>
              </a:rPr>
              <a:t>dissappointed</a:t>
            </a:r>
            <a:r>
              <a:rPr lang="en-GB" sz="2000" dirty="0">
                <a:latin typeface="Arial" panose="020B0604020202020204" pitchFamily="34" charset="0"/>
                <a:cs typeface="Arial" panose="020B0604020202020204" pitchFamily="34" charset="0"/>
              </a:rPr>
              <a:t>; all this murder, and </a:t>
            </a:r>
            <a:r>
              <a:rPr lang="en-GB" sz="2000" dirty="0" err="1">
                <a:latin typeface="Arial" panose="020B0604020202020204" pitchFamily="34" charset="0"/>
                <a:cs typeface="Arial" panose="020B0604020202020204" pitchFamily="34" charset="0"/>
              </a:rPr>
              <a:t>crueltie</a:t>
            </a:r>
            <a:r>
              <a:rPr lang="en-GB" sz="2000" dirty="0">
                <a:latin typeface="Arial" panose="020B0604020202020204" pitchFamily="34" charset="0"/>
                <a:cs typeface="Arial" panose="020B0604020202020204" pitchFamily="34" charset="0"/>
              </a:rPr>
              <a:t>, and desolation defeated. The mine is discovered, the snare is broken and we are </a:t>
            </a:r>
            <a:r>
              <a:rPr lang="en-GB" sz="2000" dirty="0" smtClean="0">
                <a:latin typeface="Arial" panose="020B0604020202020204" pitchFamily="34" charset="0"/>
                <a:cs typeface="Arial" panose="020B0604020202020204" pitchFamily="34" charset="0"/>
              </a:rPr>
              <a:t>delivered… </a:t>
            </a:r>
            <a:r>
              <a:rPr lang="en-GB" sz="2000" dirty="0">
                <a:solidFill>
                  <a:srgbClr val="C00000"/>
                </a:solidFill>
                <a:latin typeface="Arial" panose="020B0604020202020204" pitchFamily="34" charset="0"/>
                <a:cs typeface="Arial" panose="020B0604020202020204" pitchFamily="34" charset="0"/>
              </a:rPr>
              <a:t>The blow was the Devils</a:t>
            </a:r>
            <a:r>
              <a:rPr lang="en-GB" sz="2000" dirty="0">
                <a:latin typeface="Arial" panose="020B0604020202020204" pitchFamily="34" charset="0"/>
                <a:cs typeface="Arial" panose="020B0604020202020204" pitchFamily="34" charset="0"/>
              </a:rPr>
              <a:t>. The ward was </a:t>
            </a:r>
            <a:r>
              <a:rPr lang="en-GB" sz="2000" dirty="0" smtClean="0">
                <a:latin typeface="Arial" panose="020B0604020202020204" pitchFamily="34" charset="0"/>
                <a:cs typeface="Arial" panose="020B0604020202020204" pitchFamily="34" charset="0"/>
              </a:rPr>
              <a:t>Gods.”</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    Lancelot Andrewes, Bishop of  </a:t>
            </a:r>
          </a:p>
          <a:p>
            <a:r>
              <a:rPr lang="en-GB" sz="2000" dirty="0" smtClean="0">
                <a:latin typeface="Arial" panose="020B0604020202020204" pitchFamily="34" charset="0"/>
                <a:cs typeface="Arial" panose="020B0604020202020204" pitchFamily="34" charset="0"/>
              </a:rPr>
              <a:t>    Chichester at Whitehall,</a:t>
            </a:r>
          </a:p>
          <a:p>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   5th </a:t>
            </a:r>
            <a:r>
              <a:rPr lang="en-GB" sz="2000" dirty="0">
                <a:latin typeface="Arial" panose="020B0604020202020204" pitchFamily="34" charset="0"/>
                <a:cs typeface="Arial" panose="020B0604020202020204" pitchFamily="34" charset="0"/>
              </a:rPr>
              <a:t>November </a:t>
            </a:r>
            <a:r>
              <a:rPr lang="en-GB" sz="2000" dirty="0" smtClean="0">
                <a:latin typeface="Arial" panose="020B0604020202020204" pitchFamily="34" charset="0"/>
                <a:cs typeface="Arial" panose="020B0604020202020204" pitchFamily="34" charset="0"/>
              </a:rPr>
              <a:t>1606</a:t>
            </a:r>
          </a:p>
        </p:txBody>
      </p:sp>
      <p:pic>
        <p:nvPicPr>
          <p:cNvPr id="14338" name="Picture 2" descr="http://upload.wikimedia.org/wikipedia/commons/9/94/Lancelot_Andrewes_by_Simon_de_Passe_161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85074" y="21003"/>
            <a:ext cx="4258926" cy="68369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712500"/>
            <a:ext cx="4886687" cy="1169551"/>
          </a:xfrm>
          <a:prstGeom prst="rect">
            <a:avLst/>
          </a:prstGeom>
        </p:spPr>
        <p:txBody>
          <a:bodyPr wrap="square">
            <a:spAutoFit/>
          </a:bodyPr>
          <a:lstStyle/>
          <a:p>
            <a:pPr lvl="0" algn="r" fontAlgn="base">
              <a:spcBef>
                <a:spcPct val="0"/>
              </a:spcBef>
              <a:spcAft>
                <a:spcPct val="0"/>
              </a:spcAft>
            </a:pPr>
            <a:r>
              <a:rPr lang="en-GB" sz="1000" b="1" dirty="0">
                <a:latin typeface="Arial" panose="020B0604020202020204" pitchFamily="34" charset="0"/>
                <a:cs typeface="Arial" panose="020B0604020202020204" pitchFamily="34" charset="0"/>
              </a:rPr>
              <a:t>Portrait of Lancelot Andrewes, Bishop of Winchester, half-length, slightly to right, in ecclesiastical garb, in an oval; decorated framework surmounted </a:t>
            </a:r>
            <a:r>
              <a:rPr lang="en-GB" sz="1000" b="1" dirty="0" smtClean="0">
                <a:latin typeface="Arial" panose="020B0604020202020204" pitchFamily="34" charset="0"/>
                <a:cs typeface="Arial" panose="020B0604020202020204" pitchFamily="34" charset="0"/>
              </a:rPr>
              <a:t>by arms.</a:t>
            </a:r>
          </a:p>
          <a:p>
            <a:pPr lvl="0" algn="r" fontAlgn="base">
              <a:spcBef>
                <a:spcPct val="0"/>
              </a:spcBef>
              <a:spcAft>
                <a:spcPct val="0"/>
              </a:spcAft>
            </a:pPr>
            <a:r>
              <a:rPr lang="en-GB" altLang="en-US" sz="1000" dirty="0" smtClean="0">
                <a:latin typeface="Arial" pitchFamily="34" charset="0"/>
                <a:cs typeface="Arial" pitchFamily="34" charset="0"/>
              </a:rPr>
              <a:t>Print made by Simon van der </a:t>
            </a:r>
            <a:r>
              <a:rPr lang="en-GB" altLang="en-US" sz="1000" dirty="0" err="1" smtClean="0">
                <a:latin typeface="Arial" pitchFamily="34" charset="0"/>
                <a:cs typeface="Arial" pitchFamily="34" charset="0"/>
              </a:rPr>
              <a:t>Passe</a:t>
            </a:r>
            <a:endParaRPr lang="en-US" altLang="en-US" sz="1000" dirty="0">
              <a:latin typeface="Arial" pitchFamily="34" charset="0"/>
              <a:cs typeface="Arial" pitchFamily="34" charset="0"/>
            </a:endParaRPr>
          </a:p>
          <a:p>
            <a:pPr lvl="0" algn="r" eaLnBrk="0" fontAlgn="base" hangingPunct="0">
              <a:spcBef>
                <a:spcPct val="0"/>
              </a:spcBef>
              <a:spcAft>
                <a:spcPct val="0"/>
              </a:spcAft>
            </a:pPr>
            <a:r>
              <a:rPr lang="en-US" altLang="en-US" sz="1000" dirty="0" smtClean="0">
                <a:latin typeface="Arial" pitchFamily="34" charset="0"/>
                <a:cs typeface="Arial" pitchFamily="34" charset="0"/>
              </a:rPr>
              <a:t>1618</a:t>
            </a:r>
            <a:endParaRPr lang="en-US" altLang="en-US" sz="1000" dirty="0">
              <a:latin typeface="Arial" pitchFamily="34" charset="0"/>
              <a:cs typeface="Arial" pitchFamily="34" charset="0"/>
            </a:endParaRPr>
          </a:p>
          <a:p>
            <a:pPr lvl="0" algn="r" eaLnBrk="0" fontAlgn="base" hangingPunct="0">
              <a:spcBef>
                <a:spcPct val="0"/>
              </a:spcBef>
              <a:spcAft>
                <a:spcPct val="0"/>
              </a:spcAft>
            </a:pPr>
            <a:r>
              <a:rPr lang="en-US" altLang="en-US" sz="1000" dirty="0" smtClean="0">
                <a:latin typeface="Arial" pitchFamily="34" charset="0"/>
                <a:cs typeface="Arial" pitchFamily="34" charset="0"/>
              </a:rPr>
              <a:t>Engraving</a:t>
            </a:r>
            <a:endParaRPr lang="en-US" altLang="en-US" sz="1000" dirty="0">
              <a:latin typeface="Arial" pitchFamily="34" charset="0"/>
              <a:cs typeface="Arial" pitchFamily="34" charset="0"/>
            </a:endParaRPr>
          </a:p>
          <a:p>
            <a:pPr lvl="0" algn="r" eaLnBrk="0" fontAlgn="base" hangingPunct="0">
              <a:spcBef>
                <a:spcPct val="0"/>
              </a:spcBef>
              <a:spcAft>
                <a:spcPct val="0"/>
              </a:spcAft>
            </a:pPr>
            <a:r>
              <a:rPr lang="en-US" altLang="en-US" sz="1000" dirty="0">
                <a:latin typeface="Arial" pitchFamily="34" charset="0"/>
                <a:cs typeface="Arial" pitchFamily="34" charset="0"/>
              </a:rPr>
              <a:t>Collection: </a:t>
            </a:r>
            <a:r>
              <a:rPr lang="en-US" altLang="en-US" sz="1000" dirty="0" smtClean="0">
                <a:latin typeface="Arial" pitchFamily="34" charset="0"/>
                <a:cs typeface="Arial" pitchFamily="34" charset="0"/>
              </a:rPr>
              <a:t>Trustees of the British Museum</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720764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P:\KENT\1303\na\Field\SBR\Winter.enabling.works.2013.2014\Interior Photo Survey pre-enabling works\Room Above Kings Bedroom\DSCN808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6096" y="1143973"/>
            <a:ext cx="3511548" cy="263366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P:\KENT\1303\na\Field\SBR\Winter.enabling.works.2013.2014\Interior Photo Survey pre-enabling works\Room Above Kings Bedroom\DSCN809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5856" y="1143972"/>
            <a:ext cx="1980220" cy="26402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Second floor</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026" name="Picture 2" descr="P:\KENT\1303\na\Field\SBR\Apotropaic Marks Lecture\Knole restoration work_11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87299" y="3933056"/>
            <a:ext cx="3943691" cy="26298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ENT\1303\na\Field\SBR\Apotropaic Marks Lecture\Knole restoration work_11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6856" y="3933056"/>
            <a:ext cx="3943691" cy="2629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KENT\1303\na\Field\SBR\Apotropaic Marks Lecture\123 - second floor Model (1).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51245" r="74429" b="9135"/>
          <a:stretch/>
        </p:blipFill>
        <p:spPr bwMode="auto">
          <a:xfrm>
            <a:off x="179512" y="284264"/>
            <a:ext cx="2283270" cy="250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96225" y="6562906"/>
            <a:ext cx="2303836" cy="246221"/>
          </a:xfrm>
          <a:prstGeom prst="rect">
            <a:avLst/>
          </a:prstGeom>
        </p:spPr>
        <p:txBody>
          <a:bodyPr wrap="none">
            <a:spAutoFit/>
          </a:bodyPr>
          <a:lstStyle/>
          <a:p>
            <a:pPr lvl="0" eaLnBrk="0" fontAlgn="base" hangingPunct="0">
              <a:spcBef>
                <a:spcPct val="0"/>
              </a:spcBef>
              <a:spcAft>
                <a:spcPct val="0"/>
              </a:spcAft>
            </a:pPr>
            <a:r>
              <a:rPr lang="en-US" altLang="en-US" sz="1000" dirty="0" smtClean="0">
                <a:latin typeface="Arial" pitchFamily="34" charset="0"/>
                <a:cs typeface="Arial" pitchFamily="34" charset="0"/>
              </a:rPr>
              <a:t>Images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381455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918051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nSpc>
                <a:spcPct val="120000"/>
              </a:lnSpc>
              <a:buFont typeface="Arial" pitchFamily="34" charset="0"/>
              <a:buChar char="•"/>
            </a:pPr>
            <a:r>
              <a:rPr lang="en-GB" sz="2000" dirty="0" smtClean="0"/>
              <a:t>'that </a:t>
            </a:r>
            <a:r>
              <a:rPr lang="en-GB" sz="2000" dirty="0"/>
              <a:t>monstrous birth of the Roman harlot... the quintessence of Satan's policy, the furthest reach and stain of human malice and </a:t>
            </a:r>
            <a:r>
              <a:rPr lang="en-GB" sz="2000" dirty="0" smtClean="0"/>
              <a:t>cruelty‘</a:t>
            </a:r>
          </a:p>
          <a:p>
            <a:pPr marL="0" indent="0">
              <a:lnSpc>
                <a:spcPct val="120000"/>
              </a:lnSpc>
            </a:pPr>
            <a:r>
              <a:rPr lang="en-GB" sz="2000" i="1" dirty="0"/>
              <a:t> </a:t>
            </a:r>
            <a:r>
              <a:rPr lang="en-GB" sz="2000" i="1" dirty="0" smtClean="0"/>
              <a:t>    Popish </a:t>
            </a:r>
            <a:r>
              <a:rPr lang="en-GB" sz="2000" i="1" dirty="0" err="1"/>
              <a:t>Pietie</a:t>
            </a:r>
            <a:r>
              <a:rPr lang="en-GB" sz="2000" i="1" dirty="0"/>
              <a:t> </a:t>
            </a:r>
            <a:r>
              <a:rPr lang="en-GB" sz="2000" dirty="0" smtClean="0"/>
              <a:t>by Francis </a:t>
            </a:r>
            <a:r>
              <a:rPr lang="en-GB" sz="2000" dirty="0"/>
              <a:t>Herring </a:t>
            </a:r>
            <a:endParaRPr lang="en-GB" altLang="en-US" sz="2000" dirty="0">
              <a:latin typeface="Calibri" pitchFamily="34" charset="0"/>
            </a:endParaRPr>
          </a:p>
        </p:txBody>
      </p:sp>
      <p:pic>
        <p:nvPicPr>
          <p:cNvPr id="36866" name="Picture 2" descr="http://cbladey.com/guy/html/gdwh.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80263"/>
            <a:ext cx="9144000" cy="539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3688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4885691" cy="449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r>
              <a:rPr lang="en-GB" altLang="en-US" sz="3200" b="1" dirty="0">
                <a:solidFill>
                  <a:srgbClr val="C00000"/>
                </a:solidFill>
                <a:latin typeface="Arial" pitchFamily="34" charset="0"/>
                <a:cs typeface="Arial" pitchFamily="34" charset="0"/>
              </a:rPr>
              <a:t>The Powder Treason</a:t>
            </a:r>
            <a:endParaRPr lang="en-GB" altLang="en-US" sz="2200" dirty="0">
              <a:latin typeface="Arial" pitchFamily="34" charset="0"/>
              <a:cs typeface="Arial" pitchFamily="34" charset="0"/>
            </a:endParaRPr>
          </a:p>
          <a:p>
            <a:pPr marL="342900" indent="-342900">
              <a:lnSpc>
                <a:spcPct val="120000"/>
              </a:lnSpc>
              <a:buFont typeface="Arial" pitchFamily="34" charset="0"/>
              <a:buChar char="•"/>
            </a:pPr>
            <a:endParaRPr lang="en-GB" sz="1600" i="1" dirty="0" smtClean="0"/>
          </a:p>
          <a:p>
            <a:pPr marL="342900" indent="-342900">
              <a:lnSpc>
                <a:spcPct val="120000"/>
              </a:lnSpc>
              <a:buFont typeface="Arial" pitchFamily="34" charset="0"/>
              <a:buChar char="•"/>
            </a:pPr>
            <a:r>
              <a:rPr lang="en-GB" sz="2000" dirty="0" smtClean="0"/>
              <a:t>“The </a:t>
            </a:r>
            <a:r>
              <a:rPr lang="en-GB" sz="2000" dirty="0"/>
              <a:t>city is in </a:t>
            </a:r>
            <a:r>
              <a:rPr lang="en-GB" sz="2000" dirty="0">
                <a:solidFill>
                  <a:srgbClr val="C00000"/>
                </a:solidFill>
              </a:rPr>
              <a:t>great uncertainty</a:t>
            </a:r>
            <a:r>
              <a:rPr lang="en-GB" sz="2000" dirty="0"/>
              <a:t>; Catholics </a:t>
            </a:r>
            <a:r>
              <a:rPr lang="en-GB" sz="2000" dirty="0">
                <a:solidFill>
                  <a:srgbClr val="C00000"/>
                </a:solidFill>
              </a:rPr>
              <a:t>fear</a:t>
            </a:r>
            <a:r>
              <a:rPr lang="en-GB" sz="2000" dirty="0"/>
              <a:t> heretics, and vice-versa; both are </a:t>
            </a:r>
            <a:r>
              <a:rPr lang="en-GB" sz="2000" dirty="0">
                <a:solidFill>
                  <a:srgbClr val="C00000"/>
                </a:solidFill>
              </a:rPr>
              <a:t>armed</a:t>
            </a:r>
            <a:r>
              <a:rPr lang="en-GB" sz="2000" dirty="0"/>
              <a:t>; foreigners live in </a:t>
            </a:r>
            <a:r>
              <a:rPr lang="en-GB" sz="2000" dirty="0">
                <a:solidFill>
                  <a:srgbClr val="C00000"/>
                </a:solidFill>
              </a:rPr>
              <a:t>terror</a:t>
            </a:r>
            <a:r>
              <a:rPr lang="en-GB" sz="2000" dirty="0"/>
              <a:t> of their houses being sacked by the </a:t>
            </a:r>
            <a:r>
              <a:rPr lang="en-GB" sz="2000" dirty="0">
                <a:solidFill>
                  <a:srgbClr val="C00000"/>
                </a:solidFill>
              </a:rPr>
              <a:t>mob</a:t>
            </a:r>
            <a:r>
              <a:rPr lang="en-GB" sz="2000" dirty="0"/>
              <a:t> that is convinced that some, if not all, foreign Princes are at the bottom of the </a:t>
            </a:r>
            <a:r>
              <a:rPr lang="en-GB" sz="2000" dirty="0">
                <a:solidFill>
                  <a:srgbClr val="C00000"/>
                </a:solidFill>
              </a:rPr>
              <a:t>plot</a:t>
            </a:r>
            <a:r>
              <a:rPr lang="en-GB" sz="2000" dirty="0" smtClean="0"/>
              <a:t>.”</a:t>
            </a:r>
          </a:p>
          <a:p>
            <a:pPr marL="342900" indent="-342900">
              <a:lnSpc>
                <a:spcPct val="120000"/>
              </a:lnSpc>
              <a:buFont typeface="Arial" pitchFamily="34" charset="0"/>
              <a:buChar char="•"/>
            </a:pPr>
            <a:endParaRPr lang="en-GB" sz="1600" dirty="0" smtClean="0"/>
          </a:p>
          <a:p>
            <a:pPr marL="0" indent="0">
              <a:lnSpc>
                <a:spcPct val="120000"/>
              </a:lnSpc>
            </a:pPr>
            <a:r>
              <a:rPr lang="en-GB" sz="1200" dirty="0" smtClean="0"/>
              <a:t>        </a:t>
            </a:r>
            <a:r>
              <a:rPr lang="en-GB" sz="2000" dirty="0" err="1" smtClean="0"/>
              <a:t>Nicolo</a:t>
            </a:r>
            <a:r>
              <a:rPr lang="en-GB" sz="2000" dirty="0" smtClean="0"/>
              <a:t> Molino, </a:t>
            </a:r>
            <a:r>
              <a:rPr lang="en-GB" sz="2000" dirty="0"/>
              <a:t>Venetian </a:t>
            </a:r>
            <a:r>
              <a:rPr lang="en-GB" sz="2000" dirty="0" smtClean="0"/>
              <a:t>Ambassador, </a:t>
            </a:r>
          </a:p>
          <a:p>
            <a:pPr marL="0" indent="0">
              <a:lnSpc>
                <a:spcPct val="120000"/>
              </a:lnSpc>
            </a:pPr>
            <a:r>
              <a:rPr lang="en-GB" sz="2000" dirty="0"/>
              <a:t> </a:t>
            </a:r>
            <a:r>
              <a:rPr lang="en-GB" sz="2000" dirty="0" smtClean="0"/>
              <a:t>    21 November 1605</a:t>
            </a:r>
            <a:endParaRPr lang="en-GB" altLang="en-US" sz="2000" dirty="0">
              <a:solidFill>
                <a:srgbClr val="00B050"/>
              </a:solidFill>
              <a:latin typeface="Calibri" pitchFamily="34" charset="0"/>
            </a:endParaRPr>
          </a:p>
        </p:txBody>
      </p:sp>
      <p:pic>
        <p:nvPicPr>
          <p:cNvPr id="11266" name="Picture 2" descr="http://ichef.bbci.co.uk/arts/yourpaintings/images/paintings/knle/large/ntiv_knle_63136_lar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49179" y="0"/>
            <a:ext cx="4294822"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555777" y="5970596"/>
            <a:ext cx="2252219" cy="83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6348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R="0" lvl="0" algn="r" defTabSz="914400" rtl="0" eaLnBrk="1" fontAlgn="base" latinLnBrk="0" hangingPunct="1">
              <a:lnSpc>
                <a:spcPct val="100000"/>
              </a:lnSpc>
              <a:spcBef>
                <a:spcPct val="0"/>
              </a:spcBef>
              <a:spcAft>
                <a:spcPct val="0"/>
              </a:spcAft>
              <a:buClrTx/>
              <a:buSzTx/>
              <a:tabLst/>
            </a:pPr>
            <a:r>
              <a:rPr kumimoji="0" lang="en-US" altLang="en-US" sz="1000" b="1" i="0" u="none" strike="noStrike" cap="none" normalizeH="0" baseline="0" dirty="0" err="1" smtClean="0">
                <a:ln>
                  <a:noFill/>
                </a:ln>
                <a:effectLst/>
                <a:latin typeface="Arial" pitchFamily="34" charset="0"/>
                <a:cs typeface="Arial" pitchFamily="34" charset="0"/>
              </a:rPr>
              <a:t>Nicolò</a:t>
            </a:r>
            <a:r>
              <a:rPr kumimoji="0" lang="en-US" altLang="en-US" sz="1000" b="1" i="0" u="none" strike="noStrike" cap="none" normalizeH="0" baseline="0" dirty="0" smtClean="0">
                <a:ln>
                  <a:noFill/>
                </a:ln>
                <a:effectLst/>
                <a:latin typeface="Arial" pitchFamily="34" charset="0"/>
                <a:cs typeface="Arial" pitchFamily="34" charset="0"/>
              </a:rPr>
              <a:t> Molino, Venetian Ambassador</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effectLst/>
                <a:latin typeface="Arial" pitchFamily="34" charset="0"/>
                <a:cs typeface="Arial" pitchFamily="34" charset="0"/>
              </a:rPr>
              <a:t>by </a:t>
            </a:r>
            <a:r>
              <a:rPr kumimoji="0" lang="en-US" altLang="en-US" sz="1000" i="0" u="none" strike="noStrike" cap="none" normalizeH="0" baseline="0" dirty="0" smtClean="0">
                <a:ln>
                  <a:noFill/>
                </a:ln>
                <a:effectLst/>
                <a:latin typeface="Arial" pitchFamily="34" charset="0"/>
                <a:cs typeface="Arial" pitchFamily="34" charset="0"/>
              </a:rPr>
              <a:t>Daniel </a:t>
            </a:r>
            <a:r>
              <a:rPr kumimoji="0" lang="en-US" altLang="en-US" sz="1000" i="0" u="none" strike="noStrike" cap="none" normalizeH="0" baseline="0" dirty="0" err="1" smtClean="0">
                <a:ln>
                  <a:noFill/>
                </a:ln>
                <a:effectLst/>
                <a:latin typeface="Arial" pitchFamily="34" charset="0"/>
                <a:cs typeface="Arial" pitchFamily="34" charset="0"/>
              </a:rPr>
              <a:t>Mytens</a:t>
            </a:r>
            <a:endParaRPr kumimoji="0" lang="en-US" altLang="en-US" sz="1000" b="0" i="0" u="none" strike="noStrike" cap="none" normalizeH="0" baseline="0" dirty="0" smtClean="0">
              <a:ln>
                <a:noFill/>
              </a:ln>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tabLst/>
            </a:pPr>
            <a:r>
              <a:rPr kumimoji="0" lang="en-US" altLang="en-US" sz="1000" b="0" i="0" u="none" strike="noStrike" cap="none" normalizeH="0" baseline="0" dirty="0" smtClean="0">
                <a:ln>
                  <a:noFill/>
                </a:ln>
                <a:effectLst/>
                <a:latin typeface="Arial" pitchFamily="34" charset="0"/>
                <a:cs typeface="Arial" pitchFamily="34" charset="0"/>
              </a:rPr>
              <a:t>1622</a:t>
            </a:r>
          </a:p>
          <a:p>
            <a:pPr marL="0" marR="0" lvl="0" indent="0" algn="r" defTabSz="914400" rtl="0" eaLnBrk="0" fontAlgn="base" latinLnBrk="0" hangingPunct="0">
              <a:lnSpc>
                <a:spcPct val="100000"/>
              </a:lnSpc>
              <a:spcBef>
                <a:spcPct val="0"/>
              </a:spcBef>
              <a:spcAft>
                <a:spcPct val="0"/>
              </a:spcAft>
              <a:buClrTx/>
              <a:buSzTx/>
              <a:tabLst/>
            </a:pPr>
            <a:r>
              <a:rPr kumimoji="0" lang="en-US" altLang="en-US" sz="1000" b="0" i="0" u="none" strike="noStrike" cap="none" normalizeH="0" baseline="0" dirty="0" smtClean="0">
                <a:ln>
                  <a:noFill/>
                </a:ln>
                <a:effectLst/>
                <a:latin typeface="Arial" pitchFamily="34" charset="0"/>
                <a:cs typeface="Arial" pitchFamily="34" charset="0"/>
              </a:rPr>
              <a:t>Oil on canvas</a:t>
            </a:r>
          </a:p>
          <a:p>
            <a:pPr marL="0" marR="0" lvl="0" indent="0" algn="r" defTabSz="914400" rtl="0" eaLnBrk="0" fontAlgn="base" latinLnBrk="0" hangingPunct="0">
              <a:lnSpc>
                <a:spcPct val="100000"/>
              </a:lnSpc>
              <a:spcBef>
                <a:spcPct val="0"/>
              </a:spcBef>
              <a:spcAft>
                <a:spcPct val="0"/>
              </a:spcAft>
              <a:buClrTx/>
              <a:buSzTx/>
              <a:tabLst/>
            </a:pPr>
            <a:r>
              <a:rPr kumimoji="0" lang="en-US" altLang="en-US" sz="1000" b="0" i="0" u="none" strike="noStrike" cap="none" normalizeH="0" baseline="0" dirty="0" smtClean="0">
                <a:ln>
                  <a:noFill/>
                </a:ln>
                <a:effectLst/>
                <a:latin typeface="Arial" pitchFamily="34" charset="0"/>
                <a:cs typeface="Arial" pitchFamily="34" charset="0"/>
              </a:rPr>
              <a:t>Collection: National Trust</a:t>
            </a:r>
            <a:endParaRPr kumimoji="0" lang="en-US" altLang="en-US" sz="700" b="0" i="0" u="none" strike="noStrike" cap="none" normalizeH="0" baseline="0" dirty="0" smtClean="0">
              <a:ln>
                <a:noFill/>
              </a:ln>
              <a:solidFill>
                <a:srgbClr val="542864"/>
              </a:solidFill>
              <a:effectLst/>
              <a:latin typeface="Arial" pitchFamily="34" charset="0"/>
              <a:cs typeface="Arial" pitchFamily="34" charset="0"/>
            </a:endParaRPr>
          </a:p>
        </p:txBody>
      </p:sp>
      <p:pic>
        <p:nvPicPr>
          <p:cNvPr id="11268" name="Picture 4" descr="National Trust">
            <a:hlinkClick r:id="rId3" tooltip="National Tru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00" y="9571038"/>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5626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Powder Plays</a:t>
            </a:r>
          </a:p>
          <a:p>
            <a:pPr algn="r">
              <a:buFont typeface="Arial" panose="020B0604020202020204" pitchFamily="34" charset="0"/>
              <a:buChar char="•"/>
            </a:pPr>
            <a:r>
              <a:rPr lang="en-GB" altLang="en-US" sz="2000" b="1" dirty="0" smtClean="0">
                <a:latin typeface="Arial" pitchFamily="34" charset="0"/>
                <a:cs typeface="Arial" pitchFamily="34" charset="0"/>
              </a:rPr>
              <a:t>1606-7</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2050" name="Picture 2" descr="https://ia700800.us.archive.org/zipview.php?zip=/23/items/olcovers579/olcovers579-L.zip&amp;file=5792480-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008" y="1628800"/>
            <a:ext cx="1835696" cy="30697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radfilippone.files.wordpress.com/2012/08/the-whore-of-babyl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54089" y="1628800"/>
            <a:ext cx="2140186" cy="30697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upload.wikimedia.org/wikipedia/commons/d/d7/The_Devils_Charter.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79712" y="1640993"/>
            <a:ext cx="2286345" cy="30575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nternetshakespeare.uvic.ca/media/facsimile/Bran_F1/1998.04.0739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4288" y="1628801"/>
            <a:ext cx="1886700" cy="30697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6005" y="4698526"/>
            <a:ext cx="2260052" cy="1200329"/>
          </a:xfrm>
          <a:prstGeom prst="rect">
            <a:avLst/>
          </a:prstGeom>
        </p:spPr>
        <p:txBody>
          <a:bodyPr wrap="square">
            <a:spAutoFit/>
          </a:bodyPr>
          <a:lstStyle/>
          <a:p>
            <a:pPr marL="285750" indent="-285750">
              <a:buFont typeface="Arial" panose="020B0604020202020204" pitchFamily="34" charset="0"/>
              <a:buChar char="•"/>
            </a:pPr>
            <a:r>
              <a:rPr lang="en-GB" dirty="0" smtClean="0"/>
              <a:t>The Devils Charter</a:t>
            </a:r>
          </a:p>
          <a:p>
            <a:pPr marL="285750" indent="-285750">
              <a:buFont typeface="Arial" panose="020B0604020202020204" pitchFamily="34" charset="0"/>
              <a:buChar char="•"/>
            </a:pPr>
            <a:r>
              <a:rPr lang="en-GB" dirty="0" err="1" smtClean="0"/>
              <a:t>Barnabe</a:t>
            </a:r>
            <a:r>
              <a:rPr lang="en-GB" dirty="0" smtClean="0"/>
              <a:t> Barnes</a:t>
            </a:r>
          </a:p>
          <a:p>
            <a:pPr marL="285750" indent="-285750">
              <a:buFont typeface="Arial" panose="020B0604020202020204" pitchFamily="34" charset="0"/>
              <a:buChar char="•"/>
            </a:pPr>
            <a:r>
              <a:rPr lang="en-GB" dirty="0" smtClean="0"/>
              <a:t>1607</a:t>
            </a:r>
          </a:p>
          <a:p>
            <a:pPr marL="285750" indent="-285750">
              <a:buFont typeface="Arial" panose="020B0604020202020204" pitchFamily="34" charset="0"/>
              <a:buChar char="•"/>
            </a:pPr>
            <a:r>
              <a:rPr lang="en-GB" dirty="0" smtClean="0"/>
              <a:t>King’s Men</a:t>
            </a:r>
            <a:endParaRPr lang="en-GB" dirty="0"/>
          </a:p>
        </p:txBody>
      </p:sp>
      <p:sp>
        <p:nvSpPr>
          <p:cNvPr id="8" name="Rectangle 7"/>
          <p:cNvSpPr/>
          <p:nvPr/>
        </p:nvSpPr>
        <p:spPr>
          <a:xfrm>
            <a:off x="4266057" y="4701228"/>
            <a:ext cx="2745854" cy="1200329"/>
          </a:xfrm>
          <a:prstGeom prst="rect">
            <a:avLst/>
          </a:prstGeom>
        </p:spPr>
        <p:txBody>
          <a:bodyPr wrap="square">
            <a:spAutoFit/>
          </a:bodyPr>
          <a:lstStyle/>
          <a:p>
            <a:pPr marL="285750" indent="-285750">
              <a:buFont typeface="Arial" panose="020B0604020202020204" pitchFamily="34" charset="0"/>
              <a:buChar char="•"/>
            </a:pPr>
            <a:r>
              <a:rPr lang="en-GB" dirty="0" smtClean="0"/>
              <a:t>The Whore of Babylon</a:t>
            </a:r>
          </a:p>
          <a:p>
            <a:pPr marL="285750" indent="-285750">
              <a:buFont typeface="Arial" panose="020B0604020202020204" pitchFamily="34" charset="0"/>
              <a:buChar char="•"/>
            </a:pPr>
            <a:r>
              <a:rPr lang="en-GB" dirty="0" smtClean="0"/>
              <a:t>Thomas Dekker</a:t>
            </a:r>
          </a:p>
          <a:p>
            <a:pPr marL="285750" indent="-285750">
              <a:buFont typeface="Arial" panose="020B0604020202020204" pitchFamily="34" charset="0"/>
              <a:buChar char="•"/>
            </a:pPr>
            <a:r>
              <a:rPr lang="en-GB" dirty="0" smtClean="0"/>
              <a:t>1606</a:t>
            </a:r>
          </a:p>
          <a:p>
            <a:pPr marL="285750" indent="-285750">
              <a:buFont typeface="Arial" panose="020B0604020202020204" pitchFamily="34" charset="0"/>
              <a:buChar char="•"/>
            </a:pPr>
            <a:r>
              <a:rPr lang="en-GB" dirty="0" smtClean="0"/>
              <a:t>Prince Henry’s Men</a:t>
            </a:r>
            <a:endParaRPr lang="en-GB" dirty="0"/>
          </a:p>
        </p:txBody>
      </p:sp>
      <p:sp>
        <p:nvSpPr>
          <p:cNvPr id="9" name="Rectangle 8"/>
          <p:cNvSpPr/>
          <p:nvPr/>
        </p:nvSpPr>
        <p:spPr>
          <a:xfrm>
            <a:off x="0" y="4710752"/>
            <a:ext cx="2260052" cy="1477328"/>
          </a:xfrm>
          <a:prstGeom prst="rect">
            <a:avLst/>
          </a:prstGeom>
        </p:spPr>
        <p:txBody>
          <a:bodyPr wrap="square">
            <a:spAutoFit/>
          </a:bodyPr>
          <a:lstStyle/>
          <a:p>
            <a:pPr marL="285750" indent="-285750">
              <a:buFont typeface="Arial" panose="020B0604020202020204" pitchFamily="34" charset="0"/>
              <a:buChar char="•"/>
            </a:pPr>
            <a:r>
              <a:rPr lang="en-GB" dirty="0" err="1" smtClean="0"/>
              <a:t>Sophonisba</a:t>
            </a:r>
            <a:endParaRPr lang="en-GB" dirty="0" smtClean="0"/>
          </a:p>
          <a:p>
            <a:pPr marL="285750" indent="-285750">
              <a:buFont typeface="Arial" panose="020B0604020202020204" pitchFamily="34" charset="0"/>
              <a:buChar char="•"/>
            </a:pPr>
            <a:r>
              <a:rPr lang="en-GB" dirty="0" smtClean="0"/>
              <a:t>John Marston</a:t>
            </a:r>
          </a:p>
          <a:p>
            <a:pPr marL="285750" indent="-285750">
              <a:buFont typeface="Arial" panose="020B0604020202020204" pitchFamily="34" charset="0"/>
              <a:buChar char="•"/>
            </a:pPr>
            <a:r>
              <a:rPr lang="en-GB" dirty="0" smtClean="0"/>
              <a:t>1606</a:t>
            </a:r>
          </a:p>
          <a:p>
            <a:pPr marL="285750" indent="-285750">
              <a:buFont typeface="Arial" panose="020B0604020202020204" pitchFamily="34" charset="0"/>
              <a:buChar char="•"/>
            </a:pPr>
            <a:r>
              <a:rPr lang="en-GB" dirty="0" smtClean="0"/>
              <a:t>Children of the Revels</a:t>
            </a:r>
            <a:endParaRPr lang="en-GB" dirty="0"/>
          </a:p>
        </p:txBody>
      </p:sp>
      <p:sp>
        <p:nvSpPr>
          <p:cNvPr id="10" name="Rectangle 9"/>
          <p:cNvSpPr/>
          <p:nvPr/>
        </p:nvSpPr>
        <p:spPr>
          <a:xfrm>
            <a:off x="6804248" y="4711778"/>
            <a:ext cx="2745854" cy="1200329"/>
          </a:xfrm>
          <a:prstGeom prst="rect">
            <a:avLst/>
          </a:prstGeom>
        </p:spPr>
        <p:txBody>
          <a:bodyPr wrap="square">
            <a:spAutoFit/>
          </a:bodyPr>
          <a:lstStyle/>
          <a:p>
            <a:pPr marL="285750" indent="-285750">
              <a:buFont typeface="Arial" panose="020B0604020202020204" pitchFamily="34" charset="0"/>
              <a:buChar char="•"/>
            </a:pPr>
            <a:r>
              <a:rPr lang="en-GB" dirty="0" smtClean="0"/>
              <a:t>Macbeth</a:t>
            </a:r>
          </a:p>
          <a:p>
            <a:pPr marL="285750" indent="-285750">
              <a:buFont typeface="Arial" panose="020B0604020202020204" pitchFamily="34" charset="0"/>
              <a:buChar char="•"/>
            </a:pPr>
            <a:r>
              <a:rPr lang="en-GB" dirty="0" smtClean="0"/>
              <a:t>William Shakespeare</a:t>
            </a:r>
          </a:p>
          <a:p>
            <a:pPr marL="285750" indent="-285750">
              <a:buFont typeface="Arial" panose="020B0604020202020204" pitchFamily="34" charset="0"/>
              <a:buChar char="•"/>
            </a:pPr>
            <a:r>
              <a:rPr lang="en-GB" dirty="0" smtClean="0"/>
              <a:t>1606</a:t>
            </a:r>
          </a:p>
          <a:p>
            <a:pPr marL="285750" indent="-285750">
              <a:buFont typeface="Arial" panose="020B0604020202020204" pitchFamily="34" charset="0"/>
              <a:buChar char="•"/>
            </a:pPr>
            <a:r>
              <a:rPr lang="en-GB" dirty="0" smtClean="0"/>
              <a:t>King’s Men</a:t>
            </a:r>
            <a:endParaRPr lang="en-GB" dirty="0"/>
          </a:p>
        </p:txBody>
      </p:sp>
    </p:spTree>
    <p:extLst>
      <p:ext uri="{BB962C8B-B14F-4D97-AF65-F5344CB8AC3E}">
        <p14:creationId xmlns:p14="http://schemas.microsoft.com/office/powerpoint/2010/main" val="12807777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Powder Plays</a:t>
            </a:r>
          </a:p>
          <a:p>
            <a:pPr algn="r">
              <a:buFont typeface="Arial" panose="020B0604020202020204" pitchFamily="34" charset="0"/>
              <a:buChar char="•"/>
            </a:pPr>
            <a:r>
              <a:rPr lang="en-GB" altLang="en-US" sz="2000" b="1" dirty="0" smtClean="0">
                <a:latin typeface="Arial" pitchFamily="34" charset="0"/>
                <a:cs typeface="Arial" pitchFamily="34" charset="0"/>
              </a:rPr>
              <a:t>Themes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12" name="Rectangle 11"/>
          <p:cNvSpPr/>
          <p:nvPr/>
        </p:nvSpPr>
        <p:spPr>
          <a:xfrm>
            <a:off x="4527958" y="2050776"/>
            <a:ext cx="4616041" cy="2246769"/>
          </a:xfrm>
          <a:prstGeom prst="rect">
            <a:avLst/>
          </a:prstGeom>
        </p:spPr>
        <p:txBody>
          <a:bodyPr wrap="square">
            <a:spAutoFit/>
          </a:bodyPr>
          <a:lstStyle/>
          <a:p>
            <a:pPr marL="285750" indent="-285750">
              <a:buFont typeface="Arial" panose="020B0604020202020204" pitchFamily="34" charset="0"/>
              <a:buChar char="•"/>
            </a:pPr>
            <a:r>
              <a:rPr lang="en-GB" sz="2000" dirty="0" smtClean="0"/>
              <a:t>Apocalyptic destruction of a kingdom</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Undermining</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Plots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Equivocation</a:t>
            </a:r>
            <a:endParaRPr lang="en-GB" sz="2000" dirty="0"/>
          </a:p>
        </p:txBody>
      </p:sp>
      <p:pic>
        <p:nvPicPr>
          <p:cNvPr id="9220" name="Picture 4" descr="http://www.thetimes.co.uk/tto/multimedia/archive/00144/news-macbeth-859803_144890c.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4390958" cy="29249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1.bp.blogspot.com/-M9rds8RsJu8/TlqJeITZQOI/AAAAAAAAFF4/SDpNTXp9Oz8/s1600/Jonathan+Slinger+%2526+Aislin+McGuckin+in+Macbet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39242"/>
            <a:ext cx="4390958" cy="27478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021288"/>
            <a:ext cx="2212465" cy="861774"/>
          </a:xfrm>
          <a:prstGeom prst="rect">
            <a:avLst/>
          </a:prstGeom>
        </p:spPr>
        <p:txBody>
          <a:bodyPr wrap="none">
            <a:spAutoFit/>
          </a:bodyPr>
          <a:lstStyle/>
          <a:p>
            <a:r>
              <a:rPr lang="en-GB" sz="1000" dirty="0" err="1">
                <a:latin typeface="Arial" panose="020B0604020202020204" pitchFamily="34" charset="0"/>
                <a:cs typeface="Arial" panose="020B0604020202020204" pitchFamily="34" charset="0"/>
              </a:rPr>
              <a:t>Aislín</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McGuckin</a:t>
            </a:r>
            <a:r>
              <a:rPr lang="en-GB" sz="1000" dirty="0">
                <a:latin typeface="Arial" panose="020B0604020202020204" pitchFamily="34" charset="0"/>
                <a:cs typeface="Arial" panose="020B0604020202020204" pitchFamily="34" charset="0"/>
              </a:rPr>
              <a:t> &amp; </a:t>
            </a:r>
            <a:r>
              <a:rPr lang="en-GB" sz="1000" dirty="0" smtClean="0">
                <a:latin typeface="Arial" panose="020B0604020202020204" pitchFamily="34" charset="0"/>
                <a:cs typeface="Arial" panose="020B0604020202020204" pitchFamily="34" charset="0"/>
              </a:rPr>
              <a:t>Jonathan Slinger</a:t>
            </a:r>
          </a:p>
          <a:p>
            <a:r>
              <a:rPr lang="en-GB" sz="1000" dirty="0" smtClean="0">
                <a:latin typeface="Arial" panose="020B0604020202020204" pitchFamily="34" charset="0"/>
                <a:cs typeface="Arial" panose="020B0604020202020204" pitchFamily="34" charset="0"/>
              </a:rPr>
              <a:t>Macbeth</a:t>
            </a:r>
          </a:p>
          <a:p>
            <a:r>
              <a:rPr lang="en-GB" sz="1000" dirty="0" smtClean="0">
                <a:latin typeface="Arial" panose="020B0604020202020204" pitchFamily="34" charset="0"/>
                <a:cs typeface="Arial" panose="020B0604020202020204" pitchFamily="34" charset="0"/>
              </a:rPr>
              <a:t>Directed by Michael Boyd</a:t>
            </a:r>
          </a:p>
          <a:p>
            <a:r>
              <a:rPr lang="en-GB" sz="1000" dirty="0" smtClean="0">
                <a:latin typeface="Arial" panose="020B0604020202020204" pitchFamily="34" charset="0"/>
                <a:cs typeface="Arial" panose="020B0604020202020204" pitchFamily="34" charset="0"/>
              </a:rPr>
              <a:t>Photographs: Ellie </a:t>
            </a:r>
            <a:r>
              <a:rPr lang="en-GB" sz="1000" dirty="0" err="1" smtClean="0">
                <a:latin typeface="Arial" panose="020B0604020202020204" pitchFamily="34" charset="0"/>
                <a:cs typeface="Arial" panose="020B0604020202020204" pitchFamily="34" charset="0"/>
              </a:rPr>
              <a:t>Kurttz</a:t>
            </a:r>
            <a:endParaRPr lang="en-GB" sz="1000" dirty="0" smtClean="0">
              <a:latin typeface="Arial" panose="020B0604020202020204" pitchFamily="34" charset="0"/>
              <a:cs typeface="Arial" panose="020B0604020202020204" pitchFamily="34" charset="0"/>
            </a:endParaRPr>
          </a:p>
          <a:p>
            <a:r>
              <a:rPr lang="en-GB" sz="1000" dirty="0" smtClean="0">
                <a:latin typeface="Arial" panose="020B0604020202020204" pitchFamily="34" charset="0"/>
                <a:cs typeface="Arial" panose="020B0604020202020204" pitchFamily="34" charset="0"/>
              </a:rPr>
              <a:t>Royal Shakespeare Company 2011</a:t>
            </a:r>
            <a:endParaRPr lang="en-GB" sz="1000" dirty="0">
              <a:latin typeface="Arial" panose="020B0604020202020204" pitchFamily="34" charset="0"/>
              <a:cs typeface="Arial" panose="020B0604020202020204" pitchFamily="34" charset="0"/>
            </a:endParaRPr>
          </a:p>
        </p:txBody>
      </p:sp>
      <p:pic>
        <p:nvPicPr>
          <p:cNvPr id="9224" name="Picture 8" descr="http://d.gr-assets.com/books/1347803491l/5724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08304" y="2492896"/>
            <a:ext cx="1449850" cy="2319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1757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Powder Plays</a:t>
            </a:r>
          </a:p>
          <a:p>
            <a:pPr algn="r">
              <a:buFont typeface="Arial" panose="020B0604020202020204" pitchFamily="34" charset="0"/>
              <a:buChar char="•"/>
            </a:pPr>
            <a:r>
              <a:rPr lang="en-GB" altLang="en-US" sz="2000" b="1" dirty="0" smtClean="0">
                <a:latin typeface="Arial" pitchFamily="34" charset="0"/>
                <a:cs typeface="Arial" pitchFamily="34" charset="0"/>
              </a:rPr>
              <a:t>The Weird Sisters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2" name="Rectangle 1"/>
          <p:cNvSpPr/>
          <p:nvPr/>
        </p:nvSpPr>
        <p:spPr>
          <a:xfrm>
            <a:off x="-32492" y="2812866"/>
            <a:ext cx="4572000" cy="400110"/>
          </a:xfrm>
          <a:prstGeom prst="rect">
            <a:avLst/>
          </a:prstGeom>
        </p:spPr>
        <p:txBody>
          <a:bodyPr>
            <a:spAutoFit/>
          </a:bodyPr>
          <a:lstStyle/>
          <a:p>
            <a:r>
              <a:rPr lang="en-GB" sz="1000" b="1" dirty="0" smtClean="0">
                <a:latin typeface="Arial" panose="020B0604020202020204" pitchFamily="34" charset="0"/>
                <a:cs typeface="Arial" panose="020B0604020202020204" pitchFamily="34" charset="0"/>
              </a:rPr>
              <a:t>Macbeth and Banquo encountering the witches </a:t>
            </a:r>
          </a:p>
          <a:p>
            <a:r>
              <a:rPr lang="en-GB" sz="1000" dirty="0" smtClean="0">
                <a:latin typeface="Arial" panose="020B0604020202020204" pitchFamily="34" charset="0"/>
                <a:cs typeface="Arial" panose="020B0604020202020204" pitchFamily="34" charset="0"/>
              </a:rPr>
              <a:t>Raphael </a:t>
            </a:r>
            <a:r>
              <a:rPr lang="en-GB" sz="1000" dirty="0" err="1" smtClean="0">
                <a:latin typeface="Arial" panose="020B0604020202020204" pitchFamily="34" charset="0"/>
                <a:cs typeface="Arial" panose="020B0604020202020204" pitchFamily="34" charset="0"/>
              </a:rPr>
              <a:t>Holinshead’s</a:t>
            </a:r>
            <a:r>
              <a:rPr lang="en-GB" sz="1000" dirty="0" smtClean="0">
                <a:latin typeface="Arial" panose="020B0604020202020204" pitchFamily="34" charset="0"/>
                <a:cs typeface="Arial" panose="020B0604020202020204" pitchFamily="34" charset="0"/>
              </a:rPr>
              <a:t> Chronicles, 1577</a:t>
            </a:r>
            <a:endParaRPr lang="en-GB" dirty="0"/>
          </a:p>
        </p:txBody>
      </p:sp>
      <p:pic>
        <p:nvPicPr>
          <p:cNvPr id="2050" name="Picture 2" descr="http://upload.wikimedia.org/wikipedia/commons/8/84/Macbeth_and_Banquo_encountering_the_witches_-_Holinshed_Chronicle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0244"/>
            <a:ext cx="4729471" cy="2837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cbeth Witches at Opening by isaacramseyde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468" y="3211424"/>
            <a:ext cx="4762403" cy="31699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737" y="6412894"/>
            <a:ext cx="4572000" cy="400110"/>
          </a:xfrm>
          <a:prstGeom prst="rect">
            <a:avLst/>
          </a:prstGeom>
        </p:spPr>
        <p:txBody>
          <a:bodyPr>
            <a:spAutoFit/>
          </a:bodyPr>
          <a:lstStyle/>
          <a:p>
            <a:r>
              <a:rPr lang="en-GB" sz="1000" b="1" dirty="0" smtClean="0">
                <a:latin typeface="Arial" panose="020B0604020202020204" pitchFamily="34" charset="0"/>
                <a:cs typeface="Arial" panose="020B0604020202020204" pitchFamily="34" charset="0"/>
              </a:rPr>
              <a:t>Macbeth Act I Scene I</a:t>
            </a:r>
          </a:p>
          <a:p>
            <a:r>
              <a:rPr lang="en-GB" sz="1000" dirty="0" smtClean="0">
                <a:latin typeface="Arial" panose="020B0604020202020204" pitchFamily="34" charset="0"/>
                <a:cs typeface="Arial" panose="020B0604020202020204" pitchFamily="34" charset="0"/>
              </a:rPr>
              <a:t>Connecticut Repertory Theatre, 2006-7</a:t>
            </a:r>
            <a:endParaRPr lang="en-GB" dirty="0"/>
          </a:p>
        </p:txBody>
      </p:sp>
    </p:spTree>
    <p:extLst>
      <p:ext uri="{BB962C8B-B14F-4D97-AF65-F5344CB8AC3E}">
        <p14:creationId xmlns:p14="http://schemas.microsoft.com/office/powerpoint/2010/main" val="10459142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Powder Plays</a:t>
            </a:r>
          </a:p>
          <a:p>
            <a:pPr algn="r">
              <a:buFont typeface="Arial" panose="020B0604020202020204" pitchFamily="34" charset="0"/>
              <a:buChar char="•"/>
            </a:pPr>
            <a:r>
              <a:rPr lang="en-GB" altLang="en-US" sz="2000" b="1" dirty="0" smtClean="0">
                <a:latin typeface="Arial" pitchFamily="34" charset="0"/>
                <a:cs typeface="Arial" pitchFamily="34" charset="0"/>
              </a:rPr>
              <a:t>Macbeth Act II, Scene III</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3" name="Rectangle 2"/>
          <p:cNvSpPr/>
          <p:nvPr/>
        </p:nvSpPr>
        <p:spPr>
          <a:xfrm>
            <a:off x="4572000" y="1700808"/>
            <a:ext cx="4536504" cy="3477875"/>
          </a:xfrm>
          <a:prstGeom prst="rect">
            <a:avLst/>
          </a:prstGeom>
        </p:spPr>
        <p:txBody>
          <a:bodyPr wrap="square">
            <a:spAutoFit/>
          </a:bodyPr>
          <a:lstStyle/>
          <a:p>
            <a:r>
              <a:rPr lang="en-GB" sz="2000" dirty="0"/>
              <a:t>Knock,</a:t>
            </a:r>
            <a:br>
              <a:rPr lang="en-GB" sz="2000" dirty="0"/>
            </a:br>
            <a:r>
              <a:rPr lang="en-GB" sz="2000" dirty="0"/>
              <a:t>knock! Who's there, in the other </a:t>
            </a:r>
            <a:r>
              <a:rPr lang="en-GB" sz="2000" dirty="0">
                <a:solidFill>
                  <a:srgbClr val="C00000"/>
                </a:solidFill>
              </a:rPr>
              <a:t>devil's</a:t>
            </a:r>
            <a:br>
              <a:rPr lang="en-GB" sz="2000" dirty="0">
                <a:solidFill>
                  <a:srgbClr val="C00000"/>
                </a:solidFill>
              </a:rPr>
            </a:br>
            <a:r>
              <a:rPr lang="en-GB" sz="2000" dirty="0">
                <a:solidFill>
                  <a:srgbClr val="C00000"/>
                </a:solidFill>
              </a:rPr>
              <a:t>name</a:t>
            </a:r>
            <a:r>
              <a:rPr lang="en-GB" sz="2000" dirty="0"/>
              <a:t>? Faith, here's an </a:t>
            </a:r>
            <a:r>
              <a:rPr lang="en-GB" sz="2000" dirty="0">
                <a:solidFill>
                  <a:srgbClr val="C00000"/>
                </a:solidFill>
              </a:rPr>
              <a:t>equivocator</a:t>
            </a:r>
            <a:r>
              <a:rPr lang="en-GB" sz="2000" dirty="0"/>
              <a:t>, that could</a:t>
            </a:r>
            <a:br>
              <a:rPr lang="en-GB" sz="2000" dirty="0"/>
            </a:br>
            <a:r>
              <a:rPr lang="en-GB" sz="2000" dirty="0"/>
              <a:t>swear in both the scales against either scale;</a:t>
            </a:r>
            <a:br>
              <a:rPr lang="en-GB" sz="2000" dirty="0"/>
            </a:br>
            <a:r>
              <a:rPr lang="en-GB" sz="2000" dirty="0"/>
              <a:t>who committed </a:t>
            </a:r>
            <a:r>
              <a:rPr lang="en-GB" sz="2000" dirty="0">
                <a:solidFill>
                  <a:srgbClr val="C00000"/>
                </a:solidFill>
              </a:rPr>
              <a:t>treason</a:t>
            </a:r>
            <a:r>
              <a:rPr lang="en-GB" sz="2000" dirty="0"/>
              <a:t> enough for God's sake,</a:t>
            </a:r>
            <a:br>
              <a:rPr lang="en-GB" sz="2000" dirty="0"/>
            </a:br>
            <a:r>
              <a:rPr lang="en-GB" sz="2000" dirty="0"/>
              <a:t>yet could not </a:t>
            </a:r>
            <a:r>
              <a:rPr lang="en-GB" sz="2000" dirty="0">
                <a:solidFill>
                  <a:srgbClr val="C00000"/>
                </a:solidFill>
              </a:rPr>
              <a:t>equivocate</a:t>
            </a:r>
            <a:r>
              <a:rPr lang="en-GB" sz="2000" dirty="0"/>
              <a:t> to heaven: O, come</a:t>
            </a:r>
            <a:br>
              <a:rPr lang="en-GB" sz="2000" dirty="0"/>
            </a:br>
            <a:r>
              <a:rPr lang="en-GB" sz="2000" dirty="0"/>
              <a:t>in, </a:t>
            </a:r>
            <a:r>
              <a:rPr lang="en-GB" sz="2000" dirty="0">
                <a:solidFill>
                  <a:srgbClr val="C00000"/>
                </a:solidFill>
              </a:rPr>
              <a:t>equivocator</a:t>
            </a:r>
            <a:r>
              <a:rPr lang="en-GB" sz="2000" dirty="0"/>
              <a:t>.</a:t>
            </a:r>
          </a:p>
        </p:txBody>
      </p:sp>
      <p:pic>
        <p:nvPicPr>
          <p:cNvPr id="13314" name="Picture 2" descr="P:\KENT\1303\na\Field\SBR\Winter.enabling.works.2013.2014\Knole Apotropaic Marks\MAC014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14" y="-20397"/>
            <a:ext cx="4595614" cy="68929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0" y="6010736"/>
            <a:ext cx="4572000" cy="861774"/>
          </a:xfrm>
          <a:prstGeom prst="rect">
            <a:avLst/>
          </a:prstGeom>
        </p:spPr>
        <p:txBody>
          <a:bodyPr>
            <a:spAutoFit/>
          </a:bodyPr>
          <a:lstStyle/>
          <a:p>
            <a:r>
              <a:rPr lang="en-GB" sz="1000" dirty="0" smtClean="0">
                <a:latin typeface="Arial" panose="020B0604020202020204" pitchFamily="34" charset="0"/>
                <a:cs typeface="Arial" panose="020B0604020202020204" pitchFamily="34" charset="0"/>
              </a:rPr>
              <a:t>Jamie Beamish</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Macbeth</a:t>
            </a:r>
          </a:p>
          <a:p>
            <a:r>
              <a:rPr lang="en-GB" sz="1000" dirty="0">
                <a:latin typeface="Arial" panose="020B0604020202020204" pitchFamily="34" charset="0"/>
                <a:cs typeface="Arial" panose="020B0604020202020204" pitchFamily="34" charset="0"/>
              </a:rPr>
              <a:t>Directed by Michael Boyd</a:t>
            </a:r>
          </a:p>
          <a:p>
            <a:r>
              <a:rPr lang="en-GB" sz="1000" dirty="0" smtClean="0">
                <a:latin typeface="Arial" panose="020B0604020202020204" pitchFamily="34" charset="0"/>
                <a:cs typeface="Arial" panose="020B0604020202020204" pitchFamily="34" charset="0"/>
              </a:rPr>
              <a:t>Photograph: </a:t>
            </a:r>
            <a:r>
              <a:rPr lang="en-GB" sz="1000" dirty="0">
                <a:latin typeface="Arial" panose="020B0604020202020204" pitchFamily="34" charset="0"/>
                <a:cs typeface="Arial" panose="020B0604020202020204" pitchFamily="34" charset="0"/>
              </a:rPr>
              <a:t>Ellie </a:t>
            </a:r>
            <a:r>
              <a:rPr lang="en-GB" sz="1000" dirty="0" err="1">
                <a:latin typeface="Arial" panose="020B0604020202020204" pitchFamily="34" charset="0"/>
                <a:cs typeface="Arial" panose="020B0604020202020204" pitchFamily="34" charset="0"/>
              </a:rPr>
              <a:t>Kurttz</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Royal Shakespeare Company 2011</a:t>
            </a:r>
          </a:p>
        </p:txBody>
      </p:sp>
    </p:spTree>
    <p:extLst>
      <p:ext uri="{BB962C8B-B14F-4D97-AF65-F5344CB8AC3E}">
        <p14:creationId xmlns:p14="http://schemas.microsoft.com/office/powerpoint/2010/main" val="9309060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KENT\1303\na\Field\SBR\Winter.enabling.works.2013.2014\Knole Apotropaic Marks\MAC015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105" r="-11105"/>
          <a:stretch/>
        </p:blipFill>
        <p:spPr bwMode="auto">
          <a:xfrm>
            <a:off x="-1" y="0"/>
            <a:ext cx="102862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Powder Plays</a:t>
            </a:r>
          </a:p>
          <a:p>
            <a:pPr algn="r">
              <a:buFont typeface="Arial" panose="020B0604020202020204" pitchFamily="34" charset="0"/>
              <a:buChar char="•"/>
            </a:pPr>
            <a:r>
              <a:rPr lang="en-GB" altLang="en-US" sz="2000" b="1" dirty="0" smtClean="0">
                <a:latin typeface="Arial" pitchFamily="34" charset="0"/>
                <a:cs typeface="Arial" pitchFamily="34" charset="0"/>
              </a:rPr>
              <a:t>Macbeth Act II, Scene III</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6" name="Rectangle 5"/>
          <p:cNvSpPr/>
          <p:nvPr/>
        </p:nvSpPr>
        <p:spPr>
          <a:xfrm>
            <a:off x="0" y="5996226"/>
            <a:ext cx="4572000" cy="861774"/>
          </a:xfrm>
          <a:prstGeom prst="rect">
            <a:avLst/>
          </a:prstGeom>
        </p:spPr>
        <p:txBody>
          <a:bodyPr>
            <a:spAutoFit/>
          </a:bodyPr>
          <a:lstStyle/>
          <a:p>
            <a:r>
              <a:rPr lang="en-GB" sz="1000" dirty="0" smtClean="0">
                <a:latin typeface="Arial" panose="020B0604020202020204" pitchFamily="34" charset="0"/>
                <a:cs typeface="Arial" panose="020B0604020202020204" pitchFamily="34" charset="0"/>
              </a:rPr>
              <a:t>Jamie Beamish</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Macbeth</a:t>
            </a:r>
          </a:p>
          <a:p>
            <a:r>
              <a:rPr lang="en-GB" sz="1000" dirty="0">
                <a:latin typeface="Arial" panose="020B0604020202020204" pitchFamily="34" charset="0"/>
                <a:cs typeface="Arial" panose="020B0604020202020204" pitchFamily="34" charset="0"/>
              </a:rPr>
              <a:t>Directed by Michael Boyd</a:t>
            </a:r>
          </a:p>
          <a:p>
            <a:r>
              <a:rPr lang="en-GB" sz="1000" dirty="0" smtClean="0">
                <a:latin typeface="Arial" panose="020B0604020202020204" pitchFamily="34" charset="0"/>
                <a:cs typeface="Arial" panose="020B0604020202020204" pitchFamily="34" charset="0"/>
              </a:rPr>
              <a:t>Photograph: </a:t>
            </a:r>
            <a:r>
              <a:rPr lang="en-GB" sz="1000" dirty="0">
                <a:latin typeface="Arial" panose="020B0604020202020204" pitchFamily="34" charset="0"/>
                <a:cs typeface="Arial" panose="020B0604020202020204" pitchFamily="34" charset="0"/>
              </a:rPr>
              <a:t>Ellie </a:t>
            </a:r>
            <a:r>
              <a:rPr lang="en-GB" sz="1000" dirty="0" err="1">
                <a:latin typeface="Arial" panose="020B0604020202020204" pitchFamily="34" charset="0"/>
                <a:cs typeface="Arial" panose="020B0604020202020204" pitchFamily="34" charset="0"/>
              </a:rPr>
              <a:t>Kurttz</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Royal Shakespeare Company 2011</a:t>
            </a:r>
          </a:p>
        </p:txBody>
      </p:sp>
    </p:spTree>
    <p:extLst>
      <p:ext uri="{BB962C8B-B14F-4D97-AF65-F5344CB8AC3E}">
        <p14:creationId xmlns:p14="http://schemas.microsoft.com/office/powerpoint/2010/main" val="5350548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pfollansbee.files.wordpress.com/2009/12/van-vliet-carpenter.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870" t="3888" r="5289" b="2917"/>
          <a:stretch/>
        </p:blipFill>
        <p:spPr bwMode="auto">
          <a:xfrm>
            <a:off x="0" y="0"/>
            <a:ext cx="525337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Matthew Banks - Carpenter</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9460" name="Picture 4" descr="http://www.jimbodetools.com/images/products/18225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4088" y="1124744"/>
            <a:ext cx="3750915" cy="19129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KENT\1303\na\Field\SBR\Winter.enabling.works.2013.2014\Knole Apotropaic Marks\Kings Store\DSCN876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4087" y="3284984"/>
            <a:ext cx="3750915" cy="28131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220181" y="6304002"/>
            <a:ext cx="2794355" cy="553998"/>
          </a:xfrm>
          <a:prstGeom prst="rect">
            <a:avLst/>
          </a:prstGeom>
        </p:spPr>
        <p:txBody>
          <a:bodyPr wrap="none">
            <a:spAutoFit/>
          </a:bodyPr>
          <a:lstStyle/>
          <a:p>
            <a:r>
              <a:rPr lang="en-GB" sz="1000" b="1" dirty="0" smtClean="0">
                <a:latin typeface="Arial" panose="020B0604020202020204" pitchFamily="34" charset="0"/>
                <a:cs typeface="Arial" panose="020B0604020202020204" pitchFamily="34" charset="0"/>
              </a:rPr>
              <a:t>Carpenters</a:t>
            </a:r>
          </a:p>
          <a:p>
            <a:r>
              <a:rPr lang="en-GB" sz="1000" b="1" dirty="0" smtClean="0">
                <a:latin typeface="Arial" panose="020B0604020202020204" pitchFamily="34" charset="0"/>
                <a:cs typeface="Arial" panose="020B0604020202020204" pitchFamily="34" charset="0"/>
              </a:rPr>
              <a:t>By </a:t>
            </a:r>
            <a:r>
              <a:rPr lang="en-GB" sz="1000" b="1" dirty="0" err="1" smtClean="0">
                <a:latin typeface="Arial" panose="020B0604020202020204" pitchFamily="34" charset="0"/>
                <a:cs typeface="Arial" panose="020B0604020202020204" pitchFamily="34" charset="0"/>
              </a:rPr>
              <a:t>Hendrick</a:t>
            </a:r>
            <a:r>
              <a:rPr lang="en-GB" sz="1000" b="1" dirty="0" smtClean="0">
                <a:latin typeface="Arial" panose="020B0604020202020204" pitchFamily="34" charset="0"/>
                <a:cs typeface="Arial" panose="020B0604020202020204" pitchFamily="34" charset="0"/>
              </a:rPr>
              <a:t> </a:t>
            </a:r>
            <a:r>
              <a:rPr lang="en-GB" sz="1000" b="1" dirty="0" err="1">
                <a:latin typeface="Arial" panose="020B0604020202020204" pitchFamily="34" charset="0"/>
                <a:cs typeface="Arial" panose="020B0604020202020204" pitchFamily="34" charset="0"/>
              </a:rPr>
              <a:t>Corneliszoon</a:t>
            </a:r>
            <a:r>
              <a:rPr lang="en-GB" sz="1000" b="1" dirty="0">
                <a:latin typeface="Arial" panose="020B0604020202020204" pitchFamily="34" charset="0"/>
                <a:cs typeface="Arial" panose="020B0604020202020204" pitchFamily="34" charset="0"/>
              </a:rPr>
              <a:t> van </a:t>
            </a:r>
            <a:r>
              <a:rPr lang="en-GB" sz="1000" b="1" dirty="0" smtClean="0">
                <a:latin typeface="Arial" panose="020B0604020202020204" pitchFamily="34" charset="0"/>
                <a:cs typeface="Arial" panose="020B0604020202020204" pitchFamily="34" charset="0"/>
              </a:rPr>
              <a:t>Vliet, c 1635</a:t>
            </a:r>
          </a:p>
          <a:p>
            <a:r>
              <a:rPr lang="en-GB" sz="1000" b="1" dirty="0" smtClean="0">
                <a:latin typeface="Arial" panose="020B0604020202020204" pitchFamily="34" charset="0"/>
                <a:cs typeface="Arial" panose="020B0604020202020204" pitchFamily="34" charset="0"/>
              </a:rPr>
              <a:t>Art Institute of Chicago</a:t>
            </a:r>
            <a:endParaRPr lang="en-GB"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5421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6512" y="21003"/>
            <a:ext cx="9180512" cy="200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Professor James Shapiro</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Columbia University</a:t>
            </a:r>
          </a:p>
          <a:p>
            <a:pPr marL="342900" indent="-342900" algn="l">
              <a:lnSpc>
                <a:spcPct val="120000"/>
              </a:lnSpc>
              <a:buFont typeface="Arial" pitchFamily="34" charset="0"/>
              <a:buChar char="•"/>
            </a:pPr>
            <a:r>
              <a:rPr lang="en-GB" altLang="en-US" sz="2000" b="1" dirty="0" smtClean="0">
                <a:latin typeface="Arial" pitchFamily="34" charset="0"/>
                <a:cs typeface="Arial" pitchFamily="34" charset="0"/>
              </a:rPr>
              <a:t>1606 – William Shakespeare and the Year of Lear	</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2" name="Picture 2" descr="P:\KENT\1303\na\Field\SBR\Winter.enabling.works.2013.2014\Knole Apotropaic Marks\James+Shapiro_2015_credit+Mary+Cregan (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0357"/>
          <a:stretch/>
        </p:blipFill>
        <p:spPr bwMode="auto">
          <a:xfrm>
            <a:off x="-6449" y="1438477"/>
            <a:ext cx="6079579" cy="50868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ENT\1303\na\Field\SBR\Winter.enabling.works.2013.2014\Knole Apotropaic Marks\1606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0379" y="1438476"/>
            <a:ext cx="3796456" cy="50868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7780" y="6611779"/>
            <a:ext cx="2331087" cy="246221"/>
          </a:xfrm>
          <a:prstGeom prst="rect">
            <a:avLst/>
          </a:prstGeom>
        </p:spPr>
        <p:txBody>
          <a:bodyPr wrap="none">
            <a:spAutoFit/>
          </a:bodyPr>
          <a:lstStyle/>
          <a:p>
            <a:r>
              <a:rPr lang="en-GB" sz="1000" dirty="0" smtClean="0">
                <a:latin typeface="Arial" panose="020B0604020202020204" pitchFamily="34" charset="0"/>
                <a:cs typeface="Arial" panose="020B0604020202020204" pitchFamily="34" charset="0"/>
              </a:rPr>
              <a:t>Images courtesy of Faber &amp; Faber Ltd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0115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185"/>
            <a:ext cx="9252520" cy="693939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1714500" y="1247775"/>
            <a:ext cx="1311001" cy="3214688"/>
          </a:xfrm>
          <a:custGeom>
            <a:avLst/>
            <a:gdLst>
              <a:gd name="connsiteX0" fmla="*/ 0 w 1311001"/>
              <a:gd name="connsiteY0" fmla="*/ 0 h 3214688"/>
              <a:gd name="connsiteX1" fmla="*/ 204788 w 1311001"/>
              <a:gd name="connsiteY1" fmla="*/ 319088 h 3214688"/>
              <a:gd name="connsiteX2" fmla="*/ 300038 w 1311001"/>
              <a:gd name="connsiteY2" fmla="*/ 471488 h 3214688"/>
              <a:gd name="connsiteX3" fmla="*/ 404813 w 1311001"/>
              <a:gd name="connsiteY3" fmla="*/ 661988 h 3214688"/>
              <a:gd name="connsiteX4" fmla="*/ 542925 w 1311001"/>
              <a:gd name="connsiteY4" fmla="*/ 942975 h 3214688"/>
              <a:gd name="connsiteX5" fmla="*/ 633413 w 1311001"/>
              <a:gd name="connsiteY5" fmla="*/ 1143000 h 3214688"/>
              <a:gd name="connsiteX6" fmla="*/ 766763 w 1311001"/>
              <a:gd name="connsiteY6" fmla="*/ 1357313 h 3214688"/>
              <a:gd name="connsiteX7" fmla="*/ 895350 w 1311001"/>
              <a:gd name="connsiteY7" fmla="*/ 1600200 h 3214688"/>
              <a:gd name="connsiteX8" fmla="*/ 990600 w 1311001"/>
              <a:gd name="connsiteY8" fmla="*/ 1824038 h 3214688"/>
              <a:gd name="connsiteX9" fmla="*/ 1095375 w 1311001"/>
              <a:gd name="connsiteY9" fmla="*/ 2119313 h 3214688"/>
              <a:gd name="connsiteX10" fmla="*/ 1185863 w 1311001"/>
              <a:gd name="connsiteY10" fmla="*/ 2376488 h 3214688"/>
              <a:gd name="connsiteX11" fmla="*/ 1262063 w 1311001"/>
              <a:gd name="connsiteY11" fmla="*/ 2586038 h 3214688"/>
              <a:gd name="connsiteX12" fmla="*/ 1300163 w 1311001"/>
              <a:gd name="connsiteY12" fmla="*/ 2809875 h 3214688"/>
              <a:gd name="connsiteX13" fmla="*/ 1309688 w 1311001"/>
              <a:gd name="connsiteY13" fmla="*/ 3043238 h 3214688"/>
              <a:gd name="connsiteX14" fmla="*/ 1276350 w 1311001"/>
              <a:gd name="connsiteY14" fmla="*/ 3214688 h 321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1001" h="3214688">
                <a:moveTo>
                  <a:pt x="0" y="0"/>
                </a:moveTo>
                <a:lnTo>
                  <a:pt x="204788" y="319088"/>
                </a:lnTo>
                <a:cubicBezTo>
                  <a:pt x="254794" y="397669"/>
                  <a:pt x="266701" y="414338"/>
                  <a:pt x="300038" y="471488"/>
                </a:cubicBezTo>
                <a:cubicBezTo>
                  <a:pt x="333376" y="528638"/>
                  <a:pt x="364332" y="583407"/>
                  <a:pt x="404813" y="661988"/>
                </a:cubicBezTo>
                <a:cubicBezTo>
                  <a:pt x="445294" y="740569"/>
                  <a:pt x="504825" y="862806"/>
                  <a:pt x="542925" y="942975"/>
                </a:cubicBezTo>
                <a:cubicBezTo>
                  <a:pt x="581025" y="1023144"/>
                  <a:pt x="596107" y="1073944"/>
                  <a:pt x="633413" y="1143000"/>
                </a:cubicBezTo>
                <a:cubicBezTo>
                  <a:pt x="670719" y="1212056"/>
                  <a:pt x="723107" y="1281113"/>
                  <a:pt x="766763" y="1357313"/>
                </a:cubicBezTo>
                <a:cubicBezTo>
                  <a:pt x="810419" y="1433513"/>
                  <a:pt x="858044" y="1522413"/>
                  <a:pt x="895350" y="1600200"/>
                </a:cubicBezTo>
                <a:cubicBezTo>
                  <a:pt x="932656" y="1677987"/>
                  <a:pt x="957263" y="1737519"/>
                  <a:pt x="990600" y="1824038"/>
                </a:cubicBezTo>
                <a:cubicBezTo>
                  <a:pt x="1023938" y="1910557"/>
                  <a:pt x="1062831" y="2027238"/>
                  <a:pt x="1095375" y="2119313"/>
                </a:cubicBezTo>
                <a:cubicBezTo>
                  <a:pt x="1127919" y="2211388"/>
                  <a:pt x="1158082" y="2298701"/>
                  <a:pt x="1185863" y="2376488"/>
                </a:cubicBezTo>
                <a:cubicBezTo>
                  <a:pt x="1213644" y="2454276"/>
                  <a:pt x="1243013" y="2513807"/>
                  <a:pt x="1262063" y="2586038"/>
                </a:cubicBezTo>
                <a:cubicBezTo>
                  <a:pt x="1281113" y="2658269"/>
                  <a:pt x="1292226" y="2733675"/>
                  <a:pt x="1300163" y="2809875"/>
                </a:cubicBezTo>
                <a:cubicBezTo>
                  <a:pt x="1308100" y="2886075"/>
                  <a:pt x="1313657" y="2975769"/>
                  <a:pt x="1309688" y="3043238"/>
                </a:cubicBezTo>
                <a:cubicBezTo>
                  <a:pt x="1305719" y="3110707"/>
                  <a:pt x="1234281" y="3193257"/>
                  <a:pt x="1276350" y="32146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2152650" y="1266825"/>
            <a:ext cx="1487196" cy="3171825"/>
          </a:xfrm>
          <a:custGeom>
            <a:avLst/>
            <a:gdLst>
              <a:gd name="connsiteX0" fmla="*/ 0 w 1487196"/>
              <a:gd name="connsiteY0" fmla="*/ 0 h 3171825"/>
              <a:gd name="connsiteX1" fmla="*/ 223838 w 1487196"/>
              <a:gd name="connsiteY1" fmla="*/ 381000 h 3171825"/>
              <a:gd name="connsiteX2" fmla="*/ 376238 w 1487196"/>
              <a:gd name="connsiteY2" fmla="*/ 657225 h 3171825"/>
              <a:gd name="connsiteX3" fmla="*/ 485775 w 1487196"/>
              <a:gd name="connsiteY3" fmla="*/ 852488 h 3171825"/>
              <a:gd name="connsiteX4" fmla="*/ 566738 w 1487196"/>
              <a:gd name="connsiteY4" fmla="*/ 995363 h 3171825"/>
              <a:gd name="connsiteX5" fmla="*/ 685800 w 1487196"/>
              <a:gd name="connsiteY5" fmla="*/ 1200150 h 3171825"/>
              <a:gd name="connsiteX6" fmla="*/ 819150 w 1487196"/>
              <a:gd name="connsiteY6" fmla="*/ 1447800 h 3171825"/>
              <a:gd name="connsiteX7" fmla="*/ 919163 w 1487196"/>
              <a:gd name="connsiteY7" fmla="*/ 1628775 h 3171825"/>
              <a:gd name="connsiteX8" fmla="*/ 1009650 w 1487196"/>
              <a:gd name="connsiteY8" fmla="*/ 1809750 h 3171825"/>
              <a:gd name="connsiteX9" fmla="*/ 1181100 w 1487196"/>
              <a:gd name="connsiteY9" fmla="*/ 2190750 h 3171825"/>
              <a:gd name="connsiteX10" fmla="*/ 1252538 w 1487196"/>
              <a:gd name="connsiteY10" fmla="*/ 2286000 h 3171825"/>
              <a:gd name="connsiteX11" fmla="*/ 1376363 w 1487196"/>
              <a:gd name="connsiteY11" fmla="*/ 2600325 h 3171825"/>
              <a:gd name="connsiteX12" fmla="*/ 1438275 w 1487196"/>
              <a:gd name="connsiteY12" fmla="*/ 2833688 h 3171825"/>
              <a:gd name="connsiteX13" fmla="*/ 1481138 w 1487196"/>
              <a:gd name="connsiteY13" fmla="*/ 2952750 h 3171825"/>
              <a:gd name="connsiteX14" fmla="*/ 1485900 w 1487196"/>
              <a:gd name="connsiteY14" fmla="*/ 3171825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7196" h="3171825">
                <a:moveTo>
                  <a:pt x="0" y="0"/>
                </a:moveTo>
                <a:cubicBezTo>
                  <a:pt x="80566" y="135731"/>
                  <a:pt x="161132" y="271463"/>
                  <a:pt x="223838" y="381000"/>
                </a:cubicBezTo>
                <a:cubicBezTo>
                  <a:pt x="286544" y="490538"/>
                  <a:pt x="332582" y="578644"/>
                  <a:pt x="376238" y="657225"/>
                </a:cubicBezTo>
                <a:cubicBezTo>
                  <a:pt x="419894" y="735806"/>
                  <a:pt x="454025" y="796132"/>
                  <a:pt x="485775" y="852488"/>
                </a:cubicBezTo>
                <a:cubicBezTo>
                  <a:pt x="517525" y="908844"/>
                  <a:pt x="533401" y="937419"/>
                  <a:pt x="566738" y="995363"/>
                </a:cubicBezTo>
                <a:cubicBezTo>
                  <a:pt x="600075" y="1053307"/>
                  <a:pt x="643731" y="1124744"/>
                  <a:pt x="685800" y="1200150"/>
                </a:cubicBezTo>
                <a:cubicBezTo>
                  <a:pt x="727869" y="1275556"/>
                  <a:pt x="780256" y="1376362"/>
                  <a:pt x="819150" y="1447800"/>
                </a:cubicBezTo>
                <a:cubicBezTo>
                  <a:pt x="858044" y="1519238"/>
                  <a:pt x="887413" y="1568450"/>
                  <a:pt x="919163" y="1628775"/>
                </a:cubicBezTo>
                <a:cubicBezTo>
                  <a:pt x="950913" y="1689100"/>
                  <a:pt x="965994" y="1716088"/>
                  <a:pt x="1009650" y="1809750"/>
                </a:cubicBezTo>
                <a:cubicBezTo>
                  <a:pt x="1053306" y="1903413"/>
                  <a:pt x="1140619" y="2111375"/>
                  <a:pt x="1181100" y="2190750"/>
                </a:cubicBezTo>
                <a:cubicBezTo>
                  <a:pt x="1221581" y="2270125"/>
                  <a:pt x="1219994" y="2217738"/>
                  <a:pt x="1252538" y="2286000"/>
                </a:cubicBezTo>
                <a:cubicBezTo>
                  <a:pt x="1285082" y="2354262"/>
                  <a:pt x="1345407" y="2509044"/>
                  <a:pt x="1376363" y="2600325"/>
                </a:cubicBezTo>
                <a:cubicBezTo>
                  <a:pt x="1407319" y="2691606"/>
                  <a:pt x="1420813" y="2774951"/>
                  <a:pt x="1438275" y="2833688"/>
                </a:cubicBezTo>
                <a:cubicBezTo>
                  <a:pt x="1455737" y="2892425"/>
                  <a:pt x="1473201" y="2896394"/>
                  <a:pt x="1481138" y="2952750"/>
                </a:cubicBezTo>
                <a:cubicBezTo>
                  <a:pt x="1489075" y="3009106"/>
                  <a:pt x="1487487" y="3090465"/>
                  <a:pt x="1485900" y="31718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2266950" y="1785938"/>
            <a:ext cx="2157413" cy="1504950"/>
          </a:xfrm>
          <a:custGeom>
            <a:avLst/>
            <a:gdLst>
              <a:gd name="connsiteX0" fmla="*/ 0 w 2157413"/>
              <a:gd name="connsiteY0" fmla="*/ 1504950 h 1504950"/>
              <a:gd name="connsiteX1" fmla="*/ 128588 w 2157413"/>
              <a:gd name="connsiteY1" fmla="*/ 1462087 h 1504950"/>
              <a:gd name="connsiteX2" fmla="*/ 395288 w 2157413"/>
              <a:gd name="connsiteY2" fmla="*/ 1357312 h 1504950"/>
              <a:gd name="connsiteX3" fmla="*/ 461963 w 2157413"/>
              <a:gd name="connsiteY3" fmla="*/ 1323975 h 1504950"/>
              <a:gd name="connsiteX4" fmla="*/ 733425 w 2157413"/>
              <a:gd name="connsiteY4" fmla="*/ 1171575 h 1504950"/>
              <a:gd name="connsiteX5" fmla="*/ 804863 w 2157413"/>
              <a:gd name="connsiteY5" fmla="*/ 1123950 h 1504950"/>
              <a:gd name="connsiteX6" fmla="*/ 1033463 w 2157413"/>
              <a:gd name="connsiteY6" fmla="*/ 981075 h 1504950"/>
              <a:gd name="connsiteX7" fmla="*/ 1266825 w 2157413"/>
              <a:gd name="connsiteY7" fmla="*/ 771525 h 1504950"/>
              <a:gd name="connsiteX8" fmla="*/ 1514475 w 2157413"/>
              <a:gd name="connsiteY8" fmla="*/ 576262 h 1504950"/>
              <a:gd name="connsiteX9" fmla="*/ 1752600 w 2157413"/>
              <a:gd name="connsiteY9" fmla="*/ 366712 h 1504950"/>
              <a:gd name="connsiteX10" fmla="*/ 2019300 w 2157413"/>
              <a:gd name="connsiteY10" fmla="*/ 128587 h 1504950"/>
              <a:gd name="connsiteX11" fmla="*/ 2157413 w 2157413"/>
              <a:gd name="connsiteY11"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504950">
                <a:moveTo>
                  <a:pt x="0" y="1504950"/>
                </a:moveTo>
                <a:cubicBezTo>
                  <a:pt x="31353" y="1495821"/>
                  <a:pt x="62707" y="1486693"/>
                  <a:pt x="128588" y="1462087"/>
                </a:cubicBezTo>
                <a:cubicBezTo>
                  <a:pt x="194469" y="1437481"/>
                  <a:pt x="339725" y="1380331"/>
                  <a:pt x="395288" y="1357312"/>
                </a:cubicBezTo>
                <a:cubicBezTo>
                  <a:pt x="450851" y="1334293"/>
                  <a:pt x="405607" y="1354931"/>
                  <a:pt x="461963" y="1323975"/>
                </a:cubicBezTo>
                <a:cubicBezTo>
                  <a:pt x="518319" y="1293019"/>
                  <a:pt x="676275" y="1204912"/>
                  <a:pt x="733425" y="1171575"/>
                </a:cubicBezTo>
                <a:cubicBezTo>
                  <a:pt x="790575" y="1138237"/>
                  <a:pt x="804863" y="1123950"/>
                  <a:pt x="804863" y="1123950"/>
                </a:cubicBezTo>
                <a:cubicBezTo>
                  <a:pt x="854869" y="1092200"/>
                  <a:pt x="956469" y="1039812"/>
                  <a:pt x="1033463" y="981075"/>
                </a:cubicBezTo>
                <a:cubicBezTo>
                  <a:pt x="1110457" y="922338"/>
                  <a:pt x="1186656" y="838994"/>
                  <a:pt x="1266825" y="771525"/>
                </a:cubicBezTo>
                <a:cubicBezTo>
                  <a:pt x="1346994" y="704056"/>
                  <a:pt x="1433513" y="643731"/>
                  <a:pt x="1514475" y="576262"/>
                </a:cubicBezTo>
                <a:cubicBezTo>
                  <a:pt x="1595438" y="508793"/>
                  <a:pt x="1752600" y="366712"/>
                  <a:pt x="1752600" y="366712"/>
                </a:cubicBezTo>
                <a:lnTo>
                  <a:pt x="2019300" y="128587"/>
                </a:lnTo>
                <a:cubicBezTo>
                  <a:pt x="2086769" y="67468"/>
                  <a:pt x="2122091" y="33734"/>
                  <a:pt x="2157413"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3843338" y="1147763"/>
            <a:ext cx="695592" cy="2533650"/>
          </a:xfrm>
          <a:custGeom>
            <a:avLst/>
            <a:gdLst>
              <a:gd name="connsiteX0" fmla="*/ 519112 w 695592"/>
              <a:gd name="connsiteY0" fmla="*/ 0 h 2533650"/>
              <a:gd name="connsiteX1" fmla="*/ 571500 w 695592"/>
              <a:gd name="connsiteY1" fmla="*/ 466725 h 2533650"/>
              <a:gd name="connsiteX2" fmla="*/ 566737 w 695592"/>
              <a:gd name="connsiteY2" fmla="*/ 652462 h 2533650"/>
              <a:gd name="connsiteX3" fmla="*/ 600075 w 695592"/>
              <a:gd name="connsiteY3" fmla="*/ 823912 h 2533650"/>
              <a:gd name="connsiteX4" fmla="*/ 647700 w 695592"/>
              <a:gd name="connsiteY4" fmla="*/ 1066800 h 2533650"/>
              <a:gd name="connsiteX5" fmla="*/ 666750 w 695592"/>
              <a:gd name="connsiteY5" fmla="*/ 1262062 h 2533650"/>
              <a:gd name="connsiteX6" fmla="*/ 671512 w 695592"/>
              <a:gd name="connsiteY6" fmla="*/ 1481137 h 2533650"/>
              <a:gd name="connsiteX7" fmla="*/ 690562 w 695592"/>
              <a:gd name="connsiteY7" fmla="*/ 1690687 h 2533650"/>
              <a:gd name="connsiteX8" fmla="*/ 690562 w 695592"/>
              <a:gd name="connsiteY8" fmla="*/ 1924050 h 2533650"/>
              <a:gd name="connsiteX9" fmla="*/ 633412 w 695592"/>
              <a:gd name="connsiteY9" fmla="*/ 2066925 h 2533650"/>
              <a:gd name="connsiteX10" fmla="*/ 442912 w 695592"/>
              <a:gd name="connsiteY10" fmla="*/ 2200275 h 2533650"/>
              <a:gd name="connsiteX11" fmla="*/ 261937 w 695592"/>
              <a:gd name="connsiteY11" fmla="*/ 2366962 h 2533650"/>
              <a:gd name="connsiteX12" fmla="*/ 138112 w 695592"/>
              <a:gd name="connsiteY12" fmla="*/ 2443162 h 2533650"/>
              <a:gd name="connsiteX13" fmla="*/ 0 w 695592"/>
              <a:gd name="connsiteY13" fmla="*/ 2533650 h 25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592" h="2533650">
                <a:moveTo>
                  <a:pt x="519112" y="0"/>
                </a:moveTo>
                <a:cubicBezTo>
                  <a:pt x="541337" y="178990"/>
                  <a:pt x="563563" y="357981"/>
                  <a:pt x="571500" y="466725"/>
                </a:cubicBezTo>
                <a:cubicBezTo>
                  <a:pt x="579437" y="575469"/>
                  <a:pt x="561975" y="592931"/>
                  <a:pt x="566737" y="652462"/>
                </a:cubicBezTo>
                <a:cubicBezTo>
                  <a:pt x="571499" y="711993"/>
                  <a:pt x="586581" y="754856"/>
                  <a:pt x="600075" y="823912"/>
                </a:cubicBezTo>
                <a:cubicBezTo>
                  <a:pt x="613569" y="892968"/>
                  <a:pt x="636588" y="993775"/>
                  <a:pt x="647700" y="1066800"/>
                </a:cubicBezTo>
                <a:cubicBezTo>
                  <a:pt x="658812" y="1139825"/>
                  <a:pt x="662781" y="1193006"/>
                  <a:pt x="666750" y="1262062"/>
                </a:cubicBezTo>
                <a:cubicBezTo>
                  <a:pt x="670719" y="1331118"/>
                  <a:pt x="667543" y="1409700"/>
                  <a:pt x="671512" y="1481137"/>
                </a:cubicBezTo>
                <a:cubicBezTo>
                  <a:pt x="675481" y="1552574"/>
                  <a:pt x="687387" y="1616868"/>
                  <a:pt x="690562" y="1690687"/>
                </a:cubicBezTo>
                <a:cubicBezTo>
                  <a:pt x="693737" y="1764506"/>
                  <a:pt x="700087" y="1861344"/>
                  <a:pt x="690562" y="1924050"/>
                </a:cubicBezTo>
                <a:cubicBezTo>
                  <a:pt x="681037" y="1986756"/>
                  <a:pt x="674687" y="2020888"/>
                  <a:pt x="633412" y="2066925"/>
                </a:cubicBezTo>
                <a:cubicBezTo>
                  <a:pt x="592137" y="2112962"/>
                  <a:pt x="504824" y="2150269"/>
                  <a:pt x="442912" y="2200275"/>
                </a:cubicBezTo>
                <a:cubicBezTo>
                  <a:pt x="380999" y="2250281"/>
                  <a:pt x="312737" y="2326481"/>
                  <a:pt x="261937" y="2366962"/>
                </a:cubicBezTo>
                <a:cubicBezTo>
                  <a:pt x="211137" y="2407443"/>
                  <a:pt x="181768" y="2415381"/>
                  <a:pt x="138112" y="2443162"/>
                </a:cubicBezTo>
                <a:cubicBezTo>
                  <a:pt x="94456" y="2470943"/>
                  <a:pt x="17462" y="2513806"/>
                  <a:pt x="0" y="25336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4495800" y="2571750"/>
            <a:ext cx="585788" cy="633413"/>
          </a:xfrm>
          <a:custGeom>
            <a:avLst/>
            <a:gdLst>
              <a:gd name="connsiteX0" fmla="*/ 585788 w 585788"/>
              <a:gd name="connsiteY0" fmla="*/ 0 h 633413"/>
              <a:gd name="connsiteX1" fmla="*/ 557213 w 585788"/>
              <a:gd name="connsiteY1" fmla="*/ 42863 h 633413"/>
              <a:gd name="connsiteX2" fmla="*/ 466725 w 585788"/>
              <a:gd name="connsiteY2" fmla="*/ 166688 h 633413"/>
              <a:gd name="connsiteX3" fmla="*/ 381000 w 585788"/>
              <a:gd name="connsiteY3" fmla="*/ 252413 h 633413"/>
              <a:gd name="connsiteX4" fmla="*/ 252413 w 585788"/>
              <a:gd name="connsiteY4" fmla="*/ 395288 h 633413"/>
              <a:gd name="connsiteX5" fmla="*/ 109538 w 585788"/>
              <a:gd name="connsiteY5" fmla="*/ 533400 h 633413"/>
              <a:gd name="connsiteX6" fmla="*/ 0 w 585788"/>
              <a:gd name="connsiteY6" fmla="*/ 633413 h 63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88" h="633413">
                <a:moveTo>
                  <a:pt x="585788" y="0"/>
                </a:moveTo>
                <a:cubicBezTo>
                  <a:pt x="581422" y="7541"/>
                  <a:pt x="577057" y="15082"/>
                  <a:pt x="557213" y="42863"/>
                </a:cubicBezTo>
                <a:cubicBezTo>
                  <a:pt x="537369" y="70644"/>
                  <a:pt x="496094" y="131763"/>
                  <a:pt x="466725" y="166688"/>
                </a:cubicBezTo>
                <a:cubicBezTo>
                  <a:pt x="437356" y="201613"/>
                  <a:pt x="416719" y="214313"/>
                  <a:pt x="381000" y="252413"/>
                </a:cubicBezTo>
                <a:cubicBezTo>
                  <a:pt x="345281" y="290513"/>
                  <a:pt x="297657" y="348457"/>
                  <a:pt x="252413" y="395288"/>
                </a:cubicBezTo>
                <a:cubicBezTo>
                  <a:pt x="207169" y="442119"/>
                  <a:pt x="151607" y="493713"/>
                  <a:pt x="109538" y="533400"/>
                </a:cubicBezTo>
                <a:cubicBezTo>
                  <a:pt x="67469" y="573087"/>
                  <a:pt x="33734" y="603250"/>
                  <a:pt x="0" y="6334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386138" y="2062163"/>
            <a:ext cx="1524000" cy="1481137"/>
          </a:xfrm>
          <a:custGeom>
            <a:avLst/>
            <a:gdLst>
              <a:gd name="connsiteX0" fmla="*/ 1524000 w 1524000"/>
              <a:gd name="connsiteY0" fmla="*/ 0 h 1481137"/>
              <a:gd name="connsiteX1" fmla="*/ 1266825 w 1524000"/>
              <a:gd name="connsiteY1" fmla="*/ 238125 h 1481137"/>
              <a:gd name="connsiteX2" fmla="*/ 1119187 w 1524000"/>
              <a:gd name="connsiteY2" fmla="*/ 433387 h 1481137"/>
              <a:gd name="connsiteX3" fmla="*/ 938212 w 1524000"/>
              <a:gd name="connsiteY3" fmla="*/ 633412 h 1481137"/>
              <a:gd name="connsiteX4" fmla="*/ 738187 w 1524000"/>
              <a:gd name="connsiteY4" fmla="*/ 804862 h 1481137"/>
              <a:gd name="connsiteX5" fmla="*/ 595312 w 1524000"/>
              <a:gd name="connsiteY5" fmla="*/ 952500 h 1481137"/>
              <a:gd name="connsiteX6" fmla="*/ 371475 w 1524000"/>
              <a:gd name="connsiteY6" fmla="*/ 1162050 h 1481137"/>
              <a:gd name="connsiteX7" fmla="*/ 276225 w 1524000"/>
              <a:gd name="connsiteY7" fmla="*/ 1247775 h 1481137"/>
              <a:gd name="connsiteX8" fmla="*/ 0 w 1524000"/>
              <a:gd name="connsiteY8" fmla="*/ 1481137 h 148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 h="1481137">
                <a:moveTo>
                  <a:pt x="1524000" y="0"/>
                </a:moveTo>
                <a:cubicBezTo>
                  <a:pt x="1429147" y="82947"/>
                  <a:pt x="1334294" y="165894"/>
                  <a:pt x="1266825" y="238125"/>
                </a:cubicBezTo>
                <a:cubicBezTo>
                  <a:pt x="1199356" y="310356"/>
                  <a:pt x="1173956" y="367506"/>
                  <a:pt x="1119187" y="433387"/>
                </a:cubicBezTo>
                <a:cubicBezTo>
                  <a:pt x="1064418" y="499268"/>
                  <a:pt x="1001712" y="571500"/>
                  <a:pt x="938212" y="633412"/>
                </a:cubicBezTo>
                <a:cubicBezTo>
                  <a:pt x="874712" y="695324"/>
                  <a:pt x="795337" y="751681"/>
                  <a:pt x="738187" y="804862"/>
                </a:cubicBezTo>
                <a:cubicBezTo>
                  <a:pt x="681037" y="858043"/>
                  <a:pt x="656431" y="892969"/>
                  <a:pt x="595312" y="952500"/>
                </a:cubicBezTo>
                <a:cubicBezTo>
                  <a:pt x="534193" y="1012031"/>
                  <a:pt x="424656" y="1112837"/>
                  <a:pt x="371475" y="1162050"/>
                </a:cubicBezTo>
                <a:cubicBezTo>
                  <a:pt x="318294" y="1211263"/>
                  <a:pt x="338137" y="1194594"/>
                  <a:pt x="276225" y="1247775"/>
                </a:cubicBezTo>
                <a:cubicBezTo>
                  <a:pt x="214313" y="1300956"/>
                  <a:pt x="107156" y="1391046"/>
                  <a:pt x="0" y="14811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2219325" y="2314575"/>
            <a:ext cx="2376488" cy="1709738"/>
          </a:xfrm>
          <a:custGeom>
            <a:avLst/>
            <a:gdLst>
              <a:gd name="connsiteX0" fmla="*/ 0 w 2376488"/>
              <a:gd name="connsiteY0" fmla="*/ 0 h 1709738"/>
              <a:gd name="connsiteX1" fmla="*/ 257175 w 2376488"/>
              <a:gd name="connsiteY1" fmla="*/ 185738 h 1709738"/>
              <a:gd name="connsiteX2" fmla="*/ 476250 w 2376488"/>
              <a:gd name="connsiteY2" fmla="*/ 314325 h 1709738"/>
              <a:gd name="connsiteX3" fmla="*/ 657225 w 2376488"/>
              <a:gd name="connsiteY3" fmla="*/ 438150 h 1709738"/>
              <a:gd name="connsiteX4" fmla="*/ 828675 w 2376488"/>
              <a:gd name="connsiteY4" fmla="*/ 557213 h 1709738"/>
              <a:gd name="connsiteX5" fmla="*/ 1071563 w 2376488"/>
              <a:gd name="connsiteY5" fmla="*/ 738188 h 1709738"/>
              <a:gd name="connsiteX6" fmla="*/ 1271588 w 2376488"/>
              <a:gd name="connsiteY6" fmla="*/ 857250 h 1709738"/>
              <a:gd name="connsiteX7" fmla="*/ 1481138 w 2376488"/>
              <a:gd name="connsiteY7" fmla="*/ 1009650 h 1709738"/>
              <a:gd name="connsiteX8" fmla="*/ 1633538 w 2376488"/>
              <a:gd name="connsiteY8" fmla="*/ 1104900 h 1709738"/>
              <a:gd name="connsiteX9" fmla="*/ 1809750 w 2376488"/>
              <a:gd name="connsiteY9" fmla="*/ 1233488 h 1709738"/>
              <a:gd name="connsiteX10" fmla="*/ 2000250 w 2376488"/>
              <a:gd name="connsiteY10" fmla="*/ 1414463 h 1709738"/>
              <a:gd name="connsiteX11" fmla="*/ 2238375 w 2376488"/>
              <a:gd name="connsiteY11" fmla="*/ 1619250 h 1709738"/>
              <a:gd name="connsiteX12" fmla="*/ 2376488 w 2376488"/>
              <a:gd name="connsiteY12" fmla="*/ 1709738 h 170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488" h="1709738">
                <a:moveTo>
                  <a:pt x="0" y="0"/>
                </a:moveTo>
                <a:cubicBezTo>
                  <a:pt x="88900" y="66675"/>
                  <a:pt x="177800" y="133351"/>
                  <a:pt x="257175" y="185738"/>
                </a:cubicBezTo>
                <a:cubicBezTo>
                  <a:pt x="336550" y="238125"/>
                  <a:pt x="409575" y="272256"/>
                  <a:pt x="476250" y="314325"/>
                </a:cubicBezTo>
                <a:cubicBezTo>
                  <a:pt x="542925" y="356394"/>
                  <a:pt x="657225" y="438150"/>
                  <a:pt x="657225" y="438150"/>
                </a:cubicBezTo>
                <a:cubicBezTo>
                  <a:pt x="715962" y="478631"/>
                  <a:pt x="759619" y="507207"/>
                  <a:pt x="828675" y="557213"/>
                </a:cubicBezTo>
                <a:cubicBezTo>
                  <a:pt x="897731" y="607219"/>
                  <a:pt x="997744" y="688182"/>
                  <a:pt x="1071563" y="738188"/>
                </a:cubicBezTo>
                <a:cubicBezTo>
                  <a:pt x="1145382" y="788194"/>
                  <a:pt x="1203326" y="812006"/>
                  <a:pt x="1271588" y="857250"/>
                </a:cubicBezTo>
                <a:cubicBezTo>
                  <a:pt x="1339850" y="902494"/>
                  <a:pt x="1420813" y="968375"/>
                  <a:pt x="1481138" y="1009650"/>
                </a:cubicBezTo>
                <a:cubicBezTo>
                  <a:pt x="1541463" y="1050925"/>
                  <a:pt x="1578769" y="1067594"/>
                  <a:pt x="1633538" y="1104900"/>
                </a:cubicBezTo>
                <a:cubicBezTo>
                  <a:pt x="1688307" y="1142206"/>
                  <a:pt x="1748631" y="1181894"/>
                  <a:pt x="1809750" y="1233488"/>
                </a:cubicBezTo>
                <a:cubicBezTo>
                  <a:pt x="1870869" y="1285082"/>
                  <a:pt x="1928812" y="1350169"/>
                  <a:pt x="2000250" y="1414463"/>
                </a:cubicBezTo>
                <a:cubicBezTo>
                  <a:pt x="2071688" y="1478757"/>
                  <a:pt x="2175669" y="1570038"/>
                  <a:pt x="2238375" y="1619250"/>
                </a:cubicBezTo>
                <a:cubicBezTo>
                  <a:pt x="2301081" y="1668462"/>
                  <a:pt x="2338784" y="1689100"/>
                  <a:pt x="2376488" y="170973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2314575" y="3228975"/>
            <a:ext cx="776288" cy="252413"/>
          </a:xfrm>
          <a:custGeom>
            <a:avLst/>
            <a:gdLst>
              <a:gd name="connsiteX0" fmla="*/ 0 w 776288"/>
              <a:gd name="connsiteY0" fmla="*/ 0 h 252413"/>
              <a:gd name="connsiteX1" fmla="*/ 252413 w 776288"/>
              <a:gd name="connsiteY1" fmla="*/ 80963 h 252413"/>
              <a:gd name="connsiteX2" fmla="*/ 471488 w 776288"/>
              <a:gd name="connsiteY2" fmla="*/ 157163 h 252413"/>
              <a:gd name="connsiteX3" fmla="*/ 681038 w 776288"/>
              <a:gd name="connsiteY3" fmla="*/ 233363 h 252413"/>
              <a:gd name="connsiteX4" fmla="*/ 776288 w 776288"/>
              <a:gd name="connsiteY4" fmla="*/ 252413 h 25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288" h="252413">
                <a:moveTo>
                  <a:pt x="0" y="0"/>
                </a:moveTo>
                <a:lnTo>
                  <a:pt x="252413" y="80963"/>
                </a:lnTo>
                <a:cubicBezTo>
                  <a:pt x="330994" y="107157"/>
                  <a:pt x="471488" y="157163"/>
                  <a:pt x="471488" y="157163"/>
                </a:cubicBezTo>
                <a:cubicBezTo>
                  <a:pt x="542925" y="182563"/>
                  <a:pt x="630238" y="217488"/>
                  <a:pt x="681038" y="233363"/>
                </a:cubicBezTo>
                <a:cubicBezTo>
                  <a:pt x="731838" y="249238"/>
                  <a:pt x="754063" y="250825"/>
                  <a:pt x="776288" y="2524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167063" y="3500438"/>
            <a:ext cx="366712" cy="128587"/>
          </a:xfrm>
          <a:custGeom>
            <a:avLst/>
            <a:gdLst>
              <a:gd name="connsiteX0" fmla="*/ 0 w 366712"/>
              <a:gd name="connsiteY0" fmla="*/ 0 h 128587"/>
              <a:gd name="connsiteX1" fmla="*/ 366712 w 366712"/>
              <a:gd name="connsiteY1" fmla="*/ 128587 h 128587"/>
            </a:gdLst>
            <a:ahLst/>
            <a:cxnLst>
              <a:cxn ang="0">
                <a:pos x="connsiteX0" y="connsiteY0"/>
              </a:cxn>
              <a:cxn ang="0">
                <a:pos x="connsiteX1" y="connsiteY1"/>
              </a:cxn>
            </a:cxnLst>
            <a:rect l="l" t="t" r="r" b="b"/>
            <a:pathLst>
              <a:path w="366712" h="128587">
                <a:moveTo>
                  <a:pt x="0" y="0"/>
                </a:moveTo>
                <a:lnTo>
                  <a:pt x="366712" y="12858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748088" y="3714750"/>
            <a:ext cx="757237" cy="357188"/>
          </a:xfrm>
          <a:custGeom>
            <a:avLst/>
            <a:gdLst>
              <a:gd name="connsiteX0" fmla="*/ 0 w 757237"/>
              <a:gd name="connsiteY0" fmla="*/ 0 h 357188"/>
              <a:gd name="connsiteX1" fmla="*/ 571500 w 757237"/>
              <a:gd name="connsiteY1" fmla="*/ 271463 h 357188"/>
              <a:gd name="connsiteX2" fmla="*/ 657225 w 757237"/>
              <a:gd name="connsiteY2" fmla="*/ 304800 h 357188"/>
              <a:gd name="connsiteX3" fmla="*/ 757237 w 757237"/>
              <a:gd name="connsiteY3" fmla="*/ 357188 h 357188"/>
            </a:gdLst>
            <a:ahLst/>
            <a:cxnLst>
              <a:cxn ang="0">
                <a:pos x="connsiteX0" y="connsiteY0"/>
              </a:cxn>
              <a:cxn ang="0">
                <a:pos x="connsiteX1" y="connsiteY1"/>
              </a:cxn>
              <a:cxn ang="0">
                <a:pos x="connsiteX2" y="connsiteY2"/>
              </a:cxn>
              <a:cxn ang="0">
                <a:pos x="connsiteX3" y="connsiteY3"/>
              </a:cxn>
            </a:cxnLst>
            <a:rect l="l" t="t" r="r" b="b"/>
            <a:pathLst>
              <a:path w="757237" h="357188">
                <a:moveTo>
                  <a:pt x="0" y="0"/>
                </a:moveTo>
                <a:lnTo>
                  <a:pt x="571500" y="271463"/>
                </a:lnTo>
                <a:cubicBezTo>
                  <a:pt x="681037" y="322263"/>
                  <a:pt x="626269" y="290513"/>
                  <a:pt x="657225" y="304800"/>
                </a:cubicBezTo>
                <a:cubicBezTo>
                  <a:pt x="688181" y="319088"/>
                  <a:pt x="722709" y="338138"/>
                  <a:pt x="757237" y="35718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4252913" y="3476625"/>
            <a:ext cx="223837" cy="842963"/>
          </a:xfrm>
          <a:custGeom>
            <a:avLst/>
            <a:gdLst>
              <a:gd name="connsiteX0" fmla="*/ 223837 w 223837"/>
              <a:gd name="connsiteY0" fmla="*/ 0 h 842963"/>
              <a:gd name="connsiteX1" fmla="*/ 190500 w 223837"/>
              <a:gd name="connsiteY1" fmla="*/ 290513 h 842963"/>
              <a:gd name="connsiteX2" fmla="*/ 152400 w 223837"/>
              <a:gd name="connsiteY2" fmla="*/ 419100 h 842963"/>
              <a:gd name="connsiteX3" fmla="*/ 104775 w 223837"/>
              <a:gd name="connsiteY3" fmla="*/ 542925 h 842963"/>
              <a:gd name="connsiteX4" fmla="*/ 42862 w 223837"/>
              <a:gd name="connsiteY4" fmla="*/ 700088 h 842963"/>
              <a:gd name="connsiteX5" fmla="*/ 0 w 223837"/>
              <a:gd name="connsiteY5" fmla="*/ 842963 h 84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37" h="842963">
                <a:moveTo>
                  <a:pt x="223837" y="0"/>
                </a:moveTo>
                <a:cubicBezTo>
                  <a:pt x="213121" y="110331"/>
                  <a:pt x="202406" y="220663"/>
                  <a:pt x="190500" y="290513"/>
                </a:cubicBezTo>
                <a:cubicBezTo>
                  <a:pt x="178594" y="360363"/>
                  <a:pt x="166687" y="377031"/>
                  <a:pt x="152400" y="419100"/>
                </a:cubicBezTo>
                <a:cubicBezTo>
                  <a:pt x="138113" y="461169"/>
                  <a:pt x="123031" y="496094"/>
                  <a:pt x="104775" y="542925"/>
                </a:cubicBezTo>
                <a:cubicBezTo>
                  <a:pt x="86519" y="589756"/>
                  <a:pt x="60324" y="650082"/>
                  <a:pt x="42862" y="700088"/>
                </a:cubicBezTo>
                <a:cubicBezTo>
                  <a:pt x="25400" y="750094"/>
                  <a:pt x="12700" y="796528"/>
                  <a:pt x="0" y="8429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3014663" y="3729038"/>
            <a:ext cx="757237" cy="571500"/>
          </a:xfrm>
          <a:custGeom>
            <a:avLst/>
            <a:gdLst>
              <a:gd name="connsiteX0" fmla="*/ 757237 w 757237"/>
              <a:gd name="connsiteY0" fmla="*/ 0 h 571500"/>
              <a:gd name="connsiteX1" fmla="*/ 533400 w 757237"/>
              <a:gd name="connsiteY1" fmla="*/ 200025 h 571500"/>
              <a:gd name="connsiteX2" fmla="*/ 0 w 757237"/>
              <a:gd name="connsiteY2" fmla="*/ 571500 h 571500"/>
            </a:gdLst>
            <a:ahLst/>
            <a:cxnLst>
              <a:cxn ang="0">
                <a:pos x="connsiteX0" y="connsiteY0"/>
              </a:cxn>
              <a:cxn ang="0">
                <a:pos x="connsiteX1" y="connsiteY1"/>
              </a:cxn>
              <a:cxn ang="0">
                <a:pos x="connsiteX2" y="connsiteY2"/>
              </a:cxn>
            </a:cxnLst>
            <a:rect l="l" t="t" r="r" b="b"/>
            <a:pathLst>
              <a:path w="757237" h="571500">
                <a:moveTo>
                  <a:pt x="757237" y="0"/>
                </a:moveTo>
                <a:cubicBezTo>
                  <a:pt x="708421" y="52387"/>
                  <a:pt x="659606" y="104775"/>
                  <a:pt x="533400" y="200025"/>
                </a:cubicBezTo>
                <a:cubicBezTo>
                  <a:pt x="407194" y="295275"/>
                  <a:pt x="203597" y="433387"/>
                  <a:pt x="0" y="5715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2381250" y="3571875"/>
            <a:ext cx="971550" cy="590550"/>
          </a:xfrm>
          <a:custGeom>
            <a:avLst/>
            <a:gdLst>
              <a:gd name="connsiteX0" fmla="*/ 0 w 971550"/>
              <a:gd name="connsiteY0" fmla="*/ 590550 h 590550"/>
              <a:gd name="connsiteX1" fmla="*/ 571500 w 971550"/>
              <a:gd name="connsiteY1" fmla="*/ 252413 h 590550"/>
              <a:gd name="connsiteX2" fmla="*/ 971550 w 971550"/>
              <a:gd name="connsiteY2" fmla="*/ 0 h 590550"/>
            </a:gdLst>
            <a:ahLst/>
            <a:cxnLst>
              <a:cxn ang="0">
                <a:pos x="connsiteX0" y="connsiteY0"/>
              </a:cxn>
              <a:cxn ang="0">
                <a:pos x="connsiteX1" y="connsiteY1"/>
              </a:cxn>
              <a:cxn ang="0">
                <a:pos x="connsiteX2" y="connsiteY2"/>
              </a:cxn>
            </a:cxnLst>
            <a:rect l="l" t="t" r="r" b="b"/>
            <a:pathLst>
              <a:path w="971550" h="590550">
                <a:moveTo>
                  <a:pt x="0" y="590550"/>
                </a:moveTo>
                <a:lnTo>
                  <a:pt x="571500" y="252413"/>
                </a:lnTo>
                <a:cubicBezTo>
                  <a:pt x="733425" y="153988"/>
                  <a:pt x="842963" y="90487"/>
                  <a:pt x="9715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4462463" y="1214438"/>
            <a:ext cx="623887" cy="561975"/>
          </a:xfrm>
          <a:custGeom>
            <a:avLst/>
            <a:gdLst>
              <a:gd name="connsiteX0" fmla="*/ 623887 w 623887"/>
              <a:gd name="connsiteY0" fmla="*/ 0 h 561975"/>
              <a:gd name="connsiteX1" fmla="*/ 338137 w 623887"/>
              <a:gd name="connsiteY1" fmla="*/ 233362 h 561975"/>
              <a:gd name="connsiteX2" fmla="*/ 166687 w 623887"/>
              <a:gd name="connsiteY2" fmla="*/ 385762 h 561975"/>
              <a:gd name="connsiteX3" fmla="*/ 0 w 623887"/>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623887" h="561975">
                <a:moveTo>
                  <a:pt x="623887" y="0"/>
                </a:moveTo>
                <a:lnTo>
                  <a:pt x="338137" y="233362"/>
                </a:lnTo>
                <a:cubicBezTo>
                  <a:pt x="261937" y="297656"/>
                  <a:pt x="223043" y="330993"/>
                  <a:pt x="166687" y="385762"/>
                </a:cubicBezTo>
                <a:cubicBezTo>
                  <a:pt x="110331" y="440531"/>
                  <a:pt x="55165" y="501253"/>
                  <a:pt x="0" y="5619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Box 5"/>
          <p:cNvSpPr txBox="1">
            <a:spLocks noChangeArrowheads="1"/>
          </p:cNvSpPr>
          <p:nvPr/>
        </p:nvSpPr>
        <p:spPr bwMode="auto">
          <a:xfrm>
            <a:off x="-36512" y="21003"/>
            <a:ext cx="4352950"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Conclusions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Tree>
    <p:extLst>
      <p:ext uri="{BB962C8B-B14F-4D97-AF65-F5344CB8AC3E}">
        <p14:creationId xmlns:p14="http://schemas.microsoft.com/office/powerpoint/2010/main" val="1756735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5010547" y="21003"/>
            <a:ext cx="4104456" cy="1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King’s Tower</a:t>
            </a:r>
          </a:p>
          <a:p>
            <a:pPr algn="r">
              <a:buFont typeface="Arial" panose="020B0604020202020204" pitchFamily="34" charset="0"/>
              <a:buChar char="•"/>
            </a:pPr>
            <a:r>
              <a:rPr lang="en-GB" altLang="en-US" sz="2000" b="1" dirty="0" smtClean="0">
                <a:latin typeface="Arial" pitchFamily="34" charset="0"/>
                <a:cs typeface="Arial" pitchFamily="34" charset="0"/>
              </a:rPr>
              <a:t>Fireplaces</a:t>
            </a:r>
            <a:endParaRPr lang="en-GB" altLang="en-US" sz="2000" b="1"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122" name="Picture 2" descr="P:\KENT\1303\na\Field\SBR\Winter.enabling.works.2013.2014\Floorboard.Panel Survey\Kings Store\DSCN880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980728"/>
            <a:ext cx="2686981" cy="20152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P:\KENT\1303\na\Field\SBR\Phase.1.3.Kitchen.Roof.ETC\Void\DSCN804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576" y="3141955"/>
            <a:ext cx="2664296" cy="35523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KENT\1303\na\Field\SBR\Apotropaic Marks Lecture\Knole restoration work_09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29458" y="3141955"/>
            <a:ext cx="5327125" cy="35523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wright\Dropbox\Upper Kings Room\DSC0243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576" y="248805"/>
            <a:ext cx="3672408" cy="27543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1560" y="2966755"/>
            <a:ext cx="2239716" cy="246221"/>
          </a:xfrm>
          <a:prstGeom prst="rect">
            <a:avLst/>
          </a:prstGeom>
        </p:spPr>
        <p:txBody>
          <a:bodyPr wrap="none">
            <a:spAutoFit/>
          </a:bodyPr>
          <a:lstStyle/>
          <a:p>
            <a:pPr lvl="0" algn="r" eaLnBrk="0" fontAlgn="base" hangingPunct="0">
              <a:spcBef>
                <a:spcPct val="0"/>
              </a:spcBef>
              <a:spcAft>
                <a:spcPct val="0"/>
              </a:spcAft>
            </a:pPr>
            <a:r>
              <a:rPr lang="en-US" altLang="en-US" sz="1000" dirty="0" smtClean="0">
                <a:latin typeface="Arial" pitchFamily="34" charset="0"/>
                <a:cs typeface="Arial" pitchFamily="34" charset="0"/>
              </a:rPr>
              <a:t>Image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
        <p:nvSpPr>
          <p:cNvPr id="8" name="Rectangle 7"/>
          <p:cNvSpPr/>
          <p:nvPr/>
        </p:nvSpPr>
        <p:spPr>
          <a:xfrm>
            <a:off x="3491880" y="6639163"/>
            <a:ext cx="2239716" cy="246221"/>
          </a:xfrm>
          <a:prstGeom prst="rect">
            <a:avLst/>
          </a:prstGeom>
        </p:spPr>
        <p:txBody>
          <a:bodyPr wrap="none">
            <a:spAutoFit/>
          </a:bodyPr>
          <a:lstStyle/>
          <a:p>
            <a:pPr lvl="0" algn="r" eaLnBrk="0" fontAlgn="base" hangingPunct="0">
              <a:spcBef>
                <a:spcPct val="0"/>
              </a:spcBef>
              <a:spcAft>
                <a:spcPct val="0"/>
              </a:spcAft>
            </a:pPr>
            <a:r>
              <a:rPr lang="en-US" altLang="en-US" sz="1000" dirty="0" smtClean="0">
                <a:latin typeface="Arial" pitchFamily="34" charset="0"/>
                <a:cs typeface="Arial" pitchFamily="34" charset="0"/>
              </a:rPr>
              <a:t>Image courtesy of the National </a:t>
            </a:r>
            <a:r>
              <a:rPr lang="en-US" altLang="en-US" sz="1000" dirty="0">
                <a:latin typeface="Arial" pitchFamily="34" charset="0"/>
                <a:cs typeface="Arial" pitchFamily="34" charset="0"/>
              </a:rPr>
              <a:t>Trust</a:t>
            </a:r>
            <a:endParaRPr lang="en-US" altLang="en-US" sz="1000" dirty="0">
              <a:solidFill>
                <a:srgbClr val="542864"/>
              </a:solidFill>
              <a:latin typeface="Arial" pitchFamily="34" charset="0"/>
              <a:cs typeface="Arial" pitchFamily="34" charset="0"/>
            </a:endParaRPr>
          </a:p>
        </p:txBody>
      </p:sp>
    </p:spTree>
    <p:extLst>
      <p:ext uri="{BB962C8B-B14F-4D97-AF65-F5344CB8AC3E}">
        <p14:creationId xmlns:p14="http://schemas.microsoft.com/office/powerpoint/2010/main" val="3961326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10547" y="21003"/>
            <a:ext cx="4104456"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Conclusions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6" name="Picture 2" descr="P:\KENT\1303\na\Field\SBR\Winter.enabling.works.2013.2014\Knole Apotropaic Marks\Kings Store\DSCN876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3" y="44624"/>
            <a:ext cx="1795499" cy="134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KENT\1303\na\Field\SBR\Winter.enabling.works.2013.2014\Knole Apotropaic Marks\Kings Store\DSCN8773.JPG"/>
          <p:cNvPicPr/>
          <p:nvPr/>
        </p:nvPicPr>
        <p:blipFill rotWithShape="1">
          <a:blip r:embed="rId3" cstate="email">
            <a:extLst>
              <a:ext uri="{28A0092B-C50C-407E-A947-70E740481C1C}">
                <a14:useLocalDpi xmlns:a14="http://schemas.microsoft.com/office/drawing/2010/main"/>
              </a:ext>
            </a:extLst>
          </a:blip>
          <a:srcRect t="19087" r="15975" b="3735"/>
          <a:stretch/>
        </p:blipFill>
        <p:spPr bwMode="auto">
          <a:xfrm>
            <a:off x="107503" y="1412776"/>
            <a:ext cx="1792525" cy="1234779"/>
          </a:xfrm>
          <a:prstGeom prst="rect">
            <a:avLst/>
          </a:prstGeom>
          <a:noFill/>
          <a:ln>
            <a:noFill/>
          </a:ln>
          <a:extLst>
            <a:ext uri="{53640926-AAD7-44D8-BBD7-CCE9431645EC}">
              <a14:shadowObscured xmlns:a14="http://schemas.microsoft.com/office/drawing/2010/main"/>
            </a:ext>
          </a:extLst>
        </p:spPr>
      </p:pic>
      <p:pic>
        <p:nvPicPr>
          <p:cNvPr id="8" name="Picture 7" descr="P:\KENT\1303\na\Field\SBR\Winter.enabling.works.2013.2014\Knole Apotropaic Marks\Kings Store\DSCN8783.JPG"/>
          <p:cNvPicPr/>
          <p:nvPr/>
        </p:nvPicPr>
        <p:blipFill rotWithShape="1">
          <a:blip r:embed="rId4" cstate="email">
            <a:extLst>
              <a:ext uri="{28A0092B-C50C-407E-A947-70E740481C1C}">
                <a14:useLocalDpi xmlns:a14="http://schemas.microsoft.com/office/drawing/2010/main"/>
              </a:ext>
            </a:extLst>
          </a:blip>
          <a:srcRect b="18080"/>
          <a:stretch/>
        </p:blipFill>
        <p:spPr bwMode="auto">
          <a:xfrm>
            <a:off x="107504" y="2708920"/>
            <a:ext cx="1792525" cy="1957830"/>
          </a:xfrm>
          <a:prstGeom prst="rect">
            <a:avLst/>
          </a:prstGeom>
          <a:noFill/>
          <a:ln>
            <a:noFill/>
          </a:ln>
          <a:extLst>
            <a:ext uri="{53640926-AAD7-44D8-BBD7-CCE9431645EC}">
              <a14:shadowObscured xmlns:a14="http://schemas.microsoft.com/office/drawing/2010/main"/>
            </a:ext>
          </a:extLst>
        </p:spPr>
      </p:pic>
      <p:pic>
        <p:nvPicPr>
          <p:cNvPr id="9" name="Picture 8" descr="P:\KENT\1303\na\Field\SBR\Winter.enabling.works.2013.2014\Knole Apotropaic Marks\Kings Store\DSCN8791.JPG"/>
          <p:cNvPicPr/>
          <p:nvPr/>
        </p:nvPicPr>
        <p:blipFill rotWithShape="1">
          <a:blip r:embed="rId5" cstate="email">
            <a:extLst>
              <a:ext uri="{28A0092B-C50C-407E-A947-70E740481C1C}">
                <a14:useLocalDpi xmlns:a14="http://schemas.microsoft.com/office/drawing/2010/main"/>
              </a:ext>
            </a:extLst>
          </a:blip>
          <a:srcRect l="18121" t="20638" b="6879"/>
          <a:stretch/>
        </p:blipFill>
        <p:spPr bwMode="auto">
          <a:xfrm>
            <a:off x="107505" y="4725144"/>
            <a:ext cx="1792524" cy="2115983"/>
          </a:xfrm>
          <a:prstGeom prst="rect">
            <a:avLst/>
          </a:prstGeom>
          <a:noFill/>
          <a:ln>
            <a:noFill/>
          </a:ln>
          <a:extLst>
            <a:ext uri="{53640926-AAD7-44D8-BBD7-CCE9431645EC}">
              <a14:shadowObscured xmlns:a14="http://schemas.microsoft.com/office/drawing/2010/main"/>
            </a:ext>
          </a:extLst>
        </p:spPr>
      </p:pic>
      <p:pic>
        <p:nvPicPr>
          <p:cNvPr id="13" name="Picture 12" descr="P:\KENT\1303\na\Field\SBR\Winter.enabling.works.2013.2014\Knole Apotropaic Marks\Kings Store\DSCN8800.JPG"/>
          <p:cNvPicPr/>
          <p:nvPr/>
        </p:nvPicPr>
        <p:blipFill rotWithShape="1">
          <a:blip r:embed="rId6" cstate="email">
            <a:extLst>
              <a:ext uri="{28A0092B-C50C-407E-A947-70E740481C1C}">
                <a14:useLocalDpi xmlns:a14="http://schemas.microsoft.com/office/drawing/2010/main"/>
              </a:ext>
            </a:extLst>
          </a:blip>
          <a:srcRect r="10476" b="30953"/>
          <a:stretch/>
        </p:blipFill>
        <p:spPr bwMode="auto">
          <a:xfrm>
            <a:off x="4067944" y="1027291"/>
            <a:ext cx="2388235" cy="2455545"/>
          </a:xfrm>
          <a:prstGeom prst="rect">
            <a:avLst/>
          </a:prstGeom>
          <a:noFill/>
          <a:ln>
            <a:noFill/>
          </a:ln>
          <a:extLst>
            <a:ext uri="{53640926-AAD7-44D8-BBD7-CCE9431645EC}">
              <a14:shadowObscured xmlns:a14="http://schemas.microsoft.com/office/drawing/2010/main"/>
            </a:ext>
          </a:extLst>
        </p:spPr>
      </p:pic>
      <p:pic>
        <p:nvPicPr>
          <p:cNvPr id="15" name="Picture 14" descr="P:\KENT\1303\na\Field\SBR\Winter.enabling.works.2013.2014\Knole Apotropaic Marks\Kings Store\DSCN8793.JPG"/>
          <p:cNvPicPr/>
          <p:nvPr/>
        </p:nvPicPr>
        <p:blipFill rotWithShape="1">
          <a:blip r:embed="rId7" cstate="email">
            <a:extLst>
              <a:ext uri="{28A0092B-C50C-407E-A947-70E740481C1C}">
                <a14:useLocalDpi xmlns:a14="http://schemas.microsoft.com/office/drawing/2010/main"/>
              </a:ext>
            </a:extLst>
          </a:blip>
          <a:srcRect t="6652" r="31388" b="37222"/>
          <a:stretch/>
        </p:blipFill>
        <p:spPr bwMode="auto">
          <a:xfrm>
            <a:off x="2035468" y="297710"/>
            <a:ext cx="1888460" cy="2059643"/>
          </a:xfrm>
          <a:prstGeom prst="rect">
            <a:avLst/>
          </a:prstGeom>
          <a:noFill/>
          <a:ln>
            <a:noFill/>
          </a:ln>
          <a:extLst>
            <a:ext uri="{53640926-AAD7-44D8-BBD7-CCE9431645EC}">
              <a14:shadowObscured xmlns:a14="http://schemas.microsoft.com/office/drawing/2010/main"/>
            </a:ext>
          </a:extLst>
        </p:spPr>
      </p:pic>
      <p:pic>
        <p:nvPicPr>
          <p:cNvPr id="16" name="Picture 15" descr="P:\KENT\1303\na\Field\SBR\Winter.enabling.works.2013.2014\Knole Apotropaic Marks\Kings Store\DSCN8795.JPG"/>
          <p:cNvPicPr/>
          <p:nvPr/>
        </p:nvPicPr>
        <p:blipFill rotWithShape="1">
          <a:blip r:embed="rId8" cstate="email">
            <a:extLst>
              <a:ext uri="{28A0092B-C50C-407E-A947-70E740481C1C}">
                <a14:useLocalDpi xmlns:a14="http://schemas.microsoft.com/office/drawing/2010/main"/>
              </a:ext>
            </a:extLst>
          </a:blip>
          <a:srcRect l="6068" t="14469" r="37300" b="43291"/>
          <a:stretch/>
        </p:blipFill>
        <p:spPr bwMode="auto">
          <a:xfrm>
            <a:off x="2035468" y="2463022"/>
            <a:ext cx="1877271" cy="1867137"/>
          </a:xfrm>
          <a:prstGeom prst="rect">
            <a:avLst/>
          </a:prstGeom>
          <a:noFill/>
          <a:ln>
            <a:noFill/>
          </a:ln>
          <a:extLst>
            <a:ext uri="{53640926-AAD7-44D8-BBD7-CCE9431645EC}">
              <a14:shadowObscured xmlns:a14="http://schemas.microsoft.com/office/drawing/2010/main"/>
            </a:ext>
          </a:extLst>
        </p:spPr>
      </p:pic>
      <p:pic>
        <p:nvPicPr>
          <p:cNvPr id="17" name="Picture 16" descr="P:\KENT\1303\na\Field\SBR\Winter.enabling.works.2013.2014\Knole Apotropaic Marks\Kings Store\DSCN8797.JPG"/>
          <p:cNvPicPr/>
          <p:nvPr/>
        </p:nvPicPr>
        <p:blipFill rotWithShape="1">
          <a:blip r:embed="rId9" cstate="email">
            <a:extLst>
              <a:ext uri="{28A0092B-C50C-407E-A947-70E740481C1C}">
                <a14:useLocalDpi xmlns:a14="http://schemas.microsoft.com/office/drawing/2010/main"/>
              </a:ext>
            </a:extLst>
          </a:blip>
          <a:srcRect l="22870" r="12874" b="45508"/>
          <a:stretch/>
        </p:blipFill>
        <p:spPr bwMode="auto">
          <a:xfrm>
            <a:off x="2035467" y="4446160"/>
            <a:ext cx="1877271" cy="2122688"/>
          </a:xfrm>
          <a:prstGeom prst="rect">
            <a:avLst/>
          </a:prstGeom>
          <a:noFill/>
          <a:ln>
            <a:noFill/>
          </a:ln>
          <a:extLst>
            <a:ext uri="{53640926-AAD7-44D8-BBD7-CCE9431645EC}">
              <a14:shadowObscured xmlns:a14="http://schemas.microsoft.com/office/drawing/2010/main"/>
            </a:ext>
          </a:extLst>
        </p:spPr>
      </p:pic>
      <p:pic>
        <p:nvPicPr>
          <p:cNvPr id="18" name="Picture 17" descr="P:\KENT\1303\na\Field\SBR\Winter.enabling.works.2013.2014\Knole Apotropaic Marks\Kings Store\DSCN8803.JPG"/>
          <p:cNvPicPr/>
          <p:nvPr/>
        </p:nvPicPr>
        <p:blipFill rotWithShape="1">
          <a:blip r:embed="rId10" cstate="email">
            <a:extLst>
              <a:ext uri="{28A0092B-C50C-407E-A947-70E740481C1C}">
                <a14:useLocalDpi xmlns:a14="http://schemas.microsoft.com/office/drawing/2010/main"/>
              </a:ext>
            </a:extLst>
          </a:blip>
          <a:srcRect l="31432" t="15561" b="8091"/>
          <a:stretch/>
        </p:blipFill>
        <p:spPr bwMode="auto">
          <a:xfrm>
            <a:off x="4067945" y="3594946"/>
            <a:ext cx="2388234" cy="1994294"/>
          </a:xfrm>
          <a:prstGeom prst="rect">
            <a:avLst/>
          </a:prstGeom>
          <a:noFill/>
          <a:ln>
            <a:noFill/>
          </a:ln>
          <a:extLst>
            <a:ext uri="{53640926-AAD7-44D8-BBD7-CCE9431645EC}">
              <a14:shadowObscured xmlns:a14="http://schemas.microsoft.com/office/drawing/2010/main"/>
            </a:ext>
          </a:extLst>
        </p:spPr>
      </p:pic>
      <p:pic>
        <p:nvPicPr>
          <p:cNvPr id="19" name="Picture 18" descr="P:\KENT\1303\na\Field\SBR\Winter.enabling.works.2013.2014\Knole Apotropaic Marks\Kings Store\DSCN8819.JPG"/>
          <p:cNvPicPr/>
          <p:nvPr/>
        </p:nvPicPr>
        <p:blipFill rotWithShape="1">
          <a:blip r:embed="rId11" cstate="email">
            <a:extLst>
              <a:ext uri="{28A0092B-C50C-407E-A947-70E740481C1C}">
                <a14:useLocalDpi xmlns:a14="http://schemas.microsoft.com/office/drawing/2010/main"/>
              </a:ext>
            </a:extLst>
          </a:blip>
          <a:srcRect r="45289"/>
          <a:stretch/>
        </p:blipFill>
        <p:spPr bwMode="auto">
          <a:xfrm>
            <a:off x="6588224" y="861903"/>
            <a:ext cx="2411760" cy="5879465"/>
          </a:xfrm>
          <a:prstGeom prst="rect">
            <a:avLst/>
          </a:prstGeom>
          <a:noFill/>
          <a:ln>
            <a:noFill/>
          </a:ln>
        </p:spPr>
      </p:pic>
    </p:spTree>
    <p:extLst>
      <p:ext uri="{BB962C8B-B14F-4D97-AF65-F5344CB8AC3E}">
        <p14:creationId xmlns:p14="http://schemas.microsoft.com/office/powerpoint/2010/main" val="29710359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P:\KENT\1303\na\Field\SBR\Apotropaic Marks Lecture\10830948_741573392584591_7358676363871098269_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24" y="-93408"/>
            <a:ext cx="9268544" cy="69514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KENT\1303\na\Field\SBR\Apotropaic Marks Lecture\10688427_741571935918070_7203229546918739747_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27" y="4725144"/>
            <a:ext cx="2977566" cy="213285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KENT\1303\na\Field\SBR\Apotropaic Marks Lecture\10608713_741572045918059_504309222887926607_o.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3848" y="4725144"/>
            <a:ext cx="2843808" cy="213285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KENT\1303\na\Field\SBR\Apotropaic Marks Lecture\1888986_741571882584742_3804980980510330996_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30721" y="4725144"/>
            <a:ext cx="2921799" cy="2132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5010547" y="21003"/>
            <a:ext cx="4104456"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Conclusions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8" name="Rectangle 7"/>
          <p:cNvSpPr/>
          <p:nvPr/>
        </p:nvSpPr>
        <p:spPr>
          <a:xfrm>
            <a:off x="0" y="20479"/>
            <a:ext cx="2303836" cy="246221"/>
          </a:xfrm>
          <a:prstGeom prst="rect">
            <a:avLst/>
          </a:prstGeom>
        </p:spPr>
        <p:txBody>
          <a:bodyPr wrap="none">
            <a:spAutoFit/>
          </a:bodyPr>
          <a:lstStyle/>
          <a:p>
            <a:r>
              <a:rPr lang="en-GB" sz="1000" dirty="0" smtClean="0">
                <a:latin typeface="Arial" panose="020B0604020202020204" pitchFamily="34" charset="0"/>
                <a:cs typeface="Arial" panose="020B0604020202020204" pitchFamily="34" charset="0"/>
              </a:rPr>
              <a:t>Images courtesy of the National Trust</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9104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KENT\1303\na\Field\SBR\Apotropaic Marks Lecture\122 Model (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717" t="10375" r="5674"/>
          <a:stretch/>
        </p:blipFill>
        <p:spPr bwMode="auto">
          <a:xfrm>
            <a:off x="342900" y="485774"/>
            <a:ext cx="8705850" cy="6298781"/>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Connector 3"/>
          <p:cNvSpPr/>
          <p:nvPr/>
        </p:nvSpPr>
        <p:spPr>
          <a:xfrm>
            <a:off x="1329780" y="2838078"/>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lowchart: Connector 4"/>
          <p:cNvSpPr/>
          <p:nvPr/>
        </p:nvSpPr>
        <p:spPr>
          <a:xfrm>
            <a:off x="2915816" y="5906988"/>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owchart: Connector 7"/>
          <p:cNvSpPr/>
          <p:nvPr/>
        </p:nvSpPr>
        <p:spPr>
          <a:xfrm>
            <a:off x="6516216" y="4293096"/>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Connector 8"/>
          <p:cNvSpPr/>
          <p:nvPr/>
        </p:nvSpPr>
        <p:spPr>
          <a:xfrm>
            <a:off x="4860032" y="4797152"/>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Connector 9"/>
          <p:cNvSpPr/>
          <p:nvPr/>
        </p:nvSpPr>
        <p:spPr>
          <a:xfrm>
            <a:off x="3491880" y="5589240"/>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Connector 10"/>
          <p:cNvSpPr/>
          <p:nvPr/>
        </p:nvSpPr>
        <p:spPr>
          <a:xfrm>
            <a:off x="4862314" y="4653136"/>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Connector 11"/>
          <p:cNvSpPr/>
          <p:nvPr/>
        </p:nvSpPr>
        <p:spPr>
          <a:xfrm>
            <a:off x="4427984" y="4178796"/>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Connector 12"/>
          <p:cNvSpPr/>
          <p:nvPr/>
        </p:nvSpPr>
        <p:spPr>
          <a:xfrm>
            <a:off x="4296916" y="3861048"/>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lowchart: Connector 13"/>
          <p:cNvSpPr/>
          <p:nvPr/>
        </p:nvSpPr>
        <p:spPr>
          <a:xfrm>
            <a:off x="611560" y="4340349"/>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p:cNvSpPr/>
          <p:nvPr/>
        </p:nvSpPr>
        <p:spPr>
          <a:xfrm>
            <a:off x="4749155" y="4226049"/>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lowchart: Connector 15"/>
          <p:cNvSpPr/>
          <p:nvPr/>
        </p:nvSpPr>
        <p:spPr>
          <a:xfrm>
            <a:off x="4582666" y="4226049"/>
            <a:ext cx="114300" cy="1143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5"/>
          <p:cNvSpPr txBox="1">
            <a:spLocks noChangeArrowheads="1"/>
          </p:cNvSpPr>
          <p:nvPr/>
        </p:nvSpPr>
        <p:spPr bwMode="auto">
          <a:xfrm>
            <a:off x="-36512" y="21003"/>
            <a:ext cx="4352950"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Conclusions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18" name="Rectangle 17"/>
          <p:cNvSpPr/>
          <p:nvPr/>
        </p:nvSpPr>
        <p:spPr>
          <a:xfrm>
            <a:off x="17780" y="6611779"/>
            <a:ext cx="2303836" cy="246221"/>
          </a:xfrm>
          <a:prstGeom prst="rect">
            <a:avLst/>
          </a:prstGeom>
        </p:spPr>
        <p:txBody>
          <a:bodyPr wrap="none">
            <a:spAutoFit/>
          </a:bodyPr>
          <a:lstStyle/>
          <a:p>
            <a:r>
              <a:rPr lang="en-GB" sz="1000" dirty="0" smtClean="0">
                <a:latin typeface="Arial" panose="020B0604020202020204" pitchFamily="34" charset="0"/>
                <a:cs typeface="Arial" panose="020B0604020202020204" pitchFamily="34" charset="0"/>
              </a:rPr>
              <a:t>Images courtesy of the National Trust</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6066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36512" y="21003"/>
            <a:ext cx="4352950"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Conclusions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1" name="Picture 2" descr="http://upload.wikimedia.org/wikipedia/commons/d/d9/Thomas_Sackville,_1st_Earl_of_Dorset_by_John_De_Critz_the_Eld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79913" y="1956"/>
            <a:ext cx="5364088" cy="69554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P:\KENT\1303\na\Field\Watching Brief 2013\Site Photographs\not of trench\DSCN636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6" y="2276872"/>
            <a:ext cx="3435846" cy="45811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17th c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85" y="836712"/>
            <a:ext cx="3435847" cy="103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086" y="1894779"/>
            <a:ext cx="2239716" cy="246221"/>
          </a:xfrm>
          <a:prstGeom prst="rect">
            <a:avLst/>
          </a:prstGeom>
        </p:spPr>
        <p:txBody>
          <a:bodyPr wrap="none">
            <a:spAutoFit/>
          </a:bodyPr>
          <a:lstStyle/>
          <a:p>
            <a:r>
              <a:rPr lang="en-GB" sz="1000" dirty="0" smtClean="0">
                <a:latin typeface="Arial" panose="020B0604020202020204" pitchFamily="34" charset="0"/>
                <a:cs typeface="Arial" panose="020B0604020202020204" pitchFamily="34" charset="0"/>
              </a:rPr>
              <a:t>Image courtesy of the National Trust</a:t>
            </a:r>
            <a:endParaRPr lang="en-GB" sz="1000" dirty="0">
              <a:latin typeface="Arial" panose="020B0604020202020204" pitchFamily="34" charset="0"/>
              <a:cs typeface="Arial" panose="020B0604020202020204" pitchFamily="34" charset="0"/>
            </a:endParaRPr>
          </a:p>
        </p:txBody>
      </p:sp>
      <p:sp>
        <p:nvSpPr>
          <p:cNvPr id="8" name="Rectangle 7"/>
          <p:cNvSpPr/>
          <p:nvPr/>
        </p:nvSpPr>
        <p:spPr>
          <a:xfrm>
            <a:off x="6343234" y="4814"/>
            <a:ext cx="2800767" cy="246221"/>
          </a:xfrm>
          <a:prstGeom prst="rect">
            <a:avLst/>
          </a:prstGeom>
        </p:spPr>
        <p:txBody>
          <a:bodyPr wrap="none">
            <a:spAutoFit/>
          </a:bodyPr>
          <a:lstStyle/>
          <a:p>
            <a:r>
              <a:rPr lang="en-GB" sz="1000" dirty="0" smtClean="0">
                <a:solidFill>
                  <a:schemeClr val="bg1"/>
                </a:solidFill>
                <a:latin typeface="Arial" panose="020B0604020202020204" pitchFamily="34" charset="0"/>
                <a:cs typeface="Arial" panose="020B0604020202020204" pitchFamily="34" charset="0"/>
              </a:rPr>
              <a:t>Image courtesy of the National Portrait Gallery</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1068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36512" y="21003"/>
            <a:ext cx="4352950"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Conclusions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14" name="Picture 2" descr="King James I of England and VI of Scotland, after John De Critz the Elder, early 17th century (circa 1606) - NPG 548 - © National Portrait Gallery, Lond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80235" y="-397"/>
            <a:ext cx="4963765" cy="68583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KENT\1303\na\Field\SBR\Winter.enabling.works.2013.2014\Floorboard.Panel Survey\Kings Bedroom\DSCN887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518"/>
            <a:ext cx="4141476" cy="55219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43233" y="-2758"/>
            <a:ext cx="2800767" cy="246221"/>
          </a:xfrm>
          <a:prstGeom prst="rect">
            <a:avLst/>
          </a:prstGeom>
        </p:spPr>
        <p:txBody>
          <a:bodyPr wrap="none">
            <a:spAutoFit/>
          </a:bodyPr>
          <a:lstStyle/>
          <a:p>
            <a:r>
              <a:rPr lang="en-GB" sz="1000" dirty="0" smtClean="0">
                <a:solidFill>
                  <a:schemeClr val="bg1"/>
                </a:solidFill>
                <a:latin typeface="Arial" panose="020B0604020202020204" pitchFamily="34" charset="0"/>
                <a:cs typeface="Arial" panose="020B0604020202020204" pitchFamily="34" charset="0"/>
              </a:rPr>
              <a:t>Image courtesy of the National Portrait Gallery</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2752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36512" y="21003"/>
            <a:ext cx="4352950"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Conclusions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 name="Picture 4" descr="http://www.weirdisland.co.uk/files/photos/daemonologie_1356163726.jpg"/>
          <p:cNvPicPr/>
          <p:nvPr/>
        </p:nvPicPr>
        <p:blipFill>
          <a:blip r:embed="rId2">
            <a:extLst>
              <a:ext uri="{28A0092B-C50C-407E-A947-70E740481C1C}">
                <a14:useLocalDpi xmlns:a14="http://schemas.microsoft.com/office/drawing/2010/main"/>
              </a:ext>
            </a:extLst>
          </a:blip>
          <a:srcRect/>
          <a:stretch>
            <a:fillRect/>
          </a:stretch>
        </p:blipFill>
        <p:spPr bwMode="auto">
          <a:xfrm>
            <a:off x="5076057" y="-1"/>
            <a:ext cx="4067944" cy="6848709"/>
          </a:xfrm>
          <a:prstGeom prst="rect">
            <a:avLst/>
          </a:prstGeom>
          <a:noFill/>
          <a:ln>
            <a:noFill/>
          </a:ln>
        </p:spPr>
      </p:pic>
    </p:spTree>
    <p:extLst>
      <p:ext uri="{BB962C8B-B14F-4D97-AF65-F5344CB8AC3E}">
        <p14:creationId xmlns:p14="http://schemas.microsoft.com/office/powerpoint/2010/main" val="25611978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36512" y="21003"/>
            <a:ext cx="4352950"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l"/>
            <a:r>
              <a:rPr lang="en-GB" altLang="en-US" sz="3200" b="1" dirty="0" smtClean="0">
                <a:solidFill>
                  <a:srgbClr val="C00000"/>
                </a:solidFill>
                <a:latin typeface="Arial" pitchFamily="34" charset="0"/>
                <a:cs typeface="Arial" pitchFamily="34" charset="0"/>
              </a:rPr>
              <a:t>Conclusions</a:t>
            </a:r>
            <a:endParaRPr lang="en-GB" altLang="en-US" sz="2200" dirty="0">
              <a:latin typeface="Arial" pitchFamily="34" charset="0"/>
              <a:cs typeface="Arial" pitchFamily="34" charset="0"/>
            </a:endParaRP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 name="Picture 2" descr="P:\KENT\1303\na\Field\SBR\Apotropaic Marks Lecture\image24.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51921" y="0"/>
            <a:ext cx="5292080" cy="679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6546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KENT\1303\na\Field\SBR\Winter.enabling.works.2013.2014\Knole Apotropaic Marks\MAC015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105" r="-11105"/>
          <a:stretch/>
        </p:blipFill>
        <p:spPr bwMode="auto">
          <a:xfrm>
            <a:off x="-1" y="0"/>
            <a:ext cx="1028623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5010547" y="21003"/>
            <a:ext cx="4104456"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Conclusions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sp>
        <p:nvSpPr>
          <p:cNvPr id="5" name="Rectangle 4"/>
          <p:cNvSpPr/>
          <p:nvPr/>
        </p:nvSpPr>
        <p:spPr>
          <a:xfrm>
            <a:off x="0" y="6604207"/>
            <a:ext cx="1715534" cy="246221"/>
          </a:xfrm>
          <a:prstGeom prst="rect">
            <a:avLst/>
          </a:prstGeom>
        </p:spPr>
        <p:txBody>
          <a:bodyPr wrap="none">
            <a:spAutoFit/>
          </a:bodyPr>
          <a:lstStyle/>
          <a:p>
            <a:r>
              <a:rPr lang="en-GB" sz="1000" dirty="0" smtClean="0">
                <a:latin typeface="Arial" panose="020B0604020202020204" pitchFamily="34" charset="0"/>
                <a:cs typeface="Arial" panose="020B0604020202020204" pitchFamily="34" charset="0"/>
              </a:rPr>
              <a:t>Image courtesy of the RSC</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86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5010547" y="21003"/>
            <a:ext cx="4104456"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ヒラギノ角ゴ Pro W3" pitchFamily="-72" charset="-128"/>
              </a:defRPr>
            </a:lvl1pPr>
            <a:lvl2pPr marL="742950" indent="-285750">
              <a:defRPr sz="2400">
                <a:solidFill>
                  <a:schemeClr val="tx1"/>
                </a:solidFill>
                <a:latin typeface="Arial" charset="0"/>
                <a:ea typeface="ヒラギノ角ゴ Pro W3" pitchFamily="-72" charset="-128"/>
              </a:defRPr>
            </a:lvl2pPr>
            <a:lvl3pPr marL="1143000" indent="-228600">
              <a:defRPr sz="2400">
                <a:solidFill>
                  <a:schemeClr val="tx1"/>
                </a:solidFill>
                <a:latin typeface="Arial" charset="0"/>
                <a:ea typeface="ヒラギノ角ゴ Pro W3" pitchFamily="-72" charset="-128"/>
              </a:defRPr>
            </a:lvl3pPr>
            <a:lvl4pPr marL="1600200" indent="-228600">
              <a:defRPr sz="2400">
                <a:solidFill>
                  <a:schemeClr val="tx1"/>
                </a:solidFill>
                <a:latin typeface="Arial" charset="0"/>
                <a:ea typeface="ヒラギノ角ゴ Pro W3" pitchFamily="-72" charset="-128"/>
              </a:defRPr>
            </a:lvl4pPr>
            <a:lvl5pPr marL="2057400" indent="-228600">
              <a:defRPr sz="2400">
                <a:solidFill>
                  <a:schemeClr val="tx1"/>
                </a:solidFill>
                <a:latin typeface="Arial" charset="0"/>
                <a:ea typeface="ヒラギノ角ゴ Pro W3" pitchFamily="-72" charset="-128"/>
              </a:defRPr>
            </a:lvl5pPr>
            <a:lvl6pPr marL="25146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6pPr>
            <a:lvl7pPr marL="29718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7pPr>
            <a:lvl8pPr marL="34290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8pPr>
            <a:lvl9pPr marL="3886200" indent="-228600" algn="r" eaLnBrk="0" fontAlgn="base" hangingPunct="0">
              <a:spcBef>
                <a:spcPct val="50000"/>
              </a:spcBef>
              <a:spcAft>
                <a:spcPct val="0"/>
              </a:spcAft>
              <a:defRPr sz="2400">
                <a:solidFill>
                  <a:schemeClr val="tx1"/>
                </a:solidFill>
                <a:latin typeface="Arial" charset="0"/>
                <a:ea typeface="ヒラギノ角ゴ Pro W3" pitchFamily="-72" charset="-128"/>
              </a:defRPr>
            </a:lvl9pPr>
          </a:lstStyle>
          <a:p>
            <a:pPr marL="0" indent="0" algn="r"/>
            <a:r>
              <a:rPr lang="en-GB" altLang="en-US" sz="3200" b="1" dirty="0" smtClean="0">
                <a:solidFill>
                  <a:srgbClr val="C00000"/>
                </a:solidFill>
                <a:latin typeface="Arial" pitchFamily="34" charset="0"/>
                <a:cs typeface="Arial" pitchFamily="34" charset="0"/>
              </a:rPr>
              <a:t>Conclusions</a:t>
            </a:r>
          </a:p>
          <a:p>
            <a:pPr marL="342900" indent="-342900" algn="l">
              <a:lnSpc>
                <a:spcPct val="120000"/>
              </a:lnSpc>
              <a:buFont typeface="Arial" pitchFamily="34" charset="0"/>
              <a:buChar char="•"/>
            </a:pPr>
            <a:endParaRPr lang="en-GB" altLang="en-US" sz="2200" dirty="0">
              <a:latin typeface="Arial" pitchFamily="34" charset="0"/>
              <a:cs typeface="Arial" pitchFamily="34" charset="0"/>
            </a:endParaRPr>
          </a:p>
          <a:p>
            <a:pPr algn="l">
              <a:buFontTx/>
              <a:buAutoNum type="arabicPeriod"/>
            </a:pPr>
            <a:endParaRPr lang="en-GB" altLang="en-US" sz="1800" dirty="0">
              <a:latin typeface="Calibri" pitchFamily="34" charset="0"/>
            </a:endParaRPr>
          </a:p>
        </p:txBody>
      </p:sp>
      <p:pic>
        <p:nvPicPr>
          <p:cNvPr id="5" name="Picture 2" descr="https://pfollansbee.files.wordpress.com/2009/12/van-vliet-carpenter.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870" t="3888" r="5289" b="2917"/>
          <a:stretch/>
        </p:blipFill>
        <p:spPr bwMode="auto">
          <a:xfrm>
            <a:off x="0" y="0"/>
            <a:ext cx="52533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KENT\1303\na\Field\SBR\Apotropaic Marks Lecture\S56 099 (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8333" t="13179" r="7709" b="11705"/>
          <a:stretch/>
        </p:blipFill>
        <p:spPr bwMode="auto">
          <a:xfrm>
            <a:off x="5364088" y="4488554"/>
            <a:ext cx="3750915" cy="23734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KENT\1303\na\Field\SBR\Apotropaic Marks Lecture\DOC230914-23092014115201-0001_edit.jpe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0112" y="692696"/>
            <a:ext cx="3320034" cy="34617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10954"/>
            <a:ext cx="2733441" cy="246221"/>
          </a:xfrm>
          <a:prstGeom prst="rect">
            <a:avLst/>
          </a:prstGeom>
        </p:spPr>
        <p:txBody>
          <a:bodyPr wrap="none">
            <a:spAutoFit/>
          </a:bodyPr>
          <a:lstStyle/>
          <a:p>
            <a:r>
              <a:rPr lang="en-GB" sz="1000" dirty="0" smtClean="0">
                <a:solidFill>
                  <a:schemeClr val="bg1"/>
                </a:solidFill>
                <a:latin typeface="Arial" panose="020B0604020202020204" pitchFamily="34" charset="0"/>
                <a:cs typeface="Arial" panose="020B0604020202020204" pitchFamily="34" charset="0"/>
              </a:rPr>
              <a:t>Image courtesy of the Art Institute of Chicago</a:t>
            </a:r>
            <a:endParaRPr lang="en-GB"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42694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wright\Dropbox\Maun Cottage\DSCN197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729"/>
            <a:ext cx="4499992" cy="3374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46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A0CACAAE730549AE941ED86ECC874E" ma:contentTypeVersion="1" ma:contentTypeDescription="Create a new document." ma:contentTypeScope="" ma:versionID="9f97a5d8a1a3edfac4b7a5933359fa73">
  <xsd:schema xmlns:xsd="http://www.w3.org/2001/XMLSchema" xmlns:xs="http://www.w3.org/2001/XMLSchema" xmlns:p="http://schemas.microsoft.com/office/2006/metadata/properties" xmlns:ns2="31a9e34a-d0c6-4b66-b197-533af75e9f54" targetNamespace="http://schemas.microsoft.com/office/2006/metadata/properties" ma:root="true" ma:fieldsID="8de0432ba6e25910f95a3d16e5c269e8" ns2:_="">
    <xsd:import namespace="31a9e34a-d0c6-4b66-b197-533af75e9f54"/>
    <xsd:element name="properties">
      <xsd:complexType>
        <xsd:sequence>
          <xsd:element name="documentManagement">
            <xsd:complexType>
              <xsd:all>
                <xsd:element ref="ns2:Manager_x0020_responsible_x0020_f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a9e34a-d0c6-4b66-b197-533af75e9f54" elementFormDefault="qualified">
    <xsd:import namespace="http://schemas.microsoft.com/office/2006/documentManagement/types"/>
    <xsd:import namespace="http://schemas.microsoft.com/office/infopath/2007/PartnerControls"/>
    <xsd:element name="Manager_x0020_responsible_x0020_for" ma:index="8" nillable="true" ma:displayName="Manager responsible for" ma:list="UserInfo" ma:SharePointGroup="0" ma:internalName="Manager_x0020_responsible_x0020_f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anager_x0020_responsible_x0020_for xmlns="31a9e34a-d0c6-4b66-b197-533af75e9f54">
      <UserInfo>
        <DisplayName>Kalimeris, Nicola</DisplayName>
        <AccountId>212</AccountId>
        <AccountType/>
      </UserInfo>
    </Manager_x0020_responsible_x0020_for>
  </documentManagement>
</p:properties>
</file>

<file path=customXml/itemProps1.xml><?xml version="1.0" encoding="utf-8"?>
<ds:datastoreItem xmlns:ds="http://schemas.openxmlformats.org/officeDocument/2006/customXml" ds:itemID="{34757AA2-EEEF-4BEB-8186-11CF5D4A85BF}">
  <ds:schemaRefs>
    <ds:schemaRef ds:uri="http://schemas.microsoft.com/sharepoint/v3/contenttype/forms"/>
  </ds:schemaRefs>
</ds:datastoreItem>
</file>

<file path=customXml/itemProps2.xml><?xml version="1.0" encoding="utf-8"?>
<ds:datastoreItem xmlns:ds="http://schemas.openxmlformats.org/officeDocument/2006/customXml" ds:itemID="{1AF47610-2861-4635-9935-C6E2A29EF4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a9e34a-d0c6-4b66-b197-533af75e9f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2542BC-E9BF-47FC-A622-DF3C1EABE5E8}">
  <ds:schemaRef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31a9e34a-d0c6-4b66-b197-533af75e9f54"/>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4997</TotalTime>
  <Words>2025</Words>
  <Application>Microsoft Office PowerPoint</Application>
  <PresentationFormat>On-screen Show (4:3)</PresentationFormat>
  <Paragraphs>525</Paragraphs>
  <Slides>107</Slides>
  <Notes>9</Notes>
  <HiddenSlides>0</HiddenSlides>
  <MMClips>0</MMClips>
  <ScaleCrop>false</ScaleCrop>
  <HeadingPairs>
    <vt:vector size="4" baseType="variant">
      <vt:variant>
        <vt:lpstr>Theme</vt:lpstr>
      </vt:variant>
      <vt:variant>
        <vt:i4>3</vt:i4>
      </vt:variant>
      <vt:variant>
        <vt:lpstr>Slide Titles</vt:lpstr>
      </vt:variant>
      <vt:variant>
        <vt:i4>107</vt:i4>
      </vt:variant>
    </vt:vector>
  </HeadingPairs>
  <TitlesOfParts>
    <vt:vector size="110" baseType="lpstr">
      <vt:lpstr>Office Theme</vt:lpstr>
      <vt:lpstr>1_Custom Design</vt:lpstr>
      <vt:lpstr>Custom Design</vt:lpstr>
      <vt:lpstr>“The instruments of darkness tell us truths”   Recent discoveries of ritual protection marks at Knole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MOLA presentation example 2014</dc:title>
  <dc:creator>Kalimeris, Nicola</dc:creator>
  <cp:lastModifiedBy>Gresham College</cp:lastModifiedBy>
  <cp:revision>295</cp:revision>
  <cp:lastPrinted>2014-06-19T11:25:57Z</cp:lastPrinted>
  <dcterms:created xsi:type="dcterms:W3CDTF">2014-01-07T16:34:46Z</dcterms:created>
  <dcterms:modified xsi:type="dcterms:W3CDTF">2015-10-28T16:01:11Z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0x010100AEA0CACAAE730549AE941ED86ECC874E</vt:lpwstr>
  </property>
</Properties>
</file>