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0" d="100"/>
          <a:sy n="100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007-15DB-4BD8-8E37-10C146344E33}" type="datetimeFigureOut">
              <a:rPr lang="en-GB" smtClean="0"/>
              <a:t>20/05/2015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D039-CE02-49ED-BE5D-1AE19D517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72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007-15DB-4BD8-8E37-10C146344E33}" type="datetimeFigureOut">
              <a:rPr lang="en-GB" smtClean="0"/>
              <a:t>20/05/2015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D039-CE02-49ED-BE5D-1AE19D517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089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007-15DB-4BD8-8E37-10C146344E33}" type="datetimeFigureOut">
              <a:rPr lang="en-GB" smtClean="0"/>
              <a:t>20/05/2015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D039-CE02-49ED-BE5D-1AE19D517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29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007-15DB-4BD8-8E37-10C146344E33}" type="datetimeFigureOut">
              <a:rPr lang="en-GB" smtClean="0"/>
              <a:t>20/05/2015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D039-CE02-49ED-BE5D-1AE19D517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007-15DB-4BD8-8E37-10C146344E33}" type="datetimeFigureOut">
              <a:rPr lang="en-GB" smtClean="0"/>
              <a:t>20/05/2015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D039-CE02-49ED-BE5D-1AE19D517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5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007-15DB-4BD8-8E37-10C146344E33}" type="datetimeFigureOut">
              <a:rPr lang="en-GB" smtClean="0"/>
              <a:t>20/05/2015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D039-CE02-49ED-BE5D-1AE19D517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66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007-15DB-4BD8-8E37-10C146344E33}" type="datetimeFigureOut">
              <a:rPr lang="en-GB" smtClean="0"/>
              <a:t>20/05/2015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D039-CE02-49ED-BE5D-1AE19D517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75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007-15DB-4BD8-8E37-10C146344E33}" type="datetimeFigureOut">
              <a:rPr lang="en-GB" smtClean="0"/>
              <a:t>20/05/2015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D039-CE02-49ED-BE5D-1AE19D517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87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007-15DB-4BD8-8E37-10C146344E33}" type="datetimeFigureOut">
              <a:rPr lang="en-GB" smtClean="0"/>
              <a:t>20/05/2015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D039-CE02-49ED-BE5D-1AE19D517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26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007-15DB-4BD8-8E37-10C146344E33}" type="datetimeFigureOut">
              <a:rPr lang="en-GB" smtClean="0"/>
              <a:t>20/05/2015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D039-CE02-49ED-BE5D-1AE19D517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596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007-15DB-4BD8-8E37-10C146344E33}" type="datetimeFigureOut">
              <a:rPr lang="en-GB" smtClean="0"/>
              <a:t>20/05/2015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D039-CE02-49ED-BE5D-1AE19D517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66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69007-15DB-4BD8-8E37-10C146344E33}" type="datetimeFigureOut">
              <a:rPr lang="en-GB" smtClean="0"/>
              <a:t>20/05/2015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ED039-CE02-49ED-BE5D-1AE19D517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20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Garamond" panose="02020404030301010803" pitchFamily="18" charset="0"/>
              </a:rPr>
              <a:t>The General Election of 2015</a:t>
            </a: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By</a:t>
            </a:r>
          </a:p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Professor Vernon </a:t>
            </a:r>
            <a:r>
              <a:rPr lang="en-GB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Bogdanor</a:t>
            </a:r>
            <a:endParaRPr lang="en-GB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Visiting Gresham Professor of Political History</a:t>
            </a: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392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aramond" panose="02020404030301010803" pitchFamily="18" charset="0"/>
              </a:rPr>
              <a:t>The General Election of 2010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890731"/>
              </p:ext>
            </p:extLst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Part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y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Seats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% of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 Vote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Labour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258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29.0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Conservatives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307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36.0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Liberal Democrats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57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23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SNP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6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1.7 (19.9% of Scottish Vote)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Plaid </a:t>
                      </a:r>
                      <a:r>
                        <a:rPr lang="en-GB" dirty="0" err="1" smtClean="0">
                          <a:latin typeface="Garamond" panose="02020404030301010803" pitchFamily="18" charset="0"/>
                        </a:rPr>
                        <a:t>Cymru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0.6 (11.3% of Welsh Vote)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Northern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 Ireland Parties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18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2.6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Greens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1.0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UKIP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3.1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BNP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1.9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Others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1.1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Total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650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100.00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630" y="6050280"/>
            <a:ext cx="6779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latin typeface="Garamond" panose="02020404030301010803" pitchFamily="18" charset="0"/>
              </a:rPr>
              <a:t>Turnout 65.1%		Swing 5.1%to the Conservatives</a:t>
            </a:r>
            <a:endParaRPr lang="en-GB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52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aramond" panose="02020404030301010803" pitchFamily="18" charset="0"/>
              </a:rPr>
              <a:t>The General Election of 2015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774216"/>
              </p:ext>
            </p:extLst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Part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y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Seats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% of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 Vote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Labour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232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30.4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Conservatives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331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36.9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Liberal Democrats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8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7.9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SNP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56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4.7 (50.0% of Scottish Vote)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Plaid </a:t>
                      </a:r>
                      <a:r>
                        <a:rPr lang="en-GB" dirty="0" err="1" smtClean="0">
                          <a:latin typeface="Garamond" panose="02020404030301010803" pitchFamily="18" charset="0"/>
                        </a:rPr>
                        <a:t>Cymru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0.6 (12.1% of Welsh Vote)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Northern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 Ireland Parties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18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2.6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Greens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3.8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UKIP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12.6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Others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0.5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Total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650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100.00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470" y="6050280"/>
            <a:ext cx="7931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latin typeface="Garamond" panose="02020404030301010803" pitchFamily="18" charset="0"/>
              </a:rPr>
              <a:t>Turnout 66.1% (71.1% in </a:t>
            </a:r>
            <a:r>
              <a:rPr lang="en-GB" b="1" dirty="0" smtClean="0">
                <a:latin typeface="Garamond" panose="02020404030301010803" pitchFamily="18" charset="0"/>
              </a:rPr>
              <a:t>Scotland)</a:t>
            </a:r>
            <a:r>
              <a:rPr lang="en-GB" b="1" dirty="0" smtClean="0">
                <a:latin typeface="Garamond" panose="02020404030301010803" pitchFamily="18" charset="0"/>
              </a:rPr>
              <a:t>		Swing 0.2 % to Labour</a:t>
            </a:r>
            <a:endParaRPr lang="en-GB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176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231636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Conservative Lead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Conservative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 Majority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1955 – Eden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3.3%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58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1959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 – MacMillan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5.6%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100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1970 – Heath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3.4%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1979 – Thatcher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7.0%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43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2010 – Cameron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7.0%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No Overall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 Majority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2015 –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 Cameron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6.5%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12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02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Garamond" panose="02020404030301010803" pitchFamily="18" charset="0"/>
              </a:rPr>
              <a:t>The 2015 Election Under Proportional Representation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448700"/>
              </p:ext>
            </p:extLst>
          </p:nvPr>
        </p:nvGraphicFramePr>
        <p:xfrm>
          <a:off x="457200" y="1600200"/>
          <a:ext cx="7931330" cy="296672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3965665"/>
                <a:gridCol w="396566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Part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y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Seats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Conservatives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244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Labour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201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UKIP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83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Liberal Democrats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52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SNP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Greens 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25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Others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25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52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aramond" panose="02020404030301010803" pitchFamily="18" charset="0"/>
              </a:rPr>
              <a:t>Scotland 2015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85270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Part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y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Seats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% Vote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SNP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56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50.0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Labour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24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Conservatives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14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Liberal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 Democrats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8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Others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4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022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Garamond" panose="02020404030301010803" pitchFamily="18" charset="0"/>
              </a:rPr>
              <a:t>Scotland 2015 under Proportional Representation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996726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Part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y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Seats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SNP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30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Labour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14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Conservatives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9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Liberal Democrats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4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Others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52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251</Words>
  <Application>Microsoft Office PowerPoint</Application>
  <PresentationFormat>On-screen Show (4:3)</PresentationFormat>
  <Paragraphs>146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General Election of 2015</vt:lpstr>
      <vt:lpstr>The General Election of 2010</vt:lpstr>
      <vt:lpstr>The General Election of 2015</vt:lpstr>
      <vt:lpstr>PowerPoint Presentation</vt:lpstr>
      <vt:lpstr>The 2015 Election Under Proportional Representation</vt:lpstr>
      <vt:lpstr>Scotland 2015</vt:lpstr>
      <vt:lpstr>Scotland 2015 under Proportional Representation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General Election of 2015</dc:title>
  <dc:creator>Gresham College</dc:creator>
  <cp:lastModifiedBy>editor</cp:lastModifiedBy>
  <cp:revision>4</cp:revision>
  <dcterms:created xsi:type="dcterms:W3CDTF">2015-05-18T11:44:56Z</dcterms:created>
  <dcterms:modified xsi:type="dcterms:W3CDTF">2015-05-20T08:14:56Z</dcterms:modified>
</cp:coreProperties>
</file>