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75" r:id="rId3"/>
    <p:sldId id="282" r:id="rId4"/>
    <p:sldId id="257" r:id="rId5"/>
    <p:sldId id="279" r:id="rId6"/>
    <p:sldId id="274" r:id="rId7"/>
    <p:sldId id="280" r:id="rId8"/>
    <p:sldId id="273" r:id="rId9"/>
    <p:sldId id="264" r:id="rId10"/>
    <p:sldId id="281" r:id="rId11"/>
    <p:sldId id="272" r:id="rId12"/>
    <p:sldId id="270" r:id="rId13"/>
    <p:sldId id="276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550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54B22-7184-40D8-962C-841199B5E073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DA739-F6F7-42F0-B544-F155C78889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65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Alex Breaux as </a:t>
            </a:r>
            <a:r>
              <a:rPr lang="en-GB" dirty="0" err="1" smtClean="0"/>
              <a:t>Brodie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A739-F6F7-42F0-B544-F155C78889C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310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35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6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8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13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64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29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77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76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51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974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56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3FD57-8F07-4314-9FD8-CF94320A0FEA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C6CF-441F-46A6-8937-5E9E3701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0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eoSnabj-Cc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_BF--ZqDnv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0825" y="1683643"/>
            <a:ext cx="8642350" cy="145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4800" dirty="0">
                <a:latin typeface="Garamond" pitchFamily="18" charset="0"/>
              </a:rPr>
              <a:t>Theatre and </a:t>
            </a:r>
            <a:r>
              <a:rPr lang="en-GB" altLang="en-US" sz="4800" dirty="0" smtClean="0">
                <a:latin typeface="Garamond" pitchFamily="18" charset="0"/>
              </a:rPr>
              <a:t>Love:</a:t>
            </a:r>
            <a:br>
              <a:rPr lang="en-GB" altLang="en-US" sz="4800" dirty="0" smtClean="0">
                <a:latin typeface="Garamond" pitchFamily="18" charset="0"/>
              </a:rPr>
            </a:br>
            <a:r>
              <a:rPr lang="en-GB" altLang="en-US" sz="4800" dirty="0" smtClean="0">
                <a:latin typeface="Garamond" pitchFamily="18" charset="0"/>
              </a:rPr>
              <a:t>Tom </a:t>
            </a:r>
            <a:r>
              <a:rPr lang="en-GB" altLang="en-US" sz="4800" dirty="0">
                <a:latin typeface="Garamond" pitchFamily="18" charset="0"/>
              </a:rPr>
              <a:t>Stoppard, </a:t>
            </a:r>
            <a:r>
              <a:rPr lang="en-GB" altLang="en-US" sz="4800" dirty="0" smtClean="0">
                <a:latin typeface="Garamond" pitchFamily="18" charset="0"/>
              </a:rPr>
              <a:t>‘The </a:t>
            </a:r>
            <a:r>
              <a:rPr lang="en-GB" altLang="en-US" sz="4800" dirty="0">
                <a:latin typeface="Garamond" pitchFamily="18" charset="0"/>
              </a:rPr>
              <a:t>Real </a:t>
            </a:r>
            <a:r>
              <a:rPr lang="en-GB" altLang="en-US" sz="4800" dirty="0" smtClean="0">
                <a:latin typeface="Garamond" pitchFamily="18" charset="0"/>
              </a:rPr>
              <a:t>Thing’</a:t>
            </a:r>
            <a:endParaRPr lang="en-GB" altLang="en-US" sz="4800" i="1" dirty="0" smtClean="0">
              <a:latin typeface="Garamond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27088" y="3979391"/>
            <a:ext cx="7489825" cy="139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 altLang="en-US" dirty="0">
                <a:latin typeface="Garamond" pitchFamily="18" charset="0"/>
              </a:rPr>
              <a:t>Belinda Jack</a:t>
            </a:r>
            <a:endParaRPr lang="en-GB" altLang="en-US" dirty="0" smtClean="0">
              <a:latin typeface="Garamond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en-GB" altLang="en-US" sz="2400" dirty="0">
                <a:latin typeface="Garamond" pitchFamily="18" charset="0"/>
              </a:rPr>
              <a:t>Gresham Professor of Rhetoric</a:t>
            </a:r>
            <a:endParaRPr lang="en-GB" altLang="en-US" sz="2400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0825" y="2234034"/>
            <a:ext cx="8642350" cy="145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4800" dirty="0" smtClean="0">
                <a:latin typeface="Garamond" pitchFamily="18" charset="0"/>
              </a:rPr>
              <a:t>Tom </a:t>
            </a:r>
            <a:r>
              <a:rPr lang="en-GB" altLang="en-US" sz="4800" dirty="0">
                <a:latin typeface="Garamond" pitchFamily="18" charset="0"/>
              </a:rPr>
              <a:t>Stoppard and Charlie </a:t>
            </a:r>
            <a:r>
              <a:rPr lang="en-GB" altLang="en-US" sz="4800" dirty="0" smtClean="0">
                <a:latin typeface="Garamond" pitchFamily="18" charset="0"/>
              </a:rPr>
              <a:t>Rose</a:t>
            </a:r>
            <a:endParaRPr lang="en-GB" altLang="en-US" sz="4800" i="1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>
                <a:hlinkClick r:id="rId4"/>
              </a:rPr>
              <a:t>https://www.youtube.com/watch?v=eoSnabj-Cc4</a:t>
            </a:r>
            <a:endParaRPr lang="en-GB" dirty="0"/>
          </a:p>
        </p:txBody>
      </p:sp>
      <p:pic>
        <p:nvPicPr>
          <p:cNvPr id="5" name="Tom Stoppard - Charlie Rose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40" y="103461"/>
            <a:ext cx="8834509" cy="6626463"/>
          </a:xfrm>
        </p:spPr>
      </p:pic>
    </p:spTree>
    <p:extLst>
      <p:ext uri="{BB962C8B-B14F-4D97-AF65-F5344CB8AC3E}">
        <p14:creationId xmlns:p14="http://schemas.microsoft.com/office/powerpoint/2010/main" val="25913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9937"/>
            <a:ext cx="4634433" cy="571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1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0825" y="2234034"/>
            <a:ext cx="8642350" cy="145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4800" dirty="0" err="1">
                <a:latin typeface="Garamond" pitchFamily="18" charset="0"/>
              </a:rPr>
              <a:t>Darkside</a:t>
            </a:r>
            <a:r>
              <a:rPr lang="en-GB" altLang="en-US" sz="4800" dirty="0">
                <a:latin typeface="Garamond" pitchFamily="18" charset="0"/>
              </a:rPr>
              <a:t> of the Moon</a:t>
            </a:r>
            <a:endParaRPr lang="en-GB" altLang="en-US" sz="4800" i="1" dirty="0" smtClean="0">
              <a:latin typeface="Garamond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27088" y="3403327"/>
            <a:ext cx="7489825" cy="139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 altLang="en-US" dirty="0">
                <a:latin typeface="Garamond" pitchFamily="18" charset="0"/>
              </a:rPr>
              <a:t>Pink Floyd</a:t>
            </a:r>
            <a:endParaRPr lang="en-GB" altLang="en-US" sz="2400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0825" y="2234034"/>
            <a:ext cx="8642350" cy="145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4800" dirty="0" err="1">
                <a:latin typeface="Garamond" pitchFamily="18" charset="0"/>
              </a:rPr>
              <a:t>Darkside</a:t>
            </a:r>
            <a:r>
              <a:rPr lang="en-GB" altLang="en-US" sz="4800" dirty="0">
                <a:latin typeface="Garamond" pitchFamily="18" charset="0"/>
              </a:rPr>
              <a:t> of the Moon</a:t>
            </a:r>
            <a:endParaRPr lang="en-GB" altLang="en-US" sz="4800" i="1" dirty="0" smtClean="0">
              <a:latin typeface="Garamond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27088" y="3403327"/>
            <a:ext cx="7489825" cy="139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 altLang="en-US" dirty="0">
                <a:latin typeface="Garamond" pitchFamily="18" charset="0"/>
              </a:rPr>
              <a:t>Pink Floyd</a:t>
            </a:r>
            <a:endParaRPr lang="en-GB" altLang="en-US" sz="2400" dirty="0" smtClean="0">
              <a:latin typeface="Garamond" pitchFamily="18" charset="0"/>
            </a:endParaRPr>
          </a:p>
        </p:txBody>
      </p:sp>
      <p:pic>
        <p:nvPicPr>
          <p:cNvPr id="2" name="videoplayback (2)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00"/>
                  <p14:fade in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0063" y="1265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2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9937"/>
            <a:ext cx="4634433" cy="571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6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9937"/>
            <a:ext cx="4634433" cy="571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videoplayback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0672" y="160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4.bp.blogspot.com/_csWch1RhgxA/SZA-orz_n-I/AAAAAAAAAoc/QFzU1F-SOUg/s1600/IMG_0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620000" cy="57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0825" y="2234034"/>
            <a:ext cx="8642350" cy="145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4800" dirty="0" smtClean="0">
                <a:latin typeface="Garamond" pitchFamily="18" charset="0"/>
              </a:rPr>
              <a:t>‘The </a:t>
            </a:r>
            <a:r>
              <a:rPr lang="en-GB" altLang="en-US" sz="4800" dirty="0">
                <a:latin typeface="Garamond" pitchFamily="18" charset="0"/>
              </a:rPr>
              <a:t>Real </a:t>
            </a:r>
            <a:r>
              <a:rPr lang="en-GB" altLang="en-US" sz="4800" dirty="0" smtClean="0">
                <a:latin typeface="Garamond" pitchFamily="18" charset="0"/>
              </a:rPr>
              <a:t>Thing’ by Tom Stoppard</a:t>
            </a:r>
            <a:endParaRPr lang="en-GB" altLang="en-US" sz="4800" i="1" dirty="0" smtClean="0">
              <a:latin typeface="Garamond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27088" y="3403327"/>
            <a:ext cx="7489825" cy="139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 altLang="en-US" dirty="0" smtClean="0">
                <a:latin typeface="Garamond" pitchFamily="18" charset="0"/>
              </a:rPr>
              <a:t>2009 </a:t>
            </a:r>
            <a:r>
              <a:rPr lang="en-GB" altLang="en-US" dirty="0">
                <a:latin typeface="Garamond" pitchFamily="18" charset="0"/>
              </a:rPr>
              <a:t>at the Belfry</a:t>
            </a:r>
            <a:endParaRPr lang="en-GB" altLang="en-US" sz="2400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627784" y="31409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https://www.youtube.com/watch?v=n250Cj97ylY</a:t>
            </a:r>
          </a:p>
        </p:txBody>
      </p:sp>
      <p:pic>
        <p:nvPicPr>
          <p:cNvPr id="5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40" y="103461"/>
            <a:ext cx="8834509" cy="662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om stoppard as a bo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tom stopp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om stoppar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tom stoppar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tom stoppar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Image result for tom stoppar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0825" y="2234034"/>
            <a:ext cx="8642350" cy="145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4800" dirty="0" smtClean="0">
                <a:latin typeface="Garamond" pitchFamily="18" charset="0"/>
              </a:rPr>
              <a:t>‘The </a:t>
            </a:r>
            <a:r>
              <a:rPr lang="en-GB" altLang="en-US" sz="4800" dirty="0">
                <a:latin typeface="Garamond" pitchFamily="18" charset="0"/>
              </a:rPr>
              <a:t>Real </a:t>
            </a:r>
            <a:r>
              <a:rPr lang="en-GB" altLang="en-US" sz="4800" dirty="0" smtClean="0">
                <a:latin typeface="Garamond" pitchFamily="18" charset="0"/>
              </a:rPr>
              <a:t>Thing’ by Tom Stoppard</a:t>
            </a:r>
            <a:endParaRPr lang="en-GB" altLang="en-US" sz="4800" i="1" dirty="0" smtClean="0">
              <a:latin typeface="Garamond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5537" y="3403327"/>
            <a:ext cx="8352928" cy="139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 altLang="en-US" dirty="0">
                <a:latin typeface="Garamond" pitchFamily="18" charset="0"/>
              </a:rPr>
              <a:t>at Writers' Theatre</a:t>
            </a:r>
            <a:br>
              <a:rPr lang="en-GB" altLang="en-US" dirty="0">
                <a:latin typeface="Garamond" pitchFamily="18" charset="0"/>
              </a:rPr>
            </a:br>
            <a:r>
              <a:rPr lang="en-GB" altLang="en-US" dirty="0">
                <a:latin typeface="Garamond" pitchFamily="18" charset="0"/>
              </a:rPr>
              <a:t>Directed by Artistic Director Michael </a:t>
            </a:r>
            <a:r>
              <a:rPr lang="en-GB" altLang="en-US" dirty="0" err="1">
                <a:latin typeface="Garamond" pitchFamily="18" charset="0"/>
              </a:rPr>
              <a:t>Halberstam</a:t>
            </a:r>
            <a:endParaRPr lang="en-GB" altLang="en-US" sz="2400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5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>
                <a:hlinkClick r:id="rId4"/>
              </a:rPr>
              <a:t>https://www.youtube.com/watch?v=_BF--ZqDnv8</a:t>
            </a:r>
            <a:endParaRPr lang="en-GB" dirty="0"/>
          </a:p>
        </p:txBody>
      </p:sp>
      <p:pic>
        <p:nvPicPr>
          <p:cNvPr id="7" name="THE REAL THING at Writers' Theat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003" y="908720"/>
            <a:ext cx="8849995" cy="4978559"/>
          </a:xfrm>
        </p:spPr>
      </p:pic>
    </p:spTree>
    <p:extLst>
      <p:ext uri="{BB962C8B-B14F-4D97-AF65-F5344CB8AC3E}">
        <p14:creationId xmlns:p14="http://schemas.microsoft.com/office/powerpoint/2010/main" val="5388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 smtClean="0"/>
              <a:t>Breau</a:t>
            </a:r>
            <a:endParaRPr lang="en-GB" dirty="0"/>
          </a:p>
        </p:txBody>
      </p:sp>
      <p:pic>
        <p:nvPicPr>
          <p:cNvPr id="3074" name="Picture 2" descr="Alex Breaux as Brodie, photo Joan Marcu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3" y="332656"/>
            <a:ext cx="8950617" cy="50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7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70</Words>
  <Application>Microsoft Office PowerPoint</Application>
  <PresentationFormat>On-screen Show (4:3)</PresentationFormat>
  <Paragraphs>19</Paragraphs>
  <Slides>14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Christ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Belinda Jack</dc:creator>
  <cp:lastModifiedBy>Gresham College</cp:lastModifiedBy>
  <cp:revision>23</cp:revision>
  <dcterms:created xsi:type="dcterms:W3CDTF">2016-05-08T08:28:22Z</dcterms:created>
  <dcterms:modified xsi:type="dcterms:W3CDTF">2016-05-10T10:04:26Z</dcterms:modified>
</cp:coreProperties>
</file>