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5" r:id="rId9"/>
    <p:sldId id="266" r:id="rId10"/>
    <p:sldId id="270" r:id="rId11"/>
    <p:sldId id="272" r:id="rId12"/>
    <p:sldId id="273" r:id="rId13"/>
    <p:sldId id="275" r:id="rId14"/>
    <p:sldId id="276" r:id="rId15"/>
    <p:sldId id="277" r:id="rId16"/>
    <p:sldId id="278" r:id="rId17"/>
    <p:sldId id="274" r:id="rId18"/>
    <p:sldId id="279" r:id="rId19"/>
    <p:sldId id="271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6" r:id="rId36"/>
    <p:sldId id="297" r:id="rId37"/>
    <p:sldId id="298" r:id="rId38"/>
    <p:sldId id="299" r:id="rId39"/>
    <p:sldId id="300" r:id="rId40"/>
    <p:sldId id="301" r:id="rId41"/>
    <p:sldId id="303" r:id="rId42"/>
    <p:sldId id="305" r:id="rId43"/>
    <p:sldId id="306" r:id="rId44"/>
    <p:sldId id="295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C1DB-5432-0642-B825-4764C24D9E45}" type="datetimeFigureOut">
              <a:rPr lang="en-US" smtClean="0"/>
              <a:pPr/>
              <a:t>13/06/2016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A031-5115-E944-9D9C-FACA4FF56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C1DB-5432-0642-B825-4764C24D9E45}" type="datetimeFigureOut">
              <a:rPr lang="en-US" smtClean="0"/>
              <a:pPr/>
              <a:t>13/06/2016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A031-5115-E944-9D9C-FACA4FF56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C1DB-5432-0642-B825-4764C24D9E45}" type="datetimeFigureOut">
              <a:rPr lang="en-US" smtClean="0"/>
              <a:pPr/>
              <a:t>13/06/2016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A031-5115-E944-9D9C-FACA4FF56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C1DB-5432-0642-B825-4764C24D9E45}" type="datetimeFigureOut">
              <a:rPr lang="en-US" smtClean="0"/>
              <a:pPr/>
              <a:t>13/06/2016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A031-5115-E944-9D9C-FACA4FF56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C1DB-5432-0642-B825-4764C24D9E45}" type="datetimeFigureOut">
              <a:rPr lang="en-US" smtClean="0"/>
              <a:pPr/>
              <a:t>13/06/2016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A031-5115-E944-9D9C-FACA4FF56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C1DB-5432-0642-B825-4764C24D9E45}" type="datetimeFigureOut">
              <a:rPr lang="en-US" smtClean="0"/>
              <a:pPr/>
              <a:t>13/06/2016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A031-5115-E944-9D9C-FACA4FF56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C1DB-5432-0642-B825-4764C24D9E45}" type="datetimeFigureOut">
              <a:rPr lang="en-US" smtClean="0"/>
              <a:pPr/>
              <a:t>13/06/2016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A031-5115-E944-9D9C-FACA4FF56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C1DB-5432-0642-B825-4764C24D9E45}" type="datetimeFigureOut">
              <a:rPr lang="en-US" smtClean="0"/>
              <a:pPr/>
              <a:t>13/06/2016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A031-5115-E944-9D9C-FACA4FF56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C1DB-5432-0642-B825-4764C24D9E45}" type="datetimeFigureOut">
              <a:rPr lang="en-US" smtClean="0"/>
              <a:pPr/>
              <a:t>13/06/2016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A031-5115-E944-9D9C-FACA4FF56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C1DB-5432-0642-B825-4764C24D9E45}" type="datetimeFigureOut">
              <a:rPr lang="en-US" smtClean="0"/>
              <a:pPr/>
              <a:t>13/06/2016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A031-5115-E944-9D9C-FACA4FF56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AC1DB-5432-0642-B825-4764C24D9E45}" type="datetimeFigureOut">
              <a:rPr lang="en-US" smtClean="0"/>
              <a:pPr/>
              <a:t>13/06/2016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A031-5115-E944-9D9C-FACA4FF56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AC1DB-5432-0642-B825-4764C24D9E45}" type="datetimeFigureOut">
              <a:rPr lang="en-US" smtClean="0"/>
              <a:pPr/>
              <a:t>13/06/2016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A031-5115-E944-9D9C-FACA4FF56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Relationship Id="rId3" Type="http://schemas.openxmlformats.org/officeDocument/2006/relationships/image" Target="../media/image41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a00d834516bb169e20167613c45e5970b-800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38" y="838200"/>
            <a:ext cx="76200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ter-logo-crass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67" y="3686708"/>
            <a:ext cx="8388157" cy="2726152"/>
          </a:xfrm>
          <a:prstGeom prst="rect">
            <a:avLst/>
          </a:prstGeom>
        </p:spPr>
      </p:pic>
      <p:pic>
        <p:nvPicPr>
          <p:cNvPr id="3" name="Picture 2" descr="CD_homepage_image_gira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143" y="530639"/>
            <a:ext cx="4421664" cy="25839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-solve-conspiracy-theories-on-the-inter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05" y="1242151"/>
            <a:ext cx="7522586" cy="44801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FKconspirac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92" y="899347"/>
            <a:ext cx="6656525" cy="499239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nde_peur_178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88" y="611282"/>
            <a:ext cx="8208018" cy="53238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jamin_disraeli-world_is_governed_by_people_behind_the_sce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538" y="4818063"/>
            <a:ext cx="4762500" cy="1352550"/>
          </a:xfrm>
          <a:prstGeom prst="rect">
            <a:avLst/>
          </a:prstGeom>
        </p:spPr>
      </p:pic>
      <p:pic>
        <p:nvPicPr>
          <p:cNvPr id="3" name="Picture 2" descr="quote-disrae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587375"/>
            <a:ext cx="381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bonari7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575" y="850900"/>
            <a:ext cx="6565900" cy="5207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othFi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25" y="860605"/>
            <a:ext cx="6540500" cy="50673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 grande peur de juillet 17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063" y="639763"/>
            <a:ext cx="4035425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mssm4.001.sm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387" y="856418"/>
            <a:ext cx="4011906" cy="503494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spiracy_theory_right_king_que_14031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455" y="725751"/>
            <a:ext cx="3650215" cy="51081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4772_480085612022863_61694516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720" y="1099940"/>
            <a:ext cx="6985000" cy="4470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5158966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0" y="570103"/>
            <a:ext cx="8482967" cy="573703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0px-911worldopinionpoll_Sep2008_p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779" y="895920"/>
            <a:ext cx="5555525" cy="487298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ldarchiv_Preußischer_Kulturbesit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15" y="878394"/>
            <a:ext cx="8389543" cy="509231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60" y="1899229"/>
            <a:ext cx="7039064" cy="326469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er-castro-political-carto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897" y="1305722"/>
            <a:ext cx="5756176" cy="424952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spierre_executed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518" y="89681"/>
            <a:ext cx="4534166" cy="655737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il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431" y="1100668"/>
            <a:ext cx="4885884" cy="432400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ichstag-fire-7000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258" y="1365253"/>
            <a:ext cx="6256975" cy="430869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n-der-lubb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0" y="159796"/>
            <a:ext cx="4013200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nsparencia-polit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566" y="1436688"/>
            <a:ext cx="4968875" cy="3940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onhoa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228" y="925320"/>
            <a:ext cx="6234032" cy="476903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Man_Who_Was_Thursday_by_PsyRib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00" y="350705"/>
            <a:ext cx="4071254" cy="610688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4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284" y="858044"/>
            <a:ext cx="64516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of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732" y="609349"/>
            <a:ext cx="3899069" cy="563436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864" y="586876"/>
            <a:ext cx="4035646" cy="597780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-world-or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170" y="1164829"/>
            <a:ext cx="4746463" cy="456847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98600"/>
            <a:ext cx="7315200" cy="38608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03399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856" y="664730"/>
            <a:ext cx="3691043" cy="538692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d7cce6a491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8" y="338138"/>
            <a:ext cx="5384800" cy="6350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94471-7395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549" y="1477963"/>
            <a:ext cx="3035300" cy="3810000"/>
          </a:xfrm>
          <a:prstGeom prst="rect">
            <a:avLst/>
          </a:prstGeom>
        </p:spPr>
      </p:pic>
      <p:pic>
        <p:nvPicPr>
          <p:cNvPr id="3" name="Picture 2" descr="express191020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1477963"/>
            <a:ext cx="30607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/>
        </p:blipFill>
        <p:spPr>
          <a:xfrm>
            <a:off x="304799" y="1523999"/>
            <a:ext cx="8504938" cy="432774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7952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matess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383" y="711794"/>
            <a:ext cx="6918683" cy="524142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/>
        </p:blipFill>
        <p:spPr>
          <a:xfrm>
            <a:off x="1209746" y="937062"/>
            <a:ext cx="6596521" cy="446467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1927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/>
        </p:blipFill>
        <p:spPr>
          <a:xfrm>
            <a:off x="-1" y="1286933"/>
            <a:ext cx="8957733" cy="43305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46886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/>
        </p:blipFill>
        <p:spPr>
          <a:xfrm>
            <a:off x="1354667" y="1388532"/>
            <a:ext cx="6570470" cy="407538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535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/>
        </p:blipFill>
        <p:spPr>
          <a:xfrm>
            <a:off x="626532" y="1524000"/>
            <a:ext cx="8076649" cy="42185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87099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rnet-marketing-conspiracy-the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257" y="1208785"/>
            <a:ext cx="4453793" cy="45007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peace-koch-industri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517" y="1352753"/>
            <a:ext cx="5286360" cy="39647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dcover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50" y="556155"/>
            <a:ext cx="3810000" cy="5753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ther_billboar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596" y="1184209"/>
            <a:ext cx="61595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_bilderber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13" y="320892"/>
            <a:ext cx="7312409" cy="60316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vid_icke_guide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210" y="132538"/>
            <a:ext cx="4772603" cy="66021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0</Words>
  <Application>Microsoft Macintosh PowerPoint</Application>
  <PresentationFormat>On-screen Show (4:3)</PresentationFormat>
  <Paragraphs>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Wolfson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Evans</dc:creator>
  <cp:lastModifiedBy>Richard Evans</cp:lastModifiedBy>
  <cp:revision>39</cp:revision>
  <dcterms:created xsi:type="dcterms:W3CDTF">2014-08-31T16:02:14Z</dcterms:created>
  <dcterms:modified xsi:type="dcterms:W3CDTF">2016-06-13T15:24:46Z</dcterms:modified>
</cp:coreProperties>
</file>