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78" r:id="rId12"/>
    <p:sldId id="279" r:id="rId13"/>
    <p:sldId id="268" r:id="rId14"/>
    <p:sldId id="269" r:id="rId15"/>
    <p:sldId id="270" r:id="rId16"/>
    <p:sldId id="271" r:id="rId17"/>
    <p:sldId id="272" r:id="rId18"/>
    <p:sldId id="273" r:id="rId19"/>
    <p:sldId id="274" r:id="rId20"/>
    <p:sldId id="275" r:id="rId21"/>
    <p:sldId id="276" r:id="rId22"/>
    <p:sldId id="277" r:id="rId2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84200" rtl="0" fontAlgn="auto" latinLnBrk="0" hangingPunct="0">
      <a:lnSpc>
        <a:spcPct val="100000"/>
      </a:lnSpc>
      <a:spcBef>
        <a:spcPts val="2400"/>
      </a:spcBef>
      <a:spcAft>
        <a:spcPts val="0"/>
      </a:spcAft>
      <a:buClrTx/>
      <a:buSzTx/>
      <a:buFontTx/>
      <a:buNone/>
      <a:tabLst/>
      <a:defRPr kumimoji="0" sz="2000" b="1" i="0" u="none" strike="noStrike" cap="none" spc="0" normalizeH="0" baseline="0">
        <a:ln>
          <a:noFill/>
        </a:ln>
        <a:solidFill>
          <a:srgbClr val="222222"/>
        </a:solidFill>
        <a:effectLst/>
        <a:uFillTx/>
        <a:latin typeface="DIN Condensed"/>
        <a:ea typeface="DIN Condensed"/>
        <a:cs typeface="DIN Condensed"/>
        <a:sym typeface="DIN Condensed"/>
      </a:defRPr>
    </a:lvl1pPr>
    <a:lvl2pPr marL="0" marR="0" indent="0" algn="l" defTabSz="584200" rtl="0" fontAlgn="auto" latinLnBrk="0" hangingPunct="0">
      <a:lnSpc>
        <a:spcPct val="100000"/>
      </a:lnSpc>
      <a:spcBef>
        <a:spcPts val="2400"/>
      </a:spcBef>
      <a:spcAft>
        <a:spcPts val="0"/>
      </a:spcAft>
      <a:buClrTx/>
      <a:buSzTx/>
      <a:buFontTx/>
      <a:buNone/>
      <a:tabLst/>
      <a:defRPr kumimoji="0" sz="2000" b="1" i="0" u="none" strike="noStrike" cap="none" spc="0" normalizeH="0" baseline="0">
        <a:ln>
          <a:noFill/>
        </a:ln>
        <a:solidFill>
          <a:srgbClr val="222222"/>
        </a:solidFill>
        <a:effectLst/>
        <a:uFillTx/>
        <a:latin typeface="DIN Condensed"/>
        <a:ea typeface="DIN Condensed"/>
        <a:cs typeface="DIN Condensed"/>
        <a:sym typeface="DIN Condensed"/>
      </a:defRPr>
    </a:lvl2pPr>
    <a:lvl3pPr marL="0" marR="0" indent="0" algn="l" defTabSz="584200" rtl="0" fontAlgn="auto" latinLnBrk="0" hangingPunct="0">
      <a:lnSpc>
        <a:spcPct val="100000"/>
      </a:lnSpc>
      <a:spcBef>
        <a:spcPts val="2400"/>
      </a:spcBef>
      <a:spcAft>
        <a:spcPts val="0"/>
      </a:spcAft>
      <a:buClrTx/>
      <a:buSzTx/>
      <a:buFontTx/>
      <a:buNone/>
      <a:tabLst/>
      <a:defRPr kumimoji="0" sz="2000" b="1" i="0" u="none" strike="noStrike" cap="none" spc="0" normalizeH="0" baseline="0">
        <a:ln>
          <a:noFill/>
        </a:ln>
        <a:solidFill>
          <a:srgbClr val="222222"/>
        </a:solidFill>
        <a:effectLst/>
        <a:uFillTx/>
        <a:latin typeface="DIN Condensed"/>
        <a:ea typeface="DIN Condensed"/>
        <a:cs typeface="DIN Condensed"/>
        <a:sym typeface="DIN Condensed"/>
      </a:defRPr>
    </a:lvl3pPr>
    <a:lvl4pPr marL="0" marR="0" indent="0" algn="l" defTabSz="584200" rtl="0" fontAlgn="auto" latinLnBrk="0" hangingPunct="0">
      <a:lnSpc>
        <a:spcPct val="100000"/>
      </a:lnSpc>
      <a:spcBef>
        <a:spcPts val="2400"/>
      </a:spcBef>
      <a:spcAft>
        <a:spcPts val="0"/>
      </a:spcAft>
      <a:buClrTx/>
      <a:buSzTx/>
      <a:buFontTx/>
      <a:buNone/>
      <a:tabLst/>
      <a:defRPr kumimoji="0" sz="2000" b="1" i="0" u="none" strike="noStrike" cap="none" spc="0" normalizeH="0" baseline="0">
        <a:ln>
          <a:noFill/>
        </a:ln>
        <a:solidFill>
          <a:srgbClr val="222222"/>
        </a:solidFill>
        <a:effectLst/>
        <a:uFillTx/>
        <a:latin typeface="DIN Condensed"/>
        <a:ea typeface="DIN Condensed"/>
        <a:cs typeface="DIN Condensed"/>
        <a:sym typeface="DIN Condensed"/>
      </a:defRPr>
    </a:lvl4pPr>
    <a:lvl5pPr marL="0" marR="0" indent="0" algn="l" defTabSz="584200" rtl="0" fontAlgn="auto" latinLnBrk="0" hangingPunct="0">
      <a:lnSpc>
        <a:spcPct val="100000"/>
      </a:lnSpc>
      <a:spcBef>
        <a:spcPts val="2400"/>
      </a:spcBef>
      <a:spcAft>
        <a:spcPts val="0"/>
      </a:spcAft>
      <a:buClrTx/>
      <a:buSzTx/>
      <a:buFontTx/>
      <a:buNone/>
      <a:tabLst/>
      <a:defRPr kumimoji="0" sz="2000" b="1" i="0" u="none" strike="noStrike" cap="none" spc="0" normalizeH="0" baseline="0">
        <a:ln>
          <a:noFill/>
        </a:ln>
        <a:solidFill>
          <a:srgbClr val="222222"/>
        </a:solidFill>
        <a:effectLst/>
        <a:uFillTx/>
        <a:latin typeface="DIN Condensed"/>
        <a:ea typeface="DIN Condensed"/>
        <a:cs typeface="DIN Condensed"/>
        <a:sym typeface="DIN Condensed"/>
      </a:defRPr>
    </a:lvl5pPr>
    <a:lvl6pPr marL="0" marR="0" indent="0" algn="l" defTabSz="584200" rtl="0" fontAlgn="auto" latinLnBrk="0" hangingPunct="0">
      <a:lnSpc>
        <a:spcPct val="100000"/>
      </a:lnSpc>
      <a:spcBef>
        <a:spcPts val="2400"/>
      </a:spcBef>
      <a:spcAft>
        <a:spcPts val="0"/>
      </a:spcAft>
      <a:buClrTx/>
      <a:buSzTx/>
      <a:buFontTx/>
      <a:buNone/>
      <a:tabLst/>
      <a:defRPr kumimoji="0" sz="2000" b="1" i="0" u="none" strike="noStrike" cap="none" spc="0" normalizeH="0" baseline="0">
        <a:ln>
          <a:noFill/>
        </a:ln>
        <a:solidFill>
          <a:srgbClr val="222222"/>
        </a:solidFill>
        <a:effectLst/>
        <a:uFillTx/>
        <a:latin typeface="DIN Condensed"/>
        <a:ea typeface="DIN Condensed"/>
        <a:cs typeface="DIN Condensed"/>
        <a:sym typeface="DIN Condensed"/>
      </a:defRPr>
    </a:lvl6pPr>
    <a:lvl7pPr marL="0" marR="0" indent="0" algn="l" defTabSz="584200" rtl="0" fontAlgn="auto" latinLnBrk="0" hangingPunct="0">
      <a:lnSpc>
        <a:spcPct val="100000"/>
      </a:lnSpc>
      <a:spcBef>
        <a:spcPts val="2400"/>
      </a:spcBef>
      <a:spcAft>
        <a:spcPts val="0"/>
      </a:spcAft>
      <a:buClrTx/>
      <a:buSzTx/>
      <a:buFontTx/>
      <a:buNone/>
      <a:tabLst/>
      <a:defRPr kumimoji="0" sz="2000" b="1" i="0" u="none" strike="noStrike" cap="none" spc="0" normalizeH="0" baseline="0">
        <a:ln>
          <a:noFill/>
        </a:ln>
        <a:solidFill>
          <a:srgbClr val="222222"/>
        </a:solidFill>
        <a:effectLst/>
        <a:uFillTx/>
        <a:latin typeface="DIN Condensed"/>
        <a:ea typeface="DIN Condensed"/>
        <a:cs typeface="DIN Condensed"/>
        <a:sym typeface="DIN Condensed"/>
      </a:defRPr>
    </a:lvl7pPr>
    <a:lvl8pPr marL="0" marR="0" indent="0" algn="l" defTabSz="584200" rtl="0" fontAlgn="auto" latinLnBrk="0" hangingPunct="0">
      <a:lnSpc>
        <a:spcPct val="100000"/>
      </a:lnSpc>
      <a:spcBef>
        <a:spcPts val="2400"/>
      </a:spcBef>
      <a:spcAft>
        <a:spcPts val="0"/>
      </a:spcAft>
      <a:buClrTx/>
      <a:buSzTx/>
      <a:buFontTx/>
      <a:buNone/>
      <a:tabLst/>
      <a:defRPr kumimoji="0" sz="2000" b="1" i="0" u="none" strike="noStrike" cap="none" spc="0" normalizeH="0" baseline="0">
        <a:ln>
          <a:noFill/>
        </a:ln>
        <a:solidFill>
          <a:srgbClr val="222222"/>
        </a:solidFill>
        <a:effectLst/>
        <a:uFillTx/>
        <a:latin typeface="DIN Condensed"/>
        <a:ea typeface="DIN Condensed"/>
        <a:cs typeface="DIN Condensed"/>
        <a:sym typeface="DIN Condensed"/>
      </a:defRPr>
    </a:lvl8pPr>
    <a:lvl9pPr marL="0" marR="0" indent="0" algn="l" defTabSz="584200" rtl="0" fontAlgn="auto" latinLnBrk="0" hangingPunct="0">
      <a:lnSpc>
        <a:spcPct val="100000"/>
      </a:lnSpc>
      <a:spcBef>
        <a:spcPts val="2400"/>
      </a:spcBef>
      <a:spcAft>
        <a:spcPts val="0"/>
      </a:spcAft>
      <a:buClrTx/>
      <a:buSzTx/>
      <a:buFontTx/>
      <a:buNone/>
      <a:tabLst/>
      <a:defRPr kumimoji="0" sz="2000" b="1" i="0" u="none" strike="noStrike" cap="none" spc="0" normalizeH="0" baseline="0">
        <a:ln>
          <a:noFill/>
        </a:ln>
        <a:solidFill>
          <a:srgbClr val="222222"/>
        </a:solidFill>
        <a:effectLst/>
        <a:uFillTx/>
        <a:latin typeface="DIN Condensed"/>
        <a:ea typeface="DIN Condensed"/>
        <a:cs typeface="DIN Condensed"/>
        <a:sym typeface="DIN Condensed"/>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
          <a:latin typeface="DIN Condensed"/>
          <a:ea typeface="DIN Condensed"/>
          <a:cs typeface="DIN Condensed"/>
        </a:font>
        <a:srgbClr val="222222"/>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rgbClr val="CCE0F1"/>
          </a:solidFill>
        </a:fill>
      </a:tcStyle>
    </a:wholeTbl>
    <a:band2H>
      <a:tcTxStyle/>
      <a:tcStyle>
        <a:tcBdr/>
        <a:fill>
          <a:solidFill>
            <a:srgbClr val="E7F0F8"/>
          </a:solidFill>
        </a:fill>
      </a:tcStyle>
    </a:band2H>
    <a:firstCol>
      <a:tcTxStyle b="on"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chemeClr val="accent1"/>
          </a:solidFill>
        </a:fill>
      </a:tcStyle>
    </a:firstCol>
    <a:lastRow>
      <a:tcTxStyle b="on"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381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chemeClr val="accent1"/>
          </a:solidFill>
        </a:fill>
      </a:tcStyle>
    </a:lastRow>
    <a:firstRow>
      <a:tcTxStyle b="on"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381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chemeClr val="accent1"/>
          </a:solidFill>
        </a:fill>
      </a:tcStyle>
    </a:firstRow>
  </a:tblStyle>
  <a:tblStyle styleId="{C7B018BB-80A7-4F77-B60F-C8B233D01FF8}" styleName="">
    <a:tblBg/>
    <a:wholeTbl>
      <a:tcTxStyle b="on" i="off">
        <a:font>
          <a:latin typeface="DIN Condensed"/>
          <a:ea typeface="DIN Condensed"/>
          <a:cs typeface="DIN Condensed"/>
        </a:font>
        <a:srgbClr val="222222"/>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rgbClr val="D9E8D1"/>
          </a:solidFill>
        </a:fill>
      </a:tcStyle>
    </a:wholeTbl>
    <a:band2H>
      <a:tcTxStyle/>
      <a:tcStyle>
        <a:tcBdr/>
        <a:fill>
          <a:solidFill>
            <a:srgbClr val="EDF4E9"/>
          </a:solidFill>
        </a:fill>
      </a:tcStyle>
    </a:band2H>
    <a:firstCol>
      <a:tcTxStyle b="on"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chemeClr val="accent3"/>
          </a:solidFill>
        </a:fill>
      </a:tcStyle>
    </a:firstCol>
    <a:lastRow>
      <a:tcTxStyle b="on"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381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chemeClr val="accent3"/>
          </a:solidFill>
        </a:fill>
      </a:tcStyle>
    </a:lastRow>
    <a:firstRow>
      <a:tcTxStyle b="on"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381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chemeClr val="accent3"/>
          </a:solidFill>
        </a:fill>
      </a:tcStyle>
    </a:firstRow>
  </a:tblStyle>
  <a:tblStyle styleId="{EEE7283C-3CF3-47DC-8721-378D4A62B228}" styleName="">
    <a:tblBg/>
    <a:wholeTbl>
      <a:tcTxStyle b="on" i="off">
        <a:font>
          <a:latin typeface="DIN Condensed"/>
          <a:ea typeface="DIN Condensed"/>
          <a:cs typeface="DIN Condensed"/>
        </a:font>
        <a:srgbClr val="222222"/>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rgbClr val="EACBD1"/>
          </a:solidFill>
        </a:fill>
      </a:tcStyle>
    </a:wholeTbl>
    <a:band2H>
      <a:tcTxStyle/>
      <a:tcStyle>
        <a:tcBdr/>
        <a:fill>
          <a:solidFill>
            <a:srgbClr val="F5E7E9"/>
          </a:solidFill>
        </a:fill>
      </a:tcStyle>
    </a:band2H>
    <a:firstCol>
      <a:tcTxStyle b="on"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chemeClr val="accent6"/>
          </a:solidFill>
        </a:fill>
      </a:tcStyle>
    </a:firstCol>
    <a:lastRow>
      <a:tcTxStyle b="on"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381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chemeClr val="accent6"/>
          </a:solidFill>
        </a:fill>
      </a:tcStyle>
    </a:lastRow>
    <a:firstRow>
      <a:tcTxStyle b="on"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381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chemeClr val="accent6"/>
          </a:solidFill>
        </a:fill>
      </a:tcStyle>
    </a:firstRow>
  </a:tblStyle>
  <a:tblStyle styleId="{CF821DB8-F4EB-4A41-A1BA-3FCAFE7338EE}" styleName="">
    <a:tblBg/>
    <a:wholeTbl>
      <a:tcTxStyle b="on" i="off">
        <a:font>
          <a:latin typeface="DIN Condensed"/>
          <a:ea typeface="DIN Condensed"/>
          <a:cs typeface="DIN Condensed"/>
        </a:font>
        <a:srgbClr val="222222"/>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7"/>
          </a:solidFill>
        </a:fill>
      </a:tcStyle>
    </a:wholeTbl>
    <a:band2H>
      <a:tcTxStyle/>
      <a:tcStyle>
        <a:tcBdr/>
        <a:fill>
          <a:solidFill>
            <a:srgbClr val="838787"/>
          </a:solidFill>
        </a:fill>
      </a:tcStyle>
    </a:band2H>
    <a:firstCol>
      <a:tcTxStyle b="on" i="off">
        <a:font>
          <a:latin typeface="DIN Condensed"/>
          <a:ea typeface="DIN Condensed"/>
          <a:cs typeface="DIN Condensed"/>
        </a:font>
        <a:srgbClr val="838787"/>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DIN Condensed"/>
          <a:ea typeface="DIN Condensed"/>
          <a:cs typeface="DIN Condensed"/>
        </a:font>
        <a:srgbClr val="222222"/>
      </a:tcTxStyle>
      <a:tcStyle>
        <a:tcBdr>
          <a:left>
            <a:ln w="12700" cap="flat">
              <a:noFill/>
              <a:miter lim="400000"/>
            </a:ln>
          </a:left>
          <a:right>
            <a:ln w="12700" cap="flat">
              <a:noFill/>
              <a:miter lim="400000"/>
            </a:ln>
          </a:right>
          <a:top>
            <a:ln w="50800" cap="flat">
              <a:solidFill>
                <a:srgbClr val="222222"/>
              </a:solidFill>
              <a:prstDash val="solid"/>
              <a:round/>
            </a:ln>
          </a:top>
          <a:bottom>
            <a:ln w="25400" cap="flat">
              <a:solidFill>
                <a:srgbClr val="222222"/>
              </a:solidFill>
              <a:prstDash val="solid"/>
              <a:round/>
            </a:ln>
          </a:bottom>
          <a:insideH>
            <a:ln w="12700" cap="flat">
              <a:noFill/>
              <a:miter lim="400000"/>
            </a:ln>
          </a:insideH>
          <a:insideV>
            <a:ln w="12700" cap="flat">
              <a:noFill/>
              <a:miter lim="400000"/>
            </a:ln>
          </a:insideV>
        </a:tcBdr>
        <a:fill>
          <a:solidFill>
            <a:srgbClr val="838787"/>
          </a:solidFill>
        </a:fill>
      </a:tcStyle>
    </a:lastRow>
    <a:firstRow>
      <a:tcTxStyle b="on" i="off">
        <a:font>
          <a:latin typeface="DIN Condensed"/>
          <a:ea typeface="DIN Condensed"/>
          <a:cs typeface="DIN Condensed"/>
        </a:font>
        <a:srgbClr val="838787"/>
      </a:tcTxStyle>
      <a:tcStyle>
        <a:tcBdr>
          <a:left>
            <a:ln w="12700" cap="flat">
              <a:noFill/>
              <a:miter lim="400000"/>
            </a:ln>
          </a:left>
          <a:right>
            <a:ln w="12700" cap="flat">
              <a:noFill/>
              <a:miter lim="400000"/>
            </a:ln>
          </a:right>
          <a:top>
            <a:ln w="25400" cap="flat">
              <a:solidFill>
                <a:srgbClr val="222222"/>
              </a:solidFill>
              <a:prstDash val="solid"/>
              <a:round/>
            </a:ln>
          </a:top>
          <a:bottom>
            <a:ln w="25400" cap="flat">
              <a:solidFill>
                <a:srgbClr val="222222"/>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ff">
        <a:font>
          <a:latin typeface="DIN Condensed"/>
          <a:ea typeface="DIN Condensed"/>
          <a:cs typeface="DIN Condensed"/>
        </a:font>
        <a:srgbClr val="222222"/>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rgbClr val="CBCBCB"/>
          </a:solidFill>
        </a:fill>
      </a:tcStyle>
    </a:wholeTbl>
    <a:band2H>
      <a:tcTxStyle/>
      <a:tcStyle>
        <a:tcBdr/>
        <a:fill>
          <a:solidFill>
            <a:srgbClr val="E7E7E7"/>
          </a:solidFill>
        </a:fill>
      </a:tcStyle>
    </a:band2H>
    <a:firstCol>
      <a:tcTxStyle b="on"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rgbClr val="222222"/>
          </a:solidFill>
        </a:fill>
      </a:tcStyle>
    </a:firstCol>
    <a:lastRow>
      <a:tcTxStyle b="on"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381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rgbClr val="222222"/>
          </a:solidFill>
        </a:fill>
      </a:tcStyle>
    </a:lastRow>
    <a:firstRow>
      <a:tcTxStyle b="on"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381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rgbClr val="222222"/>
          </a:solidFill>
        </a:fill>
      </a:tcStyle>
    </a:firstRow>
  </a:tblStyle>
  <a:tblStyle styleId="{2708684C-4D16-4618-839F-0558EEFCDFE6}" styleName="">
    <a:tblBg/>
    <a:wholeTbl>
      <a:tcTxStyle b="on"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rgbClr val="838787">
              <a:alpha val="20000"/>
            </a:srgbClr>
          </a:solidFill>
        </a:fill>
      </a:tcStyle>
    </a:wholeTbl>
    <a:band2H>
      <a:tcTxStyle/>
      <a:tcStyle>
        <a:tcBdr/>
        <a:fill>
          <a:solidFill>
            <a:srgbClr val="FFFFFF"/>
          </a:solidFill>
        </a:fill>
      </a:tcStyle>
    </a:band2H>
    <a:firstCol>
      <a:tcTxStyle b="on"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rgbClr val="838787">
              <a:alpha val="20000"/>
            </a:srgbClr>
          </a:solidFill>
        </a:fill>
      </a:tcStyle>
    </a:firstCol>
    <a:lastRow>
      <a:tcTxStyle b="on"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508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noFill/>
        </a:fill>
      </a:tcStyle>
    </a:lastRow>
    <a:firstRow>
      <a:tcTxStyle b="on"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254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showGuides="1">
      <p:cViewPr>
        <p:scale>
          <a:sx n="80" d="100"/>
          <a:sy n="80" d="100"/>
        </p:scale>
        <p:origin x="-1398" y="-18"/>
      </p:cViewPr>
      <p:guideLst>
        <p:guide orient="horz" pos="3072"/>
        <p:guide pos="4096"/>
      </p:guideLst>
    </p:cSldViewPr>
  </p:slideViewPr>
  <p:notesTextViewPr>
    <p:cViewPr>
      <p:scale>
        <a:sx n="1" d="1"/>
        <a:sy n="1" d="1"/>
      </p:scale>
      <p:origin x="0" y="0"/>
    </p:cViewPr>
  </p:notesText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xfrm>
            <a:off x="1143000" y="685800"/>
            <a:ext cx="4572000" cy="3429000"/>
          </a:xfrm>
          <a:prstGeom prst="rect">
            <a:avLst/>
          </a:prstGeom>
        </p:spPr>
        <p:txBody>
          <a:bodyPr/>
          <a:lstStyle/>
          <a:p>
            <a:endParaRPr/>
          </a:p>
        </p:txBody>
      </p:sp>
      <p:sp>
        <p:nvSpPr>
          <p:cNvPr id="168" name="Shape 16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399694946"/>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2" name="Shape 12"/>
          <p:cNvSpPr>
            <a:spLocks noGrp="1"/>
          </p:cNvSpPr>
          <p:nvPr>
            <p:ph type="title"/>
          </p:nvPr>
        </p:nvSpPr>
        <p:spPr>
          <a:prstGeom prst="rect">
            <a:avLst/>
          </a:prstGeom>
        </p:spPr>
        <p:txBody>
          <a:bodyPr/>
          <a:lstStyle/>
          <a:p>
            <a:r>
              <a:t>Title Text</a:t>
            </a:r>
          </a:p>
        </p:txBody>
      </p:sp>
      <p:sp>
        <p:nvSpPr>
          <p:cNvPr id="13" name="Shape 13"/>
          <p:cNvSpPr>
            <a:spLocks noGrp="1"/>
          </p:cNvSpPr>
          <p:nvPr>
            <p:ph type="body" sz="quarter"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4" name="Shape 1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104" name="Shape 104"/>
          <p:cNvSpPr/>
          <p:nvPr/>
        </p:nvSpPr>
        <p:spPr>
          <a:xfrm flipV="1">
            <a:off x="406400" y="993160"/>
            <a:ext cx="12192000" cy="264"/>
          </a:xfrm>
          <a:prstGeom prst="line">
            <a:avLst/>
          </a:prstGeom>
          <a:ln w="25400">
            <a:solidFill>
              <a:srgbClr val="A6AAA9"/>
            </a:solidFill>
            <a:miter lim="400000"/>
          </a:ln>
        </p:spPr>
        <p:txBody>
          <a:bodyPr lIns="45718" tIns="45718" rIns="45718" bIns="45718"/>
          <a:lstStyle/>
          <a:p>
            <a:pPr>
              <a:defRPr>
                <a:solidFill>
                  <a:srgbClr val="838787"/>
                </a:solidFill>
              </a:defRPr>
            </a:pPr>
            <a:endParaRPr/>
          </a:p>
        </p:txBody>
      </p:sp>
      <p:sp>
        <p:nvSpPr>
          <p:cNvPr id="105" name="Shape 105"/>
          <p:cNvSpPr>
            <a:spLocks noGrp="1"/>
          </p:cNvSpPr>
          <p:nvPr>
            <p:ph type="body" sz="quarter" idx="1"/>
          </p:nvPr>
        </p:nvSpPr>
        <p:spPr>
          <a:xfrm>
            <a:off x="406400" y="457200"/>
            <a:ext cx="11176000" cy="457200"/>
          </a:xfrm>
          <a:prstGeom prst="rect">
            <a:avLst/>
          </a:prstGeom>
        </p:spPr>
        <p:txBody>
          <a:bodyPr/>
          <a:lstStyle>
            <a:lvl1pPr defTabSz="457200">
              <a:spcBef>
                <a:spcPts val="0"/>
              </a:spcBef>
              <a:defRPr sz="2400" spc="120">
                <a:solidFill>
                  <a:srgbClr val="838787"/>
                </a:solidFill>
              </a:defRPr>
            </a:lvl1pPr>
            <a:lvl2pPr marL="758264" indent="-313764" defTabSz="457200">
              <a:spcBef>
                <a:spcPts val="0"/>
              </a:spcBef>
              <a:buSzPct val="104999"/>
              <a:buChar char="‣"/>
              <a:defRPr sz="2400" spc="120">
                <a:solidFill>
                  <a:srgbClr val="838787"/>
                </a:solidFill>
              </a:defRPr>
            </a:lvl2pPr>
            <a:lvl3pPr marL="1202764" indent="-313764" defTabSz="457200">
              <a:spcBef>
                <a:spcPts val="0"/>
              </a:spcBef>
              <a:buSzPct val="104999"/>
              <a:buChar char="‣"/>
              <a:defRPr sz="2400" spc="120">
                <a:solidFill>
                  <a:srgbClr val="838787"/>
                </a:solidFill>
              </a:defRPr>
            </a:lvl3pPr>
            <a:lvl4pPr marL="1647264" indent="-313764" defTabSz="457200">
              <a:spcBef>
                <a:spcPts val="0"/>
              </a:spcBef>
              <a:buSzPct val="104999"/>
              <a:buChar char="‣"/>
              <a:defRPr sz="2400" spc="120">
                <a:solidFill>
                  <a:srgbClr val="838787"/>
                </a:solidFill>
              </a:defRPr>
            </a:lvl4pPr>
            <a:lvl5pPr marL="2091764" indent="-313764" defTabSz="457200">
              <a:spcBef>
                <a:spcPts val="0"/>
              </a:spcBef>
              <a:buSzPct val="104999"/>
              <a:buChar char="‣"/>
              <a:defRPr sz="2400" spc="120">
                <a:solidFill>
                  <a:srgbClr val="838787"/>
                </a:solidFill>
              </a:defRPr>
            </a:lvl5pPr>
          </a:lstStyle>
          <a:p>
            <a:r>
              <a:t>Body Level One</a:t>
            </a:r>
          </a:p>
          <a:p>
            <a:pPr lvl="1"/>
            <a:r>
              <a:t>Body Level Two</a:t>
            </a:r>
          </a:p>
          <a:p>
            <a:pPr lvl="2"/>
            <a:r>
              <a:t>Body Level Three</a:t>
            </a:r>
          </a:p>
          <a:p>
            <a:pPr lvl="3"/>
            <a:r>
              <a:t>Body Level Four</a:t>
            </a:r>
          </a:p>
          <a:p>
            <a:pPr lvl="4"/>
            <a:r>
              <a:t>Body Level Five</a:t>
            </a:r>
          </a:p>
        </p:txBody>
      </p:sp>
      <p:sp>
        <p:nvSpPr>
          <p:cNvPr id="106" name="Shape 106"/>
          <p:cNvSpPr>
            <a:spLocks noGrp="1"/>
          </p:cNvSpPr>
          <p:nvPr>
            <p:ph type="body" idx="13"/>
          </p:nvPr>
        </p:nvSpPr>
        <p:spPr>
          <a:xfrm>
            <a:off x="406400" y="2743200"/>
            <a:ext cx="12192000" cy="6108700"/>
          </a:xfrm>
          <a:prstGeom prst="rect">
            <a:avLst/>
          </a:prstGeom>
        </p:spPr>
        <p:txBody>
          <a:bodyPr anchor="t"/>
          <a:lstStyle/>
          <a:p>
            <a:pPr marL="444500" indent="-444500">
              <a:lnSpc>
                <a:spcPct val="100000"/>
              </a:lnSpc>
              <a:spcBef>
                <a:spcPts val="2800"/>
              </a:spcBef>
              <a:buClr>
                <a:schemeClr val="accent1"/>
              </a:buClr>
              <a:buSzPct val="104999"/>
              <a:buFont typeface="Avenir Next"/>
              <a:buChar char="▸"/>
              <a:defRPr sz="3400" b="0" cap="none">
                <a:solidFill>
                  <a:srgbClr val="838787"/>
                </a:solidFill>
                <a:latin typeface="Avenir Next Medium"/>
                <a:ea typeface="Avenir Next Medium"/>
                <a:cs typeface="Avenir Next Medium"/>
                <a:sym typeface="Avenir Next Medium"/>
              </a:defRPr>
            </a:pPr>
            <a:endParaRPr/>
          </a:p>
        </p:txBody>
      </p:sp>
      <p:sp>
        <p:nvSpPr>
          <p:cNvPr id="107" name="Shape 107"/>
          <p:cNvSpPr>
            <a:spLocks noGrp="1"/>
          </p:cNvSpPr>
          <p:nvPr>
            <p:ph type="sldNum" sz="quarter" idx="2"/>
          </p:nvPr>
        </p:nvSpPr>
        <p:spPr>
          <a:xfrm>
            <a:off x="12140188" y="431800"/>
            <a:ext cx="453331" cy="4699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114" name="Shape 114"/>
          <p:cNvSpPr>
            <a:spLocks noGrp="1"/>
          </p:cNvSpPr>
          <p:nvPr>
            <p:ph type="pic" sz="half" idx="13"/>
          </p:nvPr>
        </p:nvSpPr>
        <p:spPr>
          <a:xfrm>
            <a:off x="6503154" y="0"/>
            <a:ext cx="6502401" cy="4864100"/>
          </a:xfrm>
          <a:prstGeom prst="rect">
            <a:avLst/>
          </a:prstGeom>
        </p:spPr>
        <p:txBody>
          <a:bodyPr lIns="91439" tIns="45719" rIns="91439" bIns="45719" anchor="t">
            <a:noAutofit/>
          </a:bodyPr>
          <a:lstStyle/>
          <a:p>
            <a:endParaRPr/>
          </a:p>
        </p:txBody>
      </p:sp>
      <p:sp>
        <p:nvSpPr>
          <p:cNvPr id="115" name="Shape 115"/>
          <p:cNvSpPr>
            <a:spLocks noGrp="1"/>
          </p:cNvSpPr>
          <p:nvPr>
            <p:ph type="pic" sz="half" idx="14"/>
          </p:nvPr>
        </p:nvSpPr>
        <p:spPr>
          <a:xfrm>
            <a:off x="6502400" y="4902200"/>
            <a:ext cx="6502400" cy="4864100"/>
          </a:xfrm>
          <a:prstGeom prst="rect">
            <a:avLst/>
          </a:prstGeom>
        </p:spPr>
        <p:txBody>
          <a:bodyPr lIns="91439" tIns="45719" rIns="91439" bIns="45719" anchor="t">
            <a:noAutofit/>
          </a:bodyPr>
          <a:lstStyle/>
          <a:p>
            <a:endParaRPr/>
          </a:p>
        </p:txBody>
      </p:sp>
      <p:sp>
        <p:nvSpPr>
          <p:cNvPr id="116" name="Shape 116"/>
          <p:cNvSpPr>
            <a:spLocks noGrp="1"/>
          </p:cNvSpPr>
          <p:nvPr>
            <p:ph type="pic" idx="15"/>
          </p:nvPr>
        </p:nvSpPr>
        <p:spPr>
          <a:xfrm>
            <a:off x="0" y="0"/>
            <a:ext cx="6468534" cy="9753600"/>
          </a:xfrm>
          <a:prstGeom prst="rect">
            <a:avLst/>
          </a:prstGeom>
        </p:spPr>
        <p:txBody>
          <a:bodyPr lIns="91439" tIns="45719" rIns="91439" bIns="45719" anchor="t">
            <a:noAutofit/>
          </a:bodyPr>
          <a:lstStyle/>
          <a:p>
            <a:endParaRPr/>
          </a:p>
        </p:txBody>
      </p:sp>
      <p:sp>
        <p:nvSpPr>
          <p:cNvPr id="117" name="Shape 117"/>
          <p:cNvSpPr>
            <a:spLocks noGrp="1"/>
          </p:cNvSpPr>
          <p:nvPr>
            <p:ph type="sldNum" sz="quarter" idx="2"/>
          </p:nvPr>
        </p:nvSpPr>
        <p:spPr>
          <a:xfrm>
            <a:off x="12140188" y="431800"/>
            <a:ext cx="453331" cy="4699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
        <p:nvSpPr>
          <p:cNvPr id="124" name="Shape 124"/>
          <p:cNvSpPr/>
          <p:nvPr/>
        </p:nvSpPr>
        <p:spPr>
          <a:xfrm flipV="1">
            <a:off x="406400" y="993160"/>
            <a:ext cx="12192000" cy="264"/>
          </a:xfrm>
          <a:prstGeom prst="line">
            <a:avLst/>
          </a:prstGeom>
          <a:ln w="25400">
            <a:solidFill>
              <a:srgbClr val="A6AAA9"/>
            </a:solidFill>
            <a:miter lim="400000"/>
          </a:ln>
        </p:spPr>
        <p:txBody>
          <a:bodyPr lIns="45718" tIns="45718" rIns="45718" bIns="45718"/>
          <a:lstStyle/>
          <a:p>
            <a:pPr>
              <a:defRPr>
                <a:solidFill>
                  <a:srgbClr val="838787"/>
                </a:solidFill>
              </a:defRPr>
            </a:pPr>
            <a:endParaRPr/>
          </a:p>
        </p:txBody>
      </p:sp>
      <p:sp>
        <p:nvSpPr>
          <p:cNvPr id="125" name="Shape 125"/>
          <p:cNvSpPr/>
          <p:nvPr/>
        </p:nvSpPr>
        <p:spPr>
          <a:xfrm>
            <a:off x="469900" y="2362200"/>
            <a:ext cx="12065001" cy="5229225"/>
          </a:xfrm>
          <a:custGeom>
            <a:avLst/>
            <a:gdLst/>
            <a:ahLst/>
            <a:cxnLst>
              <a:cxn ang="0">
                <a:pos x="wd2" y="hd2"/>
              </a:cxn>
              <a:cxn ang="5400000">
                <a:pos x="wd2" y="hd2"/>
              </a:cxn>
              <a:cxn ang="10800000">
                <a:pos x="wd2" y="hd2"/>
              </a:cxn>
              <a:cxn ang="16200000">
                <a:pos x="wd2" y="hd2"/>
              </a:cxn>
            </a:cxnLst>
            <a:rect l="0" t="0" r="r" b="b"/>
            <a:pathLst>
              <a:path w="21600" h="21600" extrusionOk="0">
                <a:moveTo>
                  <a:pt x="224" y="0"/>
                </a:moveTo>
                <a:cubicBezTo>
                  <a:pt x="100" y="0"/>
                  <a:pt x="0" y="232"/>
                  <a:pt x="0" y="516"/>
                </a:cubicBezTo>
                <a:lnTo>
                  <a:pt x="0" y="18789"/>
                </a:lnTo>
                <a:cubicBezTo>
                  <a:pt x="0" y="19073"/>
                  <a:pt x="100" y="19305"/>
                  <a:pt x="224" y="19305"/>
                </a:cubicBezTo>
                <a:lnTo>
                  <a:pt x="17228" y="19305"/>
                </a:lnTo>
                <a:lnTo>
                  <a:pt x="17850" y="21600"/>
                </a:lnTo>
                <a:lnTo>
                  <a:pt x="18471" y="19305"/>
                </a:lnTo>
                <a:lnTo>
                  <a:pt x="21376" y="19305"/>
                </a:lnTo>
                <a:cubicBezTo>
                  <a:pt x="21500" y="19305"/>
                  <a:pt x="21600" y="19073"/>
                  <a:pt x="21600" y="18789"/>
                </a:cubicBezTo>
                <a:lnTo>
                  <a:pt x="21600" y="516"/>
                </a:lnTo>
                <a:cubicBezTo>
                  <a:pt x="21600" y="232"/>
                  <a:pt x="21500" y="0"/>
                  <a:pt x="21376" y="0"/>
                </a:cubicBezTo>
                <a:lnTo>
                  <a:pt x="224" y="0"/>
                </a:lnTo>
                <a:close/>
              </a:path>
            </a:pathLst>
          </a:custGeom>
          <a:solidFill>
            <a:schemeClr val="accent1"/>
          </a:solidFill>
          <a:ln w="12700">
            <a:miter lim="400000"/>
          </a:ln>
        </p:spPr>
        <p:txBody>
          <a:bodyPr lIns="50800" tIns="50800" rIns="50800" bIns="50800" anchor="ctr"/>
          <a:lstStyle/>
          <a:p>
            <a:pPr algn="ctr">
              <a:lnSpc>
                <a:spcPct val="80000"/>
              </a:lnSpc>
              <a:spcBef>
                <a:spcPts val="0"/>
              </a:spcBef>
              <a:defRPr sz="2800" cap="all">
                <a:solidFill>
                  <a:srgbClr val="FFFFFF"/>
                </a:solidFill>
              </a:defRPr>
            </a:pPr>
            <a:endParaRPr/>
          </a:p>
        </p:txBody>
      </p:sp>
      <p:sp>
        <p:nvSpPr>
          <p:cNvPr id="126" name="Shape 126"/>
          <p:cNvSpPr>
            <a:spLocks noGrp="1"/>
          </p:cNvSpPr>
          <p:nvPr>
            <p:ph type="body" sz="quarter" idx="1"/>
          </p:nvPr>
        </p:nvSpPr>
        <p:spPr>
          <a:xfrm>
            <a:off x="889000" y="2908300"/>
            <a:ext cx="11226800" cy="1297940"/>
          </a:xfrm>
          <a:prstGeom prst="rect">
            <a:avLst/>
          </a:prstGeom>
        </p:spPr>
        <p:txBody>
          <a:bodyPr anchor="t"/>
          <a:lstStyle>
            <a:lvl1pPr>
              <a:spcBef>
                <a:spcPts val="0"/>
              </a:spcBef>
              <a:defRPr sz="9400">
                <a:solidFill>
                  <a:srgbClr val="FFFFFF"/>
                </a:solidFill>
                <a:latin typeface="DIN Condensed"/>
                <a:ea typeface="DIN Condensed"/>
                <a:cs typeface="DIN Condensed"/>
                <a:sym typeface="DIN Condensed"/>
              </a:defRPr>
            </a:lvl1pPr>
            <a:lvl2pPr marL="1673411" indent="-1228911">
              <a:spcBef>
                <a:spcPts val="0"/>
              </a:spcBef>
              <a:buSzPct val="104999"/>
              <a:buChar char="‣"/>
              <a:defRPr sz="9400">
                <a:solidFill>
                  <a:srgbClr val="FFFFFF"/>
                </a:solidFill>
                <a:latin typeface="DIN Condensed"/>
                <a:ea typeface="DIN Condensed"/>
                <a:cs typeface="DIN Condensed"/>
                <a:sym typeface="DIN Condensed"/>
              </a:defRPr>
            </a:lvl2pPr>
            <a:lvl3pPr marL="2117911" indent="-1228911">
              <a:spcBef>
                <a:spcPts val="0"/>
              </a:spcBef>
              <a:buSzPct val="104999"/>
              <a:buChar char="‣"/>
              <a:defRPr sz="9400">
                <a:solidFill>
                  <a:srgbClr val="FFFFFF"/>
                </a:solidFill>
                <a:latin typeface="DIN Condensed"/>
                <a:ea typeface="DIN Condensed"/>
                <a:cs typeface="DIN Condensed"/>
                <a:sym typeface="DIN Condensed"/>
              </a:defRPr>
            </a:lvl3pPr>
            <a:lvl4pPr marL="2562411" indent="-1228911">
              <a:spcBef>
                <a:spcPts val="0"/>
              </a:spcBef>
              <a:buSzPct val="104999"/>
              <a:buChar char="‣"/>
              <a:defRPr sz="9400">
                <a:solidFill>
                  <a:srgbClr val="FFFFFF"/>
                </a:solidFill>
                <a:latin typeface="DIN Condensed"/>
                <a:ea typeface="DIN Condensed"/>
                <a:cs typeface="DIN Condensed"/>
                <a:sym typeface="DIN Condensed"/>
              </a:defRPr>
            </a:lvl4pPr>
            <a:lvl5pPr marL="3006911" indent="-1228911">
              <a:spcBef>
                <a:spcPts val="0"/>
              </a:spcBef>
              <a:buSzPct val="104999"/>
              <a:buChar char="‣"/>
              <a:defRPr sz="9400">
                <a:solidFill>
                  <a:srgbClr val="FFFFFF"/>
                </a:solidFill>
                <a:latin typeface="DIN Condensed"/>
                <a:ea typeface="DIN Condensed"/>
                <a:cs typeface="DIN Condensed"/>
                <a:sym typeface="DIN Condensed"/>
              </a:defRPr>
            </a:lvl5pPr>
          </a:lstStyle>
          <a:p>
            <a:r>
              <a:t>Body Level One</a:t>
            </a:r>
          </a:p>
          <a:p>
            <a:pPr lvl="1"/>
            <a:r>
              <a:t>Body Level Two</a:t>
            </a:r>
          </a:p>
          <a:p>
            <a:pPr lvl="2"/>
            <a:r>
              <a:t>Body Level Three</a:t>
            </a:r>
          </a:p>
          <a:p>
            <a:pPr lvl="3"/>
            <a:r>
              <a:t>Body Level Four</a:t>
            </a:r>
          </a:p>
          <a:p>
            <a:pPr lvl="4"/>
            <a:r>
              <a:t>Body Level Five</a:t>
            </a:r>
          </a:p>
        </p:txBody>
      </p:sp>
      <p:sp>
        <p:nvSpPr>
          <p:cNvPr id="127" name="Shape 127"/>
          <p:cNvSpPr>
            <a:spLocks noGrp="1"/>
          </p:cNvSpPr>
          <p:nvPr>
            <p:ph type="body" sz="quarter" idx="13"/>
          </p:nvPr>
        </p:nvSpPr>
        <p:spPr>
          <a:xfrm>
            <a:off x="406400" y="7789333"/>
            <a:ext cx="12192000" cy="863602"/>
          </a:xfrm>
          <a:prstGeom prst="rect">
            <a:avLst/>
          </a:prstGeom>
        </p:spPr>
        <p:txBody>
          <a:bodyPr anchor="t"/>
          <a:lstStyle/>
          <a:p>
            <a:pPr algn="r" defTabSz="484886">
              <a:spcBef>
                <a:spcPts val="0"/>
              </a:spcBef>
              <a:defRPr sz="4980" cap="none">
                <a:solidFill>
                  <a:srgbClr val="838787"/>
                </a:solidFill>
                <a:latin typeface="DIN Condensed"/>
                <a:ea typeface="DIN Condensed"/>
                <a:cs typeface="DIN Condensed"/>
                <a:sym typeface="DIN Condensed"/>
              </a:defRPr>
            </a:pPr>
            <a:endParaRPr/>
          </a:p>
        </p:txBody>
      </p:sp>
      <p:sp>
        <p:nvSpPr>
          <p:cNvPr id="128" name="Shape 128"/>
          <p:cNvSpPr>
            <a:spLocks noGrp="1"/>
          </p:cNvSpPr>
          <p:nvPr>
            <p:ph type="body" sz="quarter" idx="14"/>
          </p:nvPr>
        </p:nvSpPr>
        <p:spPr>
          <a:xfrm>
            <a:off x="406400" y="457200"/>
            <a:ext cx="11176000" cy="457200"/>
          </a:xfrm>
          <a:prstGeom prst="rect">
            <a:avLst/>
          </a:prstGeom>
        </p:spPr>
        <p:txBody>
          <a:bodyPr/>
          <a:lstStyle/>
          <a:p>
            <a:pPr defTabSz="452627">
              <a:spcBef>
                <a:spcPts val="0"/>
              </a:spcBef>
              <a:defRPr sz="2376" spc="99">
                <a:solidFill>
                  <a:srgbClr val="838787"/>
                </a:solidFill>
              </a:defRPr>
            </a:pPr>
            <a:endParaRPr/>
          </a:p>
        </p:txBody>
      </p:sp>
      <p:sp>
        <p:nvSpPr>
          <p:cNvPr id="129" name="Shape 129"/>
          <p:cNvSpPr>
            <a:spLocks noGrp="1"/>
          </p:cNvSpPr>
          <p:nvPr>
            <p:ph type="sldNum" sz="quarter" idx="2"/>
          </p:nvPr>
        </p:nvSpPr>
        <p:spPr>
          <a:xfrm>
            <a:off x="12140188" y="431800"/>
            <a:ext cx="453331" cy="4699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Quote Alt">
    <p:bg>
      <p:bgPr>
        <a:solidFill>
          <a:schemeClr val="accent1"/>
        </a:solidFill>
        <a:effectLst/>
      </p:bgPr>
    </p:bg>
    <p:spTree>
      <p:nvGrpSpPr>
        <p:cNvPr id="1" name=""/>
        <p:cNvGrpSpPr/>
        <p:nvPr/>
      </p:nvGrpSpPr>
      <p:grpSpPr>
        <a:xfrm>
          <a:off x="0" y="0"/>
          <a:ext cx="0" cy="0"/>
          <a:chOff x="0" y="0"/>
          <a:chExt cx="0" cy="0"/>
        </a:xfrm>
      </p:grpSpPr>
      <p:sp>
        <p:nvSpPr>
          <p:cNvPr id="136" name="Shape 136"/>
          <p:cNvSpPr>
            <a:spLocks noGrp="1"/>
          </p:cNvSpPr>
          <p:nvPr>
            <p:ph type="body" sz="quarter" idx="1"/>
          </p:nvPr>
        </p:nvSpPr>
        <p:spPr>
          <a:xfrm>
            <a:off x="5892800" y="2641600"/>
            <a:ext cx="6705600" cy="2501900"/>
          </a:xfrm>
          <a:prstGeom prst="rect">
            <a:avLst/>
          </a:prstGeom>
        </p:spPr>
        <p:txBody>
          <a:bodyPr anchor="t"/>
          <a:lstStyle>
            <a:lvl1pPr>
              <a:spcBef>
                <a:spcPts val="0"/>
              </a:spcBef>
              <a:defRPr sz="9400">
                <a:solidFill>
                  <a:srgbClr val="FFFFFF"/>
                </a:solidFill>
                <a:latin typeface="DIN Condensed"/>
                <a:ea typeface="DIN Condensed"/>
                <a:cs typeface="DIN Condensed"/>
                <a:sym typeface="DIN Condensed"/>
              </a:defRPr>
            </a:lvl1pPr>
            <a:lvl2pPr marL="1673411" indent="-1228911">
              <a:spcBef>
                <a:spcPts val="0"/>
              </a:spcBef>
              <a:buSzPct val="104999"/>
              <a:buChar char="‣"/>
              <a:defRPr sz="9400">
                <a:solidFill>
                  <a:srgbClr val="FFFFFF"/>
                </a:solidFill>
                <a:latin typeface="DIN Condensed"/>
                <a:ea typeface="DIN Condensed"/>
                <a:cs typeface="DIN Condensed"/>
                <a:sym typeface="DIN Condensed"/>
              </a:defRPr>
            </a:lvl2pPr>
            <a:lvl3pPr marL="2117911" indent="-1228911">
              <a:spcBef>
                <a:spcPts val="0"/>
              </a:spcBef>
              <a:buSzPct val="104999"/>
              <a:buChar char="‣"/>
              <a:defRPr sz="9400">
                <a:solidFill>
                  <a:srgbClr val="FFFFFF"/>
                </a:solidFill>
                <a:latin typeface="DIN Condensed"/>
                <a:ea typeface="DIN Condensed"/>
                <a:cs typeface="DIN Condensed"/>
                <a:sym typeface="DIN Condensed"/>
              </a:defRPr>
            </a:lvl3pPr>
            <a:lvl4pPr marL="2562411" indent="-1228911">
              <a:spcBef>
                <a:spcPts val="0"/>
              </a:spcBef>
              <a:buSzPct val="104999"/>
              <a:buChar char="‣"/>
              <a:defRPr sz="9400">
                <a:solidFill>
                  <a:srgbClr val="FFFFFF"/>
                </a:solidFill>
                <a:latin typeface="DIN Condensed"/>
                <a:ea typeface="DIN Condensed"/>
                <a:cs typeface="DIN Condensed"/>
                <a:sym typeface="DIN Condensed"/>
              </a:defRPr>
            </a:lvl4pPr>
            <a:lvl5pPr marL="3006911" indent="-1228911">
              <a:spcBef>
                <a:spcPts val="0"/>
              </a:spcBef>
              <a:buSzPct val="104999"/>
              <a:buChar char="‣"/>
              <a:defRPr sz="9400">
                <a:solidFill>
                  <a:srgbClr val="FFFFFF"/>
                </a:solidFill>
                <a:latin typeface="DIN Condensed"/>
                <a:ea typeface="DIN Condensed"/>
                <a:cs typeface="DIN Condensed"/>
                <a:sym typeface="DIN Condensed"/>
              </a:defRPr>
            </a:lvl5pPr>
          </a:lstStyle>
          <a:p>
            <a:r>
              <a:t>Body Level One</a:t>
            </a:r>
          </a:p>
          <a:p>
            <a:pPr lvl="1"/>
            <a:r>
              <a:t>Body Level Two</a:t>
            </a:r>
          </a:p>
          <a:p>
            <a:pPr lvl="2"/>
            <a:r>
              <a:t>Body Level Three</a:t>
            </a:r>
          </a:p>
          <a:p>
            <a:pPr lvl="3"/>
            <a:r>
              <a:t>Body Level Four</a:t>
            </a:r>
          </a:p>
          <a:p>
            <a:pPr lvl="4"/>
            <a:r>
              <a:t>Body Level Five</a:t>
            </a:r>
          </a:p>
        </p:txBody>
      </p:sp>
      <p:sp>
        <p:nvSpPr>
          <p:cNvPr id="137" name="Shape 137"/>
          <p:cNvSpPr>
            <a:spLocks noGrp="1"/>
          </p:cNvSpPr>
          <p:nvPr>
            <p:ph type="pic" idx="13"/>
          </p:nvPr>
        </p:nvSpPr>
        <p:spPr>
          <a:xfrm>
            <a:off x="0" y="0"/>
            <a:ext cx="5486400" cy="9753600"/>
          </a:xfrm>
          <a:prstGeom prst="rect">
            <a:avLst/>
          </a:prstGeom>
        </p:spPr>
        <p:txBody>
          <a:bodyPr lIns="91439" tIns="45719" rIns="91439" bIns="45719" anchor="t">
            <a:noAutofit/>
          </a:bodyPr>
          <a:lstStyle/>
          <a:p>
            <a:endParaRPr/>
          </a:p>
        </p:txBody>
      </p:sp>
      <p:sp>
        <p:nvSpPr>
          <p:cNvPr id="138" name="Shape 138"/>
          <p:cNvSpPr>
            <a:spLocks noGrp="1"/>
          </p:cNvSpPr>
          <p:nvPr>
            <p:ph type="body" sz="quarter" idx="14"/>
          </p:nvPr>
        </p:nvSpPr>
        <p:spPr>
          <a:xfrm>
            <a:off x="5892800" y="7789333"/>
            <a:ext cx="6705600" cy="863602"/>
          </a:xfrm>
          <a:prstGeom prst="rect">
            <a:avLst/>
          </a:prstGeom>
        </p:spPr>
        <p:txBody>
          <a:bodyPr anchor="ctr"/>
          <a:lstStyle/>
          <a:p>
            <a:pPr defTabSz="379475">
              <a:lnSpc>
                <a:spcPct val="100000"/>
              </a:lnSpc>
              <a:spcBef>
                <a:spcPts val="0"/>
              </a:spcBef>
              <a:defRPr sz="4980" cap="none">
                <a:solidFill>
                  <a:srgbClr val="232323"/>
                </a:solidFill>
                <a:latin typeface="DIN Condensed"/>
                <a:ea typeface="DIN Condensed"/>
                <a:cs typeface="DIN Condensed"/>
                <a:sym typeface="DIN Condensed"/>
              </a:defRPr>
            </a:pPr>
            <a:endParaRPr/>
          </a:p>
        </p:txBody>
      </p:sp>
      <p:sp>
        <p:nvSpPr>
          <p:cNvPr id="139" name="Shape 139"/>
          <p:cNvSpPr>
            <a:spLocks noGrp="1"/>
          </p:cNvSpPr>
          <p:nvPr>
            <p:ph type="sldNum" sz="quarter" idx="2"/>
          </p:nvPr>
        </p:nvSpPr>
        <p:spPr>
          <a:xfrm>
            <a:off x="12140188" y="431800"/>
            <a:ext cx="453331" cy="4699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146" name="Shape 146"/>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47" name="Shape 147"/>
          <p:cNvSpPr>
            <a:spLocks noGrp="1"/>
          </p:cNvSpPr>
          <p:nvPr>
            <p:ph type="sldNum" sz="quarter" idx="2"/>
          </p:nvPr>
        </p:nvSpPr>
        <p:spPr>
          <a:xfrm>
            <a:off x="12140188" y="431800"/>
            <a:ext cx="453331" cy="4699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54" name="Shape 154"/>
          <p:cNvSpPr>
            <a:spLocks noGrp="1"/>
          </p:cNvSpPr>
          <p:nvPr>
            <p:ph type="sldNum" sz="quarter" idx="2"/>
          </p:nvPr>
        </p:nvSpPr>
        <p:spPr>
          <a:xfrm>
            <a:off x="12140188" y="431800"/>
            <a:ext cx="453331" cy="4699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Blank Alt">
    <p:bg>
      <p:bgPr>
        <a:solidFill>
          <a:srgbClr val="FFFFFF"/>
        </a:solidFill>
        <a:effectLst/>
      </p:bgPr>
    </p:bg>
    <p:spTree>
      <p:nvGrpSpPr>
        <p:cNvPr id="1" name=""/>
        <p:cNvGrpSpPr/>
        <p:nvPr/>
      </p:nvGrpSpPr>
      <p:grpSpPr>
        <a:xfrm>
          <a:off x="0" y="0"/>
          <a:ext cx="0" cy="0"/>
          <a:chOff x="0" y="0"/>
          <a:chExt cx="0" cy="0"/>
        </a:xfrm>
      </p:grpSpPr>
      <p:sp>
        <p:nvSpPr>
          <p:cNvPr id="161" name="Shape 161"/>
          <p:cNvSpPr>
            <a:spLocks noGrp="1"/>
          </p:cNvSpPr>
          <p:nvPr>
            <p:ph type="sldNum" sz="quarter" idx="2"/>
          </p:nvPr>
        </p:nvSpPr>
        <p:spPr>
          <a:xfrm>
            <a:off x="12140188" y="431800"/>
            <a:ext cx="453331" cy="4699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21" name="Shape 21"/>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22" name="Shape 22"/>
          <p:cNvSpPr>
            <a:spLocks noGrp="1"/>
          </p:cNvSpPr>
          <p:nvPr>
            <p:ph type="body" sz="quarter" idx="1"/>
          </p:nvPr>
        </p:nvSpPr>
        <p:spPr>
          <a:xfrm>
            <a:off x="406400" y="6140894"/>
            <a:ext cx="12192000" cy="264"/>
          </a:xfrm>
          <a:prstGeom prst="rect">
            <a:avLst/>
          </a:prstGeom>
          <a:ln w="38100">
            <a:solidFill>
              <a:srgbClr val="A6AAA9"/>
            </a:solidFill>
          </a:ln>
        </p:spPr>
        <p:txBody>
          <a:bodyPr anchor="ctr"/>
          <a:lstStyle>
            <a:lvl1pPr marL="444500" indent="-444500">
              <a:lnSpc>
                <a:spcPct val="100000"/>
              </a:lnSpc>
              <a:spcBef>
                <a:spcPts val="2800"/>
              </a:spcBef>
              <a:buClr>
                <a:srgbClr val="39A3D5"/>
              </a:buClr>
              <a:buSzPct val="104999"/>
              <a:buFont typeface="Avenir Next"/>
              <a:buChar char="‣"/>
              <a:defRPr sz="3400" b="0" cap="none">
                <a:solidFill>
                  <a:srgbClr val="838787"/>
                </a:solidFill>
                <a:latin typeface="Avenir Next Medium"/>
                <a:ea typeface="Avenir Next Medium"/>
                <a:cs typeface="Avenir Next Medium"/>
                <a:sym typeface="Avenir Next Medium"/>
              </a:defRPr>
            </a:lvl1pPr>
            <a:lvl2pPr marL="889000" indent="-444500">
              <a:lnSpc>
                <a:spcPct val="100000"/>
              </a:lnSpc>
              <a:spcBef>
                <a:spcPts val="2800"/>
              </a:spcBef>
              <a:buClr>
                <a:srgbClr val="39A3D5"/>
              </a:buClr>
              <a:buSzPct val="104999"/>
              <a:buFont typeface="Avenir Next"/>
              <a:buChar char="‣"/>
              <a:defRPr sz="3400" b="0" cap="none">
                <a:solidFill>
                  <a:srgbClr val="838787"/>
                </a:solidFill>
                <a:latin typeface="Avenir Next Medium"/>
                <a:ea typeface="Avenir Next Medium"/>
                <a:cs typeface="Avenir Next Medium"/>
                <a:sym typeface="Avenir Next Medium"/>
              </a:defRPr>
            </a:lvl2pPr>
            <a:lvl3pPr marL="1333500" indent="-444500">
              <a:lnSpc>
                <a:spcPct val="100000"/>
              </a:lnSpc>
              <a:spcBef>
                <a:spcPts val="2800"/>
              </a:spcBef>
              <a:buClr>
                <a:srgbClr val="39A3D5"/>
              </a:buClr>
              <a:buSzPct val="104999"/>
              <a:buFont typeface="Avenir Next"/>
              <a:buChar char="‣"/>
              <a:defRPr sz="3400" b="0" cap="none">
                <a:solidFill>
                  <a:srgbClr val="838787"/>
                </a:solidFill>
                <a:latin typeface="Avenir Next Medium"/>
                <a:ea typeface="Avenir Next Medium"/>
                <a:cs typeface="Avenir Next Medium"/>
                <a:sym typeface="Avenir Next Medium"/>
              </a:defRPr>
            </a:lvl3pPr>
            <a:lvl4pPr marL="1778000" indent="-444500">
              <a:lnSpc>
                <a:spcPct val="100000"/>
              </a:lnSpc>
              <a:spcBef>
                <a:spcPts val="2800"/>
              </a:spcBef>
              <a:buClr>
                <a:srgbClr val="39A3D5"/>
              </a:buClr>
              <a:buSzPct val="104999"/>
              <a:buFont typeface="Avenir Next"/>
              <a:buChar char="‣"/>
              <a:defRPr sz="3400" b="0" cap="none">
                <a:solidFill>
                  <a:srgbClr val="838787"/>
                </a:solidFill>
                <a:latin typeface="Avenir Next Medium"/>
                <a:ea typeface="Avenir Next Medium"/>
                <a:cs typeface="Avenir Next Medium"/>
                <a:sym typeface="Avenir Next Medium"/>
              </a:defRPr>
            </a:lvl4pPr>
            <a:lvl5pPr marL="2222500" indent="-444500">
              <a:lnSpc>
                <a:spcPct val="100000"/>
              </a:lnSpc>
              <a:spcBef>
                <a:spcPts val="2800"/>
              </a:spcBef>
              <a:buClr>
                <a:srgbClr val="39A3D5"/>
              </a:buClr>
              <a:buSzPct val="104999"/>
              <a:buFont typeface="Avenir Next"/>
              <a:buChar char="‣"/>
              <a:defRPr sz="3400" b="0" cap="none">
                <a:solidFill>
                  <a:srgbClr val="838787"/>
                </a:solidFill>
                <a:latin typeface="Avenir Next Medium"/>
                <a:ea typeface="Avenir Next Medium"/>
                <a:cs typeface="Avenir Next Medium"/>
                <a:sym typeface="Avenir Next Medium"/>
              </a:defRPr>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title"/>
          </p:nvPr>
        </p:nvSpPr>
        <p:spPr>
          <a:prstGeom prst="rect">
            <a:avLst/>
          </a:prstGeom>
        </p:spPr>
        <p:txBody>
          <a:bodyPr/>
          <a:lstStyle/>
          <a:p>
            <a:r>
              <a:t>Title Text</a:t>
            </a:r>
          </a:p>
        </p:txBody>
      </p:sp>
      <p:sp>
        <p:nvSpPr>
          <p:cNvPr id="24" name="Shape 24"/>
          <p:cNvSpPr>
            <a:spLocks noGrp="1"/>
          </p:cNvSpPr>
          <p:nvPr>
            <p:ph type="body" sz="quarter" idx="14"/>
          </p:nvPr>
        </p:nvSpPr>
        <p:spPr>
          <a:prstGeom prst="rect">
            <a:avLst/>
          </a:prstGeom>
        </p:spPr>
        <p:txBody>
          <a:bodyPr/>
          <a:lstStyle/>
          <a:p>
            <a:endParaRPr/>
          </a:p>
        </p:txBody>
      </p:sp>
      <p:sp>
        <p:nvSpPr>
          <p:cNvPr id="25" name="Shape 2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Subtitle Alt">
    <p:bg>
      <p:bgPr>
        <a:solidFill>
          <a:srgbClr val="FFFFFF"/>
        </a:solidFill>
        <a:effectLst/>
      </p:bgPr>
    </p:bg>
    <p:spTree>
      <p:nvGrpSpPr>
        <p:cNvPr id="1" name=""/>
        <p:cNvGrpSpPr/>
        <p:nvPr/>
      </p:nvGrpSpPr>
      <p:grpSpPr>
        <a:xfrm>
          <a:off x="0" y="0"/>
          <a:ext cx="0" cy="0"/>
          <a:chOff x="0" y="0"/>
          <a:chExt cx="0" cy="0"/>
        </a:xfrm>
      </p:grpSpPr>
      <p:sp>
        <p:nvSpPr>
          <p:cNvPr id="32" name="Shape 32"/>
          <p:cNvSpPr>
            <a:spLocks noGrp="1"/>
          </p:cNvSpPr>
          <p:nvPr>
            <p:ph type="title"/>
          </p:nvPr>
        </p:nvSpPr>
        <p:spPr>
          <a:prstGeom prst="rect">
            <a:avLst/>
          </a:prstGeom>
        </p:spPr>
        <p:txBody>
          <a:bodyPr/>
          <a:lstStyle/>
          <a:p>
            <a:r>
              <a:t>Title Text</a:t>
            </a:r>
          </a:p>
        </p:txBody>
      </p:sp>
      <p:sp>
        <p:nvSpPr>
          <p:cNvPr id="33" name="Shape 33"/>
          <p:cNvSpPr>
            <a:spLocks noGrp="1"/>
          </p:cNvSpPr>
          <p:nvPr>
            <p:ph type="body" sz="quarter"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4" name="Shape 34"/>
          <p:cNvSpPr>
            <a:spLocks noGrp="1"/>
          </p:cNvSpPr>
          <p:nvPr>
            <p:ph type="sldNum" sz="quarter" idx="2"/>
          </p:nvPr>
        </p:nvSpPr>
        <p:spPr>
          <a:xfrm>
            <a:off x="12115426" y="419100"/>
            <a:ext cx="453331" cy="4699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 Centre">
    <p:spTree>
      <p:nvGrpSpPr>
        <p:cNvPr id="1" name=""/>
        <p:cNvGrpSpPr/>
        <p:nvPr/>
      </p:nvGrpSpPr>
      <p:grpSpPr>
        <a:xfrm>
          <a:off x="0" y="0"/>
          <a:ext cx="0" cy="0"/>
          <a:chOff x="0" y="0"/>
          <a:chExt cx="0" cy="0"/>
        </a:xfrm>
      </p:grpSpPr>
      <p:sp>
        <p:nvSpPr>
          <p:cNvPr id="41" name="Shape 41"/>
          <p:cNvSpPr>
            <a:spLocks noGrp="1"/>
          </p:cNvSpPr>
          <p:nvPr>
            <p:ph type="title"/>
          </p:nvPr>
        </p:nvSpPr>
        <p:spPr>
          <a:xfrm>
            <a:off x="406400" y="4038600"/>
            <a:ext cx="12192000" cy="4521200"/>
          </a:xfrm>
          <a:prstGeom prst="rect">
            <a:avLst/>
          </a:prstGeom>
        </p:spPr>
        <p:txBody>
          <a:bodyPr/>
          <a:lstStyle/>
          <a:p>
            <a:r>
              <a:t>Title Text</a:t>
            </a:r>
          </a:p>
        </p:txBody>
      </p:sp>
      <p:sp>
        <p:nvSpPr>
          <p:cNvPr id="42" name="Shape 4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49" name="Shape 49"/>
          <p:cNvSpPr/>
          <p:nvPr/>
        </p:nvSpPr>
        <p:spPr>
          <a:xfrm flipV="1">
            <a:off x="5892800" y="6141011"/>
            <a:ext cx="6705600" cy="146"/>
          </a:xfrm>
          <a:prstGeom prst="line">
            <a:avLst/>
          </a:prstGeom>
          <a:ln w="38100">
            <a:solidFill>
              <a:srgbClr val="A6AAA9"/>
            </a:solidFill>
            <a:miter lim="400000"/>
          </a:ln>
        </p:spPr>
        <p:txBody>
          <a:bodyPr lIns="45718" tIns="45718" rIns="45718" bIns="45718"/>
          <a:lstStyle/>
          <a:p>
            <a:pPr>
              <a:defRPr>
                <a:solidFill>
                  <a:srgbClr val="838787"/>
                </a:solidFill>
              </a:defRPr>
            </a:pPr>
            <a:endParaRPr/>
          </a:p>
        </p:txBody>
      </p:sp>
      <p:sp>
        <p:nvSpPr>
          <p:cNvPr id="50" name="Shape 50"/>
          <p:cNvSpPr>
            <a:spLocks noGrp="1"/>
          </p:cNvSpPr>
          <p:nvPr>
            <p:ph type="pic" idx="13"/>
          </p:nvPr>
        </p:nvSpPr>
        <p:spPr>
          <a:xfrm>
            <a:off x="0" y="0"/>
            <a:ext cx="5486400" cy="9753600"/>
          </a:xfrm>
          <a:prstGeom prst="rect">
            <a:avLst/>
          </a:prstGeom>
        </p:spPr>
        <p:txBody>
          <a:bodyPr lIns="91439" tIns="45719" rIns="91439" bIns="45719" anchor="t">
            <a:noAutofit/>
          </a:bodyPr>
          <a:lstStyle/>
          <a:p>
            <a:endParaRPr/>
          </a:p>
        </p:txBody>
      </p:sp>
      <p:sp>
        <p:nvSpPr>
          <p:cNvPr id="51" name="Shape 51"/>
          <p:cNvSpPr>
            <a:spLocks noGrp="1"/>
          </p:cNvSpPr>
          <p:nvPr>
            <p:ph type="title"/>
          </p:nvPr>
        </p:nvSpPr>
        <p:spPr>
          <a:xfrm>
            <a:off x="5892800" y="6426200"/>
            <a:ext cx="6705600" cy="2705100"/>
          </a:xfrm>
          <a:prstGeom prst="rect">
            <a:avLst/>
          </a:prstGeom>
        </p:spPr>
        <p:txBody>
          <a:bodyPr/>
          <a:lstStyle/>
          <a:p>
            <a:r>
              <a:t>Title Text</a:t>
            </a:r>
          </a:p>
        </p:txBody>
      </p:sp>
      <p:sp>
        <p:nvSpPr>
          <p:cNvPr id="52" name="Shape 52"/>
          <p:cNvSpPr>
            <a:spLocks noGrp="1"/>
          </p:cNvSpPr>
          <p:nvPr>
            <p:ph type="body" sz="quarter" idx="1"/>
          </p:nvPr>
        </p:nvSpPr>
        <p:spPr>
          <a:xfrm>
            <a:off x="5892800" y="4267200"/>
            <a:ext cx="6705600" cy="18034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3" name="Shape 5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 Top">
    <p:bg>
      <p:bgPr>
        <a:solidFill>
          <a:srgbClr val="FFFFFF"/>
        </a:solidFill>
        <a:effectLst/>
      </p:bgPr>
    </p:bg>
    <p:spTree>
      <p:nvGrpSpPr>
        <p:cNvPr id="1" name=""/>
        <p:cNvGrpSpPr/>
        <p:nvPr/>
      </p:nvGrpSpPr>
      <p:grpSpPr>
        <a:xfrm>
          <a:off x="0" y="0"/>
          <a:ext cx="0" cy="0"/>
          <a:chOff x="0" y="0"/>
          <a:chExt cx="0" cy="0"/>
        </a:xfrm>
      </p:grpSpPr>
      <p:sp>
        <p:nvSpPr>
          <p:cNvPr id="60" name="Shape 60"/>
          <p:cNvSpPr/>
          <p:nvPr/>
        </p:nvSpPr>
        <p:spPr>
          <a:xfrm flipV="1">
            <a:off x="406400" y="993160"/>
            <a:ext cx="12192000" cy="264"/>
          </a:xfrm>
          <a:prstGeom prst="line">
            <a:avLst/>
          </a:prstGeom>
          <a:ln w="25400">
            <a:solidFill>
              <a:srgbClr val="A6AAA9"/>
            </a:solidFill>
            <a:miter lim="400000"/>
          </a:ln>
        </p:spPr>
        <p:txBody>
          <a:bodyPr lIns="45718" tIns="45718" rIns="45718" bIns="45718"/>
          <a:lstStyle/>
          <a:p>
            <a:pPr>
              <a:defRPr>
                <a:solidFill>
                  <a:srgbClr val="838787"/>
                </a:solidFill>
              </a:defRPr>
            </a:pPr>
            <a:endParaRPr/>
          </a:p>
        </p:txBody>
      </p:sp>
      <p:sp>
        <p:nvSpPr>
          <p:cNvPr id="61" name="Shape 61"/>
          <p:cNvSpPr>
            <a:spLocks noGrp="1"/>
          </p:cNvSpPr>
          <p:nvPr>
            <p:ph type="body" sz="quarter" idx="1"/>
          </p:nvPr>
        </p:nvSpPr>
        <p:spPr>
          <a:xfrm>
            <a:off x="406400" y="457200"/>
            <a:ext cx="11176000" cy="457200"/>
          </a:xfrm>
          <a:prstGeom prst="rect">
            <a:avLst/>
          </a:prstGeom>
        </p:spPr>
        <p:txBody>
          <a:bodyPr/>
          <a:lstStyle>
            <a:lvl1pPr defTabSz="457200">
              <a:spcBef>
                <a:spcPts val="0"/>
              </a:spcBef>
              <a:defRPr sz="2400" spc="120">
                <a:solidFill>
                  <a:srgbClr val="838787"/>
                </a:solidFill>
              </a:defRPr>
            </a:lvl1pPr>
            <a:lvl2pPr marL="758264" indent="-313764" defTabSz="457200">
              <a:spcBef>
                <a:spcPts val="0"/>
              </a:spcBef>
              <a:buSzPct val="104999"/>
              <a:buChar char="‣"/>
              <a:defRPr sz="2400" spc="120">
                <a:solidFill>
                  <a:srgbClr val="838787"/>
                </a:solidFill>
              </a:defRPr>
            </a:lvl2pPr>
            <a:lvl3pPr marL="1202764" indent="-313764" defTabSz="457200">
              <a:spcBef>
                <a:spcPts val="0"/>
              </a:spcBef>
              <a:buSzPct val="104999"/>
              <a:buChar char="‣"/>
              <a:defRPr sz="2400" spc="120">
                <a:solidFill>
                  <a:srgbClr val="838787"/>
                </a:solidFill>
              </a:defRPr>
            </a:lvl3pPr>
            <a:lvl4pPr marL="1647264" indent="-313764" defTabSz="457200">
              <a:spcBef>
                <a:spcPts val="0"/>
              </a:spcBef>
              <a:buSzPct val="104999"/>
              <a:buChar char="‣"/>
              <a:defRPr sz="2400" spc="120">
                <a:solidFill>
                  <a:srgbClr val="838787"/>
                </a:solidFill>
              </a:defRPr>
            </a:lvl4pPr>
            <a:lvl5pPr marL="2091764" indent="-313764" defTabSz="457200">
              <a:spcBef>
                <a:spcPts val="0"/>
              </a:spcBef>
              <a:buSzPct val="104999"/>
              <a:buChar char="‣"/>
              <a:defRPr sz="2400" spc="120">
                <a:solidFill>
                  <a:srgbClr val="838787"/>
                </a:solidFill>
              </a:defRPr>
            </a:lvl5pPr>
          </a:lstStyle>
          <a:p>
            <a:r>
              <a:t>Body Level One</a:t>
            </a:r>
          </a:p>
          <a:p>
            <a:pPr lvl="1"/>
            <a:r>
              <a:t>Body Level Two</a:t>
            </a:r>
          </a:p>
          <a:p>
            <a:pPr lvl="2"/>
            <a:r>
              <a:t>Body Level Three</a:t>
            </a:r>
          </a:p>
          <a:p>
            <a:pPr lvl="3"/>
            <a:r>
              <a:t>Body Level Four</a:t>
            </a:r>
          </a:p>
          <a:p>
            <a:pPr lvl="4"/>
            <a:r>
              <a:t>Body Level Five</a:t>
            </a:r>
          </a:p>
        </p:txBody>
      </p:sp>
      <p:sp>
        <p:nvSpPr>
          <p:cNvPr id="62" name="Shape 62"/>
          <p:cNvSpPr>
            <a:spLocks noGrp="1"/>
          </p:cNvSpPr>
          <p:nvPr>
            <p:ph type="title"/>
          </p:nvPr>
        </p:nvSpPr>
        <p:spPr>
          <a:xfrm>
            <a:off x="406400" y="1536700"/>
            <a:ext cx="12192000" cy="723900"/>
          </a:xfrm>
          <a:prstGeom prst="rect">
            <a:avLst/>
          </a:prstGeom>
        </p:spPr>
        <p:txBody>
          <a:bodyPr/>
          <a:lstStyle>
            <a:lvl1pPr>
              <a:spcBef>
                <a:spcPts val="2800"/>
              </a:spcBef>
              <a:defRPr sz="6000"/>
            </a:lvl1pPr>
          </a:lstStyle>
          <a:p>
            <a:r>
              <a:t>Title Text</a:t>
            </a:r>
          </a:p>
        </p:txBody>
      </p:sp>
      <p:sp>
        <p:nvSpPr>
          <p:cNvPr id="63" name="Shape 63"/>
          <p:cNvSpPr>
            <a:spLocks noGrp="1"/>
          </p:cNvSpPr>
          <p:nvPr>
            <p:ph type="sldNum" sz="quarter" idx="2"/>
          </p:nvPr>
        </p:nvSpPr>
        <p:spPr>
          <a:xfrm>
            <a:off x="12140188" y="431800"/>
            <a:ext cx="453331" cy="4699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70" name="Shape 70"/>
          <p:cNvSpPr/>
          <p:nvPr/>
        </p:nvSpPr>
        <p:spPr>
          <a:xfrm flipV="1">
            <a:off x="406400" y="993160"/>
            <a:ext cx="12192000" cy="264"/>
          </a:xfrm>
          <a:prstGeom prst="line">
            <a:avLst/>
          </a:prstGeom>
          <a:ln w="25400">
            <a:solidFill>
              <a:srgbClr val="A6AAA9"/>
            </a:solidFill>
            <a:miter lim="400000"/>
          </a:ln>
        </p:spPr>
        <p:txBody>
          <a:bodyPr lIns="45718" tIns="45718" rIns="45718" bIns="45718"/>
          <a:lstStyle/>
          <a:p>
            <a:pPr>
              <a:defRPr>
                <a:solidFill>
                  <a:srgbClr val="838787"/>
                </a:solidFill>
              </a:defRPr>
            </a:pPr>
            <a:endParaRPr/>
          </a:p>
        </p:txBody>
      </p:sp>
      <p:sp>
        <p:nvSpPr>
          <p:cNvPr id="71" name="Shape 71"/>
          <p:cNvSpPr>
            <a:spLocks noGrp="1"/>
          </p:cNvSpPr>
          <p:nvPr>
            <p:ph type="body" sz="quarter" idx="1"/>
          </p:nvPr>
        </p:nvSpPr>
        <p:spPr>
          <a:xfrm>
            <a:off x="406400" y="457200"/>
            <a:ext cx="11176000" cy="457200"/>
          </a:xfrm>
          <a:prstGeom prst="rect">
            <a:avLst/>
          </a:prstGeom>
        </p:spPr>
        <p:txBody>
          <a:bodyPr/>
          <a:lstStyle>
            <a:lvl1pPr defTabSz="457200">
              <a:spcBef>
                <a:spcPts val="0"/>
              </a:spcBef>
              <a:defRPr sz="2400" spc="120">
                <a:solidFill>
                  <a:srgbClr val="838787"/>
                </a:solidFill>
              </a:defRPr>
            </a:lvl1pPr>
            <a:lvl2pPr marL="758264" indent="-313764" defTabSz="457200">
              <a:spcBef>
                <a:spcPts val="0"/>
              </a:spcBef>
              <a:buSzPct val="104999"/>
              <a:buChar char="‣"/>
              <a:defRPr sz="2400" spc="120">
                <a:solidFill>
                  <a:srgbClr val="838787"/>
                </a:solidFill>
              </a:defRPr>
            </a:lvl2pPr>
            <a:lvl3pPr marL="1202764" indent="-313764" defTabSz="457200">
              <a:spcBef>
                <a:spcPts val="0"/>
              </a:spcBef>
              <a:buSzPct val="104999"/>
              <a:buChar char="‣"/>
              <a:defRPr sz="2400" spc="120">
                <a:solidFill>
                  <a:srgbClr val="838787"/>
                </a:solidFill>
              </a:defRPr>
            </a:lvl3pPr>
            <a:lvl4pPr marL="1647264" indent="-313764" defTabSz="457200">
              <a:spcBef>
                <a:spcPts val="0"/>
              </a:spcBef>
              <a:buSzPct val="104999"/>
              <a:buChar char="‣"/>
              <a:defRPr sz="2400" spc="120">
                <a:solidFill>
                  <a:srgbClr val="838787"/>
                </a:solidFill>
              </a:defRPr>
            </a:lvl4pPr>
            <a:lvl5pPr marL="2091764" indent="-313764" defTabSz="457200">
              <a:spcBef>
                <a:spcPts val="0"/>
              </a:spcBef>
              <a:buSzPct val="104999"/>
              <a:buChar char="‣"/>
              <a:defRPr sz="2400" spc="120">
                <a:solidFill>
                  <a:srgbClr val="838787"/>
                </a:solidFill>
              </a:defRPr>
            </a:lvl5pPr>
          </a:lstStyle>
          <a:p>
            <a:r>
              <a:t>Body Level One</a:t>
            </a:r>
          </a:p>
          <a:p>
            <a:pPr lvl="1"/>
            <a:r>
              <a:t>Body Level Two</a:t>
            </a:r>
          </a:p>
          <a:p>
            <a:pPr lvl="2"/>
            <a:r>
              <a:t>Body Level Three</a:t>
            </a:r>
          </a:p>
          <a:p>
            <a:pPr lvl="3"/>
            <a:r>
              <a:t>Body Level Four</a:t>
            </a:r>
          </a:p>
          <a:p>
            <a:pPr lvl="4"/>
            <a:r>
              <a:t>Body Level Five</a:t>
            </a:r>
          </a:p>
        </p:txBody>
      </p:sp>
      <p:sp>
        <p:nvSpPr>
          <p:cNvPr id="72" name="Shape 72"/>
          <p:cNvSpPr>
            <a:spLocks noGrp="1"/>
          </p:cNvSpPr>
          <p:nvPr>
            <p:ph type="title"/>
          </p:nvPr>
        </p:nvSpPr>
        <p:spPr>
          <a:xfrm>
            <a:off x="406400" y="1536700"/>
            <a:ext cx="12192000" cy="723900"/>
          </a:xfrm>
          <a:prstGeom prst="rect">
            <a:avLst/>
          </a:prstGeom>
        </p:spPr>
        <p:txBody>
          <a:bodyPr/>
          <a:lstStyle>
            <a:lvl1pPr>
              <a:spcBef>
                <a:spcPts val="2800"/>
              </a:spcBef>
              <a:defRPr sz="6000"/>
            </a:lvl1pPr>
          </a:lstStyle>
          <a:p>
            <a:r>
              <a:t>Title Text</a:t>
            </a:r>
          </a:p>
        </p:txBody>
      </p:sp>
      <p:sp>
        <p:nvSpPr>
          <p:cNvPr id="73" name="Shape 73"/>
          <p:cNvSpPr>
            <a:spLocks noGrp="1"/>
          </p:cNvSpPr>
          <p:nvPr>
            <p:ph type="body" idx="13"/>
          </p:nvPr>
        </p:nvSpPr>
        <p:spPr>
          <a:xfrm>
            <a:off x="406400" y="2743200"/>
            <a:ext cx="12192000" cy="6108700"/>
          </a:xfrm>
          <a:prstGeom prst="rect">
            <a:avLst/>
          </a:prstGeom>
        </p:spPr>
        <p:txBody>
          <a:bodyPr anchor="t"/>
          <a:lstStyle/>
          <a:p>
            <a:pPr marL="444500" indent="-444500">
              <a:lnSpc>
                <a:spcPct val="100000"/>
              </a:lnSpc>
              <a:spcBef>
                <a:spcPts val="2800"/>
              </a:spcBef>
              <a:buClr>
                <a:schemeClr val="accent1"/>
              </a:buClr>
              <a:buSzPct val="104999"/>
              <a:buFont typeface="Avenir Next"/>
              <a:buChar char="▸"/>
              <a:defRPr sz="3400" b="0" cap="none">
                <a:solidFill>
                  <a:srgbClr val="838787"/>
                </a:solidFill>
                <a:latin typeface="Avenir Next Medium"/>
                <a:ea typeface="Avenir Next Medium"/>
                <a:cs typeface="Avenir Next Medium"/>
                <a:sym typeface="Avenir Next Medium"/>
              </a:defRPr>
            </a:pPr>
            <a:endParaRPr/>
          </a:p>
        </p:txBody>
      </p:sp>
      <p:sp>
        <p:nvSpPr>
          <p:cNvPr id="74" name="Shape 74"/>
          <p:cNvSpPr>
            <a:spLocks noGrp="1"/>
          </p:cNvSpPr>
          <p:nvPr>
            <p:ph type="sldNum" sz="quarter" idx="2"/>
          </p:nvPr>
        </p:nvSpPr>
        <p:spPr>
          <a:xfrm>
            <a:off x="12140188" y="431800"/>
            <a:ext cx="453331" cy="4699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itle &amp; Bullets Alt">
    <p:bg>
      <p:bgPr>
        <a:solidFill>
          <a:srgbClr val="FFFFFF"/>
        </a:solidFill>
        <a:effectLst/>
      </p:bgPr>
    </p:bg>
    <p:spTree>
      <p:nvGrpSpPr>
        <p:cNvPr id="1" name=""/>
        <p:cNvGrpSpPr/>
        <p:nvPr/>
      </p:nvGrpSpPr>
      <p:grpSpPr>
        <a:xfrm>
          <a:off x="0" y="0"/>
          <a:ext cx="0" cy="0"/>
          <a:chOff x="0" y="0"/>
          <a:chExt cx="0" cy="0"/>
        </a:xfrm>
      </p:grpSpPr>
      <p:sp>
        <p:nvSpPr>
          <p:cNvPr id="81" name="Shape 81"/>
          <p:cNvSpPr/>
          <p:nvPr/>
        </p:nvSpPr>
        <p:spPr>
          <a:xfrm flipV="1">
            <a:off x="406400" y="993160"/>
            <a:ext cx="12192000" cy="264"/>
          </a:xfrm>
          <a:prstGeom prst="line">
            <a:avLst/>
          </a:prstGeom>
          <a:ln w="25400">
            <a:solidFill>
              <a:srgbClr val="A6AAA9"/>
            </a:solidFill>
            <a:miter lim="400000"/>
          </a:ln>
        </p:spPr>
        <p:txBody>
          <a:bodyPr lIns="45718" tIns="45718" rIns="45718" bIns="45718"/>
          <a:lstStyle/>
          <a:p>
            <a:pPr>
              <a:defRPr>
                <a:solidFill>
                  <a:srgbClr val="838787"/>
                </a:solidFill>
              </a:defRPr>
            </a:pPr>
            <a:endParaRPr/>
          </a:p>
        </p:txBody>
      </p:sp>
      <p:sp>
        <p:nvSpPr>
          <p:cNvPr id="82" name="Shape 82"/>
          <p:cNvSpPr>
            <a:spLocks noGrp="1"/>
          </p:cNvSpPr>
          <p:nvPr>
            <p:ph type="body" sz="quarter" idx="1"/>
          </p:nvPr>
        </p:nvSpPr>
        <p:spPr>
          <a:xfrm>
            <a:off x="406400" y="457200"/>
            <a:ext cx="11176000" cy="457200"/>
          </a:xfrm>
          <a:prstGeom prst="rect">
            <a:avLst/>
          </a:prstGeom>
        </p:spPr>
        <p:txBody>
          <a:bodyPr/>
          <a:lstStyle>
            <a:lvl1pPr defTabSz="457200">
              <a:spcBef>
                <a:spcPts val="0"/>
              </a:spcBef>
              <a:defRPr sz="2400" spc="120">
                <a:solidFill>
                  <a:srgbClr val="838787"/>
                </a:solidFill>
              </a:defRPr>
            </a:lvl1pPr>
            <a:lvl2pPr marL="758264" indent="-313764" defTabSz="457200">
              <a:spcBef>
                <a:spcPts val="0"/>
              </a:spcBef>
              <a:buSzPct val="104999"/>
              <a:buChar char="‣"/>
              <a:defRPr sz="2400" spc="120">
                <a:solidFill>
                  <a:srgbClr val="838787"/>
                </a:solidFill>
              </a:defRPr>
            </a:lvl2pPr>
            <a:lvl3pPr marL="1202764" indent="-313764" defTabSz="457200">
              <a:spcBef>
                <a:spcPts val="0"/>
              </a:spcBef>
              <a:buSzPct val="104999"/>
              <a:buChar char="‣"/>
              <a:defRPr sz="2400" spc="120">
                <a:solidFill>
                  <a:srgbClr val="838787"/>
                </a:solidFill>
              </a:defRPr>
            </a:lvl3pPr>
            <a:lvl4pPr marL="1647264" indent="-313764" defTabSz="457200">
              <a:spcBef>
                <a:spcPts val="0"/>
              </a:spcBef>
              <a:buSzPct val="104999"/>
              <a:buChar char="‣"/>
              <a:defRPr sz="2400" spc="120">
                <a:solidFill>
                  <a:srgbClr val="838787"/>
                </a:solidFill>
              </a:defRPr>
            </a:lvl4pPr>
            <a:lvl5pPr marL="2091764" indent="-313764" defTabSz="457200">
              <a:spcBef>
                <a:spcPts val="0"/>
              </a:spcBef>
              <a:buSzPct val="104999"/>
              <a:buChar char="‣"/>
              <a:defRPr sz="2400" spc="120">
                <a:solidFill>
                  <a:srgbClr val="838787"/>
                </a:solidFill>
              </a:defRPr>
            </a:lvl5pPr>
          </a:lstStyle>
          <a:p>
            <a:r>
              <a:t>Body Level One</a:t>
            </a:r>
          </a:p>
          <a:p>
            <a:pPr lvl="1"/>
            <a:r>
              <a:t>Body Level Two</a:t>
            </a:r>
          </a:p>
          <a:p>
            <a:pPr lvl="2"/>
            <a:r>
              <a:t>Body Level Three</a:t>
            </a:r>
          </a:p>
          <a:p>
            <a:pPr lvl="3"/>
            <a:r>
              <a:t>Body Level Four</a:t>
            </a:r>
          </a:p>
          <a:p>
            <a:pPr lvl="4"/>
            <a:r>
              <a:t>Body Level Five</a:t>
            </a:r>
          </a:p>
        </p:txBody>
      </p:sp>
      <p:sp>
        <p:nvSpPr>
          <p:cNvPr id="83" name="Shape 83"/>
          <p:cNvSpPr>
            <a:spLocks noGrp="1"/>
          </p:cNvSpPr>
          <p:nvPr>
            <p:ph type="title"/>
          </p:nvPr>
        </p:nvSpPr>
        <p:spPr>
          <a:xfrm>
            <a:off x="406400" y="1536700"/>
            <a:ext cx="12192000" cy="723900"/>
          </a:xfrm>
          <a:prstGeom prst="rect">
            <a:avLst/>
          </a:prstGeom>
        </p:spPr>
        <p:txBody>
          <a:bodyPr/>
          <a:lstStyle>
            <a:lvl1pPr>
              <a:spcBef>
                <a:spcPts val="2800"/>
              </a:spcBef>
              <a:defRPr sz="6000"/>
            </a:lvl1pPr>
          </a:lstStyle>
          <a:p>
            <a:r>
              <a:t>Title Text</a:t>
            </a:r>
          </a:p>
        </p:txBody>
      </p:sp>
      <p:sp>
        <p:nvSpPr>
          <p:cNvPr id="84" name="Shape 84"/>
          <p:cNvSpPr>
            <a:spLocks noGrp="1"/>
          </p:cNvSpPr>
          <p:nvPr>
            <p:ph type="body" idx="13"/>
          </p:nvPr>
        </p:nvSpPr>
        <p:spPr>
          <a:xfrm>
            <a:off x="406400" y="2743200"/>
            <a:ext cx="12192000" cy="6108700"/>
          </a:xfrm>
          <a:prstGeom prst="rect">
            <a:avLst/>
          </a:prstGeom>
        </p:spPr>
        <p:txBody>
          <a:bodyPr anchor="t"/>
          <a:lstStyle/>
          <a:p>
            <a:pPr marL="444500" indent="-444500">
              <a:lnSpc>
                <a:spcPct val="100000"/>
              </a:lnSpc>
              <a:spcBef>
                <a:spcPts val="2800"/>
              </a:spcBef>
              <a:buClr>
                <a:schemeClr val="accent1"/>
              </a:buClr>
              <a:buSzPct val="104999"/>
              <a:buFont typeface="Avenir Next"/>
              <a:buChar char="▸"/>
              <a:defRPr sz="3400" b="0" cap="none">
                <a:solidFill>
                  <a:srgbClr val="838787"/>
                </a:solidFill>
                <a:latin typeface="Avenir Next Medium"/>
                <a:ea typeface="Avenir Next Medium"/>
                <a:cs typeface="Avenir Next Medium"/>
                <a:sym typeface="Avenir Next Medium"/>
              </a:defRPr>
            </a:pPr>
            <a:endParaRPr/>
          </a:p>
        </p:txBody>
      </p:sp>
      <p:sp>
        <p:nvSpPr>
          <p:cNvPr id="85" name="Shape 85"/>
          <p:cNvSpPr>
            <a:spLocks noGrp="1"/>
          </p:cNvSpPr>
          <p:nvPr>
            <p:ph type="sldNum" sz="quarter" idx="2"/>
          </p:nvPr>
        </p:nvSpPr>
        <p:spPr>
          <a:xfrm>
            <a:off x="12140188" y="431800"/>
            <a:ext cx="453331" cy="4699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92" name="Shape 92"/>
          <p:cNvSpPr/>
          <p:nvPr/>
        </p:nvSpPr>
        <p:spPr>
          <a:xfrm flipV="1">
            <a:off x="406400" y="993160"/>
            <a:ext cx="12192000" cy="264"/>
          </a:xfrm>
          <a:prstGeom prst="line">
            <a:avLst/>
          </a:prstGeom>
          <a:ln w="25400">
            <a:solidFill>
              <a:srgbClr val="A6AAA9"/>
            </a:solidFill>
            <a:miter lim="400000"/>
          </a:ln>
        </p:spPr>
        <p:txBody>
          <a:bodyPr lIns="45718" tIns="45718" rIns="45718" bIns="45718"/>
          <a:lstStyle/>
          <a:p>
            <a:pPr>
              <a:defRPr>
                <a:solidFill>
                  <a:srgbClr val="838787"/>
                </a:solidFill>
              </a:defRPr>
            </a:pPr>
            <a:endParaRPr/>
          </a:p>
        </p:txBody>
      </p:sp>
      <p:sp>
        <p:nvSpPr>
          <p:cNvPr id="93" name="Shape 93"/>
          <p:cNvSpPr>
            <a:spLocks noGrp="1"/>
          </p:cNvSpPr>
          <p:nvPr>
            <p:ph type="body" sz="quarter" idx="1"/>
          </p:nvPr>
        </p:nvSpPr>
        <p:spPr>
          <a:xfrm>
            <a:off x="406400" y="457200"/>
            <a:ext cx="11176000" cy="457200"/>
          </a:xfrm>
          <a:prstGeom prst="rect">
            <a:avLst/>
          </a:prstGeom>
        </p:spPr>
        <p:txBody>
          <a:bodyPr/>
          <a:lstStyle>
            <a:lvl1pPr defTabSz="457200">
              <a:spcBef>
                <a:spcPts val="0"/>
              </a:spcBef>
              <a:defRPr sz="2400" spc="120">
                <a:solidFill>
                  <a:srgbClr val="838787"/>
                </a:solidFill>
              </a:defRPr>
            </a:lvl1pPr>
            <a:lvl2pPr marL="758264" indent="-313764" defTabSz="457200">
              <a:spcBef>
                <a:spcPts val="0"/>
              </a:spcBef>
              <a:buSzPct val="104999"/>
              <a:buChar char="‣"/>
              <a:defRPr sz="2400" spc="120">
                <a:solidFill>
                  <a:srgbClr val="838787"/>
                </a:solidFill>
              </a:defRPr>
            </a:lvl2pPr>
            <a:lvl3pPr marL="1202764" indent="-313764" defTabSz="457200">
              <a:spcBef>
                <a:spcPts val="0"/>
              </a:spcBef>
              <a:buSzPct val="104999"/>
              <a:buChar char="‣"/>
              <a:defRPr sz="2400" spc="120">
                <a:solidFill>
                  <a:srgbClr val="838787"/>
                </a:solidFill>
              </a:defRPr>
            </a:lvl3pPr>
            <a:lvl4pPr marL="1647264" indent="-313764" defTabSz="457200">
              <a:spcBef>
                <a:spcPts val="0"/>
              </a:spcBef>
              <a:buSzPct val="104999"/>
              <a:buChar char="‣"/>
              <a:defRPr sz="2400" spc="120">
                <a:solidFill>
                  <a:srgbClr val="838787"/>
                </a:solidFill>
              </a:defRPr>
            </a:lvl4pPr>
            <a:lvl5pPr marL="2091764" indent="-313764" defTabSz="457200">
              <a:spcBef>
                <a:spcPts val="0"/>
              </a:spcBef>
              <a:buSzPct val="104999"/>
              <a:buChar char="‣"/>
              <a:defRPr sz="2400" spc="120">
                <a:solidFill>
                  <a:srgbClr val="838787"/>
                </a:solidFill>
              </a:defRPr>
            </a:lvl5pPr>
          </a:lstStyle>
          <a:p>
            <a:r>
              <a:t>Body Level One</a:t>
            </a:r>
          </a:p>
          <a:p>
            <a:pPr lvl="1"/>
            <a:r>
              <a:t>Body Level Two</a:t>
            </a:r>
          </a:p>
          <a:p>
            <a:pPr lvl="2"/>
            <a:r>
              <a:t>Body Level Three</a:t>
            </a:r>
          </a:p>
          <a:p>
            <a:pPr lvl="3"/>
            <a:r>
              <a:t>Body Level Four</a:t>
            </a:r>
          </a:p>
          <a:p>
            <a:pPr lvl="4"/>
            <a:r>
              <a:t>Body Level Five</a:t>
            </a:r>
          </a:p>
        </p:txBody>
      </p:sp>
      <p:sp>
        <p:nvSpPr>
          <p:cNvPr id="94" name="Shape 94"/>
          <p:cNvSpPr>
            <a:spLocks noGrp="1"/>
          </p:cNvSpPr>
          <p:nvPr>
            <p:ph type="pic" sz="half" idx="13"/>
          </p:nvPr>
        </p:nvSpPr>
        <p:spPr>
          <a:xfrm>
            <a:off x="7112000" y="1536700"/>
            <a:ext cx="5486400" cy="7797800"/>
          </a:xfrm>
          <a:prstGeom prst="rect">
            <a:avLst/>
          </a:prstGeom>
        </p:spPr>
        <p:txBody>
          <a:bodyPr lIns="91439" tIns="45719" rIns="91439" bIns="45719" anchor="t">
            <a:noAutofit/>
          </a:bodyPr>
          <a:lstStyle/>
          <a:p>
            <a:endParaRPr/>
          </a:p>
        </p:txBody>
      </p:sp>
      <p:sp>
        <p:nvSpPr>
          <p:cNvPr id="95" name="Shape 95"/>
          <p:cNvSpPr>
            <a:spLocks noGrp="1"/>
          </p:cNvSpPr>
          <p:nvPr>
            <p:ph type="title"/>
          </p:nvPr>
        </p:nvSpPr>
        <p:spPr>
          <a:xfrm>
            <a:off x="406400" y="1536700"/>
            <a:ext cx="6299200" cy="723900"/>
          </a:xfrm>
          <a:prstGeom prst="rect">
            <a:avLst/>
          </a:prstGeom>
        </p:spPr>
        <p:txBody>
          <a:bodyPr/>
          <a:lstStyle>
            <a:lvl1pPr>
              <a:spcBef>
                <a:spcPts val="2800"/>
              </a:spcBef>
              <a:defRPr sz="6000"/>
            </a:lvl1pPr>
          </a:lstStyle>
          <a:p>
            <a:r>
              <a:t>Title Text</a:t>
            </a:r>
          </a:p>
        </p:txBody>
      </p:sp>
      <p:sp>
        <p:nvSpPr>
          <p:cNvPr id="96" name="Shape 96"/>
          <p:cNvSpPr>
            <a:spLocks noGrp="1"/>
          </p:cNvSpPr>
          <p:nvPr>
            <p:ph type="body" sz="half" idx="14"/>
          </p:nvPr>
        </p:nvSpPr>
        <p:spPr>
          <a:xfrm>
            <a:off x="406400" y="2743200"/>
            <a:ext cx="6299200" cy="6108700"/>
          </a:xfrm>
          <a:prstGeom prst="rect">
            <a:avLst/>
          </a:prstGeom>
        </p:spPr>
        <p:txBody>
          <a:bodyPr anchor="t"/>
          <a:lstStyle/>
          <a:p>
            <a:pPr marL="444500" indent="-444500">
              <a:lnSpc>
                <a:spcPct val="100000"/>
              </a:lnSpc>
              <a:spcBef>
                <a:spcPts val="2800"/>
              </a:spcBef>
              <a:buClr>
                <a:schemeClr val="accent1"/>
              </a:buClr>
              <a:buSzPct val="104999"/>
              <a:buFont typeface="Avenir Next"/>
              <a:buChar char="▸"/>
              <a:defRPr sz="2800" b="0" cap="none">
                <a:solidFill>
                  <a:srgbClr val="838787"/>
                </a:solidFill>
                <a:latin typeface="Avenir Next Medium"/>
                <a:ea typeface="Avenir Next Medium"/>
                <a:cs typeface="Avenir Next Medium"/>
                <a:sym typeface="Avenir Next Medium"/>
              </a:defRPr>
            </a:pPr>
            <a:endParaRPr/>
          </a:p>
        </p:txBody>
      </p:sp>
      <p:sp>
        <p:nvSpPr>
          <p:cNvPr id="97" name="Shape 97"/>
          <p:cNvSpPr>
            <a:spLocks noGrp="1"/>
          </p:cNvSpPr>
          <p:nvPr>
            <p:ph type="sldNum" sz="quarter" idx="2"/>
          </p:nvPr>
        </p:nvSpPr>
        <p:spPr>
          <a:xfrm>
            <a:off x="12140188" y="431800"/>
            <a:ext cx="453331" cy="469900"/>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222"/>
        </a:solidFill>
        <a:effectLst/>
      </p:bgPr>
    </p:bg>
    <p:spTree>
      <p:nvGrpSpPr>
        <p:cNvPr id="1" name=""/>
        <p:cNvGrpSpPr/>
        <p:nvPr/>
      </p:nvGrpSpPr>
      <p:grpSpPr>
        <a:xfrm>
          <a:off x="0" y="0"/>
          <a:ext cx="0" cy="0"/>
          <a:chOff x="0" y="0"/>
          <a:chExt cx="0" cy="0"/>
        </a:xfrm>
      </p:grpSpPr>
      <p:sp>
        <p:nvSpPr>
          <p:cNvPr id="2" name="Shape 2"/>
          <p:cNvSpPr/>
          <p:nvPr/>
        </p:nvSpPr>
        <p:spPr>
          <a:xfrm flipV="1">
            <a:off x="406400" y="6140894"/>
            <a:ext cx="12192000" cy="264"/>
          </a:xfrm>
          <a:prstGeom prst="line">
            <a:avLst/>
          </a:prstGeom>
          <a:ln w="38100">
            <a:solidFill>
              <a:srgbClr val="A6AAA9"/>
            </a:solidFill>
            <a:miter lim="400000"/>
          </a:ln>
        </p:spPr>
        <p:txBody>
          <a:bodyPr lIns="45718" tIns="45718" rIns="45718" bIns="45718"/>
          <a:lstStyle/>
          <a:p>
            <a:pPr>
              <a:defRPr>
                <a:solidFill>
                  <a:srgbClr val="838787"/>
                </a:solidFill>
              </a:defRPr>
            </a:pPr>
            <a:endParaRPr/>
          </a:p>
        </p:txBody>
      </p:sp>
      <p:sp>
        <p:nvSpPr>
          <p:cNvPr id="3" name="Shape 3"/>
          <p:cNvSpPr>
            <a:spLocks noGrp="1"/>
          </p:cNvSpPr>
          <p:nvPr>
            <p:ph type="title"/>
          </p:nvPr>
        </p:nvSpPr>
        <p:spPr>
          <a:xfrm>
            <a:off x="406400" y="6426200"/>
            <a:ext cx="12192000" cy="27051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t>Title Text</a:t>
            </a:r>
          </a:p>
        </p:txBody>
      </p:sp>
      <p:sp>
        <p:nvSpPr>
          <p:cNvPr id="4" name="Shape 4"/>
          <p:cNvSpPr>
            <a:spLocks noGrp="1"/>
          </p:cNvSpPr>
          <p:nvPr>
            <p:ph type="body" idx="1"/>
          </p:nvPr>
        </p:nvSpPr>
        <p:spPr>
          <a:xfrm>
            <a:off x="406400" y="4267200"/>
            <a:ext cx="12192000" cy="18034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rmAutofit/>
          </a:bodyPr>
          <a:lstStyle/>
          <a:p>
            <a:r>
              <a:t>Body Level One</a:t>
            </a:r>
          </a:p>
          <a:p>
            <a:pPr lvl="1"/>
            <a:r>
              <a:t>Body Level Two</a:t>
            </a:r>
          </a:p>
          <a:p>
            <a:pPr lvl="2"/>
            <a:r>
              <a:t>Body Level Three</a:t>
            </a:r>
          </a:p>
          <a:p>
            <a:pPr lvl="3"/>
            <a:r>
              <a:t>Body Level Four</a:t>
            </a:r>
          </a:p>
          <a:p>
            <a:pPr lvl="4"/>
            <a:r>
              <a:t>Body Level Five</a:t>
            </a:r>
          </a:p>
        </p:txBody>
      </p:sp>
      <p:sp>
        <p:nvSpPr>
          <p:cNvPr id="5" name="Shape 5"/>
          <p:cNvSpPr>
            <a:spLocks noGrp="1"/>
          </p:cNvSpPr>
          <p:nvPr>
            <p:ph type="sldNum" sz="quarter" idx="2"/>
          </p:nvPr>
        </p:nvSpPr>
        <p:spPr>
          <a:xfrm>
            <a:off x="12148007" y="431800"/>
            <a:ext cx="453331" cy="469900"/>
          </a:xfrm>
          <a:prstGeom prst="rect">
            <a:avLst/>
          </a:prstGeom>
          <a:ln w="12700">
            <a:miter lim="400000"/>
          </a:ln>
        </p:spPr>
        <p:txBody>
          <a:bodyPr wrap="none" lIns="50800" tIns="50800" rIns="50800" bIns="50800">
            <a:spAutoFit/>
          </a:bodyPr>
          <a:lstStyle>
            <a:lvl1pPr algn="r">
              <a:lnSpc>
                <a:spcPct val="80000"/>
              </a:lnSpc>
              <a:spcBef>
                <a:spcPts val="0"/>
              </a:spcBef>
              <a:defRPr sz="2400">
                <a:solidFill>
                  <a:srgbClr val="838787"/>
                </a:solidFill>
                <a:latin typeface="DIN Alternate"/>
                <a:ea typeface="DIN Alternate"/>
                <a:cs typeface="DIN Alternate"/>
                <a:sym typeface="DIN Alternate"/>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spd="med"/>
  <p:txStyles>
    <p:titleStyle>
      <a:lvl1pPr marL="0" marR="0" indent="0" algn="l" defTabSz="584200" rtl="0" latinLnBrk="0">
        <a:lnSpc>
          <a:spcPct val="80000"/>
        </a:lnSpc>
        <a:spcBef>
          <a:spcPts val="0"/>
        </a:spcBef>
        <a:spcAft>
          <a:spcPts val="0"/>
        </a:spcAft>
        <a:buClrTx/>
        <a:buSzTx/>
        <a:buFontTx/>
        <a:buNone/>
        <a:tabLst/>
        <a:defRPr sz="17000" b="1" i="0" u="none" strike="noStrike" cap="all" spc="0" baseline="0">
          <a:ln>
            <a:noFill/>
          </a:ln>
          <a:solidFill>
            <a:schemeClr val="accent1"/>
          </a:solidFill>
          <a:uFillTx/>
          <a:latin typeface="DIN Condensed"/>
          <a:ea typeface="DIN Condensed"/>
          <a:cs typeface="DIN Condensed"/>
          <a:sym typeface="DIN Condensed"/>
        </a:defRPr>
      </a:lvl1pPr>
      <a:lvl2pPr marL="0" marR="0" indent="0" algn="l" defTabSz="584200" rtl="0" latinLnBrk="0">
        <a:lnSpc>
          <a:spcPct val="80000"/>
        </a:lnSpc>
        <a:spcBef>
          <a:spcPts val="0"/>
        </a:spcBef>
        <a:spcAft>
          <a:spcPts val="0"/>
        </a:spcAft>
        <a:buClrTx/>
        <a:buSzTx/>
        <a:buFontTx/>
        <a:buNone/>
        <a:tabLst/>
        <a:defRPr sz="17000" b="1" i="0" u="none" strike="noStrike" cap="all" spc="0" baseline="0">
          <a:ln>
            <a:noFill/>
          </a:ln>
          <a:solidFill>
            <a:schemeClr val="accent1"/>
          </a:solidFill>
          <a:uFillTx/>
          <a:latin typeface="DIN Condensed"/>
          <a:ea typeface="DIN Condensed"/>
          <a:cs typeface="DIN Condensed"/>
          <a:sym typeface="DIN Condensed"/>
        </a:defRPr>
      </a:lvl2pPr>
      <a:lvl3pPr marL="0" marR="0" indent="0" algn="l" defTabSz="584200" rtl="0" latinLnBrk="0">
        <a:lnSpc>
          <a:spcPct val="80000"/>
        </a:lnSpc>
        <a:spcBef>
          <a:spcPts val="0"/>
        </a:spcBef>
        <a:spcAft>
          <a:spcPts val="0"/>
        </a:spcAft>
        <a:buClrTx/>
        <a:buSzTx/>
        <a:buFontTx/>
        <a:buNone/>
        <a:tabLst/>
        <a:defRPr sz="17000" b="1" i="0" u="none" strike="noStrike" cap="all" spc="0" baseline="0">
          <a:ln>
            <a:noFill/>
          </a:ln>
          <a:solidFill>
            <a:schemeClr val="accent1"/>
          </a:solidFill>
          <a:uFillTx/>
          <a:latin typeface="DIN Condensed"/>
          <a:ea typeface="DIN Condensed"/>
          <a:cs typeface="DIN Condensed"/>
          <a:sym typeface="DIN Condensed"/>
        </a:defRPr>
      </a:lvl3pPr>
      <a:lvl4pPr marL="0" marR="0" indent="0" algn="l" defTabSz="584200" rtl="0" latinLnBrk="0">
        <a:lnSpc>
          <a:spcPct val="80000"/>
        </a:lnSpc>
        <a:spcBef>
          <a:spcPts val="0"/>
        </a:spcBef>
        <a:spcAft>
          <a:spcPts val="0"/>
        </a:spcAft>
        <a:buClrTx/>
        <a:buSzTx/>
        <a:buFontTx/>
        <a:buNone/>
        <a:tabLst/>
        <a:defRPr sz="17000" b="1" i="0" u="none" strike="noStrike" cap="all" spc="0" baseline="0">
          <a:ln>
            <a:noFill/>
          </a:ln>
          <a:solidFill>
            <a:schemeClr val="accent1"/>
          </a:solidFill>
          <a:uFillTx/>
          <a:latin typeface="DIN Condensed"/>
          <a:ea typeface="DIN Condensed"/>
          <a:cs typeface="DIN Condensed"/>
          <a:sym typeface="DIN Condensed"/>
        </a:defRPr>
      </a:lvl4pPr>
      <a:lvl5pPr marL="0" marR="0" indent="0" algn="l" defTabSz="584200" rtl="0" latinLnBrk="0">
        <a:lnSpc>
          <a:spcPct val="80000"/>
        </a:lnSpc>
        <a:spcBef>
          <a:spcPts val="0"/>
        </a:spcBef>
        <a:spcAft>
          <a:spcPts val="0"/>
        </a:spcAft>
        <a:buClrTx/>
        <a:buSzTx/>
        <a:buFontTx/>
        <a:buNone/>
        <a:tabLst/>
        <a:defRPr sz="17000" b="1" i="0" u="none" strike="noStrike" cap="all" spc="0" baseline="0">
          <a:ln>
            <a:noFill/>
          </a:ln>
          <a:solidFill>
            <a:schemeClr val="accent1"/>
          </a:solidFill>
          <a:uFillTx/>
          <a:latin typeface="DIN Condensed"/>
          <a:ea typeface="DIN Condensed"/>
          <a:cs typeface="DIN Condensed"/>
          <a:sym typeface="DIN Condensed"/>
        </a:defRPr>
      </a:lvl5pPr>
      <a:lvl6pPr marL="0" marR="0" indent="0" algn="l" defTabSz="584200" rtl="0" latinLnBrk="0">
        <a:lnSpc>
          <a:spcPct val="80000"/>
        </a:lnSpc>
        <a:spcBef>
          <a:spcPts val="0"/>
        </a:spcBef>
        <a:spcAft>
          <a:spcPts val="0"/>
        </a:spcAft>
        <a:buClrTx/>
        <a:buSzTx/>
        <a:buFontTx/>
        <a:buNone/>
        <a:tabLst/>
        <a:defRPr sz="17000" b="1" i="0" u="none" strike="noStrike" cap="all" spc="0" baseline="0">
          <a:ln>
            <a:noFill/>
          </a:ln>
          <a:solidFill>
            <a:schemeClr val="accent1"/>
          </a:solidFill>
          <a:uFillTx/>
          <a:latin typeface="DIN Condensed"/>
          <a:ea typeface="DIN Condensed"/>
          <a:cs typeface="DIN Condensed"/>
          <a:sym typeface="DIN Condensed"/>
        </a:defRPr>
      </a:lvl6pPr>
      <a:lvl7pPr marL="0" marR="0" indent="0" algn="l" defTabSz="584200" rtl="0" latinLnBrk="0">
        <a:lnSpc>
          <a:spcPct val="80000"/>
        </a:lnSpc>
        <a:spcBef>
          <a:spcPts val="0"/>
        </a:spcBef>
        <a:spcAft>
          <a:spcPts val="0"/>
        </a:spcAft>
        <a:buClrTx/>
        <a:buSzTx/>
        <a:buFontTx/>
        <a:buNone/>
        <a:tabLst/>
        <a:defRPr sz="17000" b="1" i="0" u="none" strike="noStrike" cap="all" spc="0" baseline="0">
          <a:ln>
            <a:noFill/>
          </a:ln>
          <a:solidFill>
            <a:schemeClr val="accent1"/>
          </a:solidFill>
          <a:uFillTx/>
          <a:latin typeface="DIN Condensed"/>
          <a:ea typeface="DIN Condensed"/>
          <a:cs typeface="DIN Condensed"/>
          <a:sym typeface="DIN Condensed"/>
        </a:defRPr>
      </a:lvl7pPr>
      <a:lvl8pPr marL="0" marR="0" indent="0" algn="l" defTabSz="584200" rtl="0" latinLnBrk="0">
        <a:lnSpc>
          <a:spcPct val="80000"/>
        </a:lnSpc>
        <a:spcBef>
          <a:spcPts val="0"/>
        </a:spcBef>
        <a:spcAft>
          <a:spcPts val="0"/>
        </a:spcAft>
        <a:buClrTx/>
        <a:buSzTx/>
        <a:buFontTx/>
        <a:buNone/>
        <a:tabLst/>
        <a:defRPr sz="17000" b="1" i="0" u="none" strike="noStrike" cap="all" spc="0" baseline="0">
          <a:ln>
            <a:noFill/>
          </a:ln>
          <a:solidFill>
            <a:schemeClr val="accent1"/>
          </a:solidFill>
          <a:uFillTx/>
          <a:latin typeface="DIN Condensed"/>
          <a:ea typeface="DIN Condensed"/>
          <a:cs typeface="DIN Condensed"/>
          <a:sym typeface="DIN Condensed"/>
        </a:defRPr>
      </a:lvl8pPr>
      <a:lvl9pPr marL="0" marR="0" indent="0" algn="l" defTabSz="584200" rtl="0" latinLnBrk="0">
        <a:lnSpc>
          <a:spcPct val="80000"/>
        </a:lnSpc>
        <a:spcBef>
          <a:spcPts val="0"/>
        </a:spcBef>
        <a:spcAft>
          <a:spcPts val="0"/>
        </a:spcAft>
        <a:buClrTx/>
        <a:buSzTx/>
        <a:buFontTx/>
        <a:buNone/>
        <a:tabLst/>
        <a:defRPr sz="17000" b="1" i="0" u="none" strike="noStrike" cap="all" spc="0" baseline="0">
          <a:ln>
            <a:noFill/>
          </a:ln>
          <a:solidFill>
            <a:schemeClr val="accent1"/>
          </a:solidFill>
          <a:uFillTx/>
          <a:latin typeface="DIN Condensed"/>
          <a:ea typeface="DIN Condensed"/>
          <a:cs typeface="DIN Condensed"/>
          <a:sym typeface="DIN Condensed"/>
        </a:defRPr>
      </a:lvl9pPr>
    </p:titleStyle>
    <p:bodyStyle>
      <a:lvl1pPr marL="0" marR="0" indent="0" algn="l" defTabSz="584200" rtl="0" latinLnBrk="0">
        <a:lnSpc>
          <a:spcPct val="80000"/>
        </a:lnSpc>
        <a:spcBef>
          <a:spcPts val="2300"/>
        </a:spcBef>
        <a:spcAft>
          <a:spcPts val="0"/>
        </a:spcAft>
        <a:buClrTx/>
        <a:buSzTx/>
        <a:buFontTx/>
        <a:buNone/>
        <a:tabLst/>
        <a:defRPr sz="5400" b="1" i="0" u="none" strike="noStrike" cap="all" spc="0" baseline="0">
          <a:ln>
            <a:noFill/>
          </a:ln>
          <a:solidFill>
            <a:srgbClr val="A6AAA9"/>
          </a:solidFill>
          <a:uFillTx/>
          <a:latin typeface="DIN Alternate"/>
          <a:ea typeface="DIN Alternate"/>
          <a:cs typeface="DIN Alternate"/>
          <a:sym typeface="DIN Alternate"/>
        </a:defRPr>
      </a:lvl1pPr>
      <a:lvl2pPr marL="0" marR="0" indent="0" algn="l" defTabSz="584200" rtl="0" latinLnBrk="0">
        <a:lnSpc>
          <a:spcPct val="80000"/>
        </a:lnSpc>
        <a:spcBef>
          <a:spcPts val="2300"/>
        </a:spcBef>
        <a:spcAft>
          <a:spcPts val="0"/>
        </a:spcAft>
        <a:buClrTx/>
        <a:buSzTx/>
        <a:buFontTx/>
        <a:buNone/>
        <a:tabLst/>
        <a:defRPr sz="5400" b="1" i="0" u="none" strike="noStrike" cap="all" spc="0" baseline="0">
          <a:ln>
            <a:noFill/>
          </a:ln>
          <a:solidFill>
            <a:srgbClr val="A6AAA9"/>
          </a:solidFill>
          <a:uFillTx/>
          <a:latin typeface="DIN Alternate"/>
          <a:ea typeface="DIN Alternate"/>
          <a:cs typeface="DIN Alternate"/>
          <a:sym typeface="DIN Alternate"/>
        </a:defRPr>
      </a:lvl2pPr>
      <a:lvl3pPr marL="0" marR="0" indent="0" algn="l" defTabSz="584200" rtl="0" latinLnBrk="0">
        <a:lnSpc>
          <a:spcPct val="80000"/>
        </a:lnSpc>
        <a:spcBef>
          <a:spcPts val="2300"/>
        </a:spcBef>
        <a:spcAft>
          <a:spcPts val="0"/>
        </a:spcAft>
        <a:buClrTx/>
        <a:buSzTx/>
        <a:buFontTx/>
        <a:buNone/>
        <a:tabLst/>
        <a:defRPr sz="5400" b="1" i="0" u="none" strike="noStrike" cap="all" spc="0" baseline="0">
          <a:ln>
            <a:noFill/>
          </a:ln>
          <a:solidFill>
            <a:srgbClr val="A6AAA9"/>
          </a:solidFill>
          <a:uFillTx/>
          <a:latin typeface="DIN Alternate"/>
          <a:ea typeface="DIN Alternate"/>
          <a:cs typeface="DIN Alternate"/>
          <a:sym typeface="DIN Alternate"/>
        </a:defRPr>
      </a:lvl3pPr>
      <a:lvl4pPr marL="0" marR="0" indent="0" algn="l" defTabSz="584200" rtl="0" latinLnBrk="0">
        <a:lnSpc>
          <a:spcPct val="80000"/>
        </a:lnSpc>
        <a:spcBef>
          <a:spcPts val="2300"/>
        </a:spcBef>
        <a:spcAft>
          <a:spcPts val="0"/>
        </a:spcAft>
        <a:buClrTx/>
        <a:buSzTx/>
        <a:buFontTx/>
        <a:buNone/>
        <a:tabLst/>
        <a:defRPr sz="5400" b="1" i="0" u="none" strike="noStrike" cap="all" spc="0" baseline="0">
          <a:ln>
            <a:noFill/>
          </a:ln>
          <a:solidFill>
            <a:srgbClr val="A6AAA9"/>
          </a:solidFill>
          <a:uFillTx/>
          <a:latin typeface="DIN Alternate"/>
          <a:ea typeface="DIN Alternate"/>
          <a:cs typeface="DIN Alternate"/>
          <a:sym typeface="DIN Alternate"/>
        </a:defRPr>
      </a:lvl4pPr>
      <a:lvl5pPr marL="0" marR="0" indent="0" algn="l" defTabSz="584200" rtl="0" latinLnBrk="0">
        <a:lnSpc>
          <a:spcPct val="80000"/>
        </a:lnSpc>
        <a:spcBef>
          <a:spcPts val="2300"/>
        </a:spcBef>
        <a:spcAft>
          <a:spcPts val="0"/>
        </a:spcAft>
        <a:buClrTx/>
        <a:buSzTx/>
        <a:buFontTx/>
        <a:buNone/>
        <a:tabLst/>
        <a:defRPr sz="5400" b="1" i="0" u="none" strike="noStrike" cap="all" spc="0" baseline="0">
          <a:ln>
            <a:noFill/>
          </a:ln>
          <a:solidFill>
            <a:srgbClr val="A6AAA9"/>
          </a:solidFill>
          <a:uFillTx/>
          <a:latin typeface="DIN Alternate"/>
          <a:ea typeface="DIN Alternate"/>
          <a:cs typeface="DIN Alternate"/>
          <a:sym typeface="DIN Alternate"/>
        </a:defRPr>
      </a:lvl5pPr>
      <a:lvl6pPr marL="2928470" marR="0" indent="-705970" algn="l" defTabSz="584200" rtl="0" latinLnBrk="0">
        <a:lnSpc>
          <a:spcPct val="80000"/>
        </a:lnSpc>
        <a:spcBef>
          <a:spcPts val="2300"/>
        </a:spcBef>
        <a:spcAft>
          <a:spcPts val="0"/>
        </a:spcAft>
        <a:buClrTx/>
        <a:buSzPct val="104999"/>
        <a:buFontTx/>
        <a:buChar char="‣"/>
        <a:tabLst/>
        <a:defRPr sz="5400" b="1" i="0" u="none" strike="noStrike" cap="all" spc="0" baseline="0">
          <a:ln>
            <a:noFill/>
          </a:ln>
          <a:solidFill>
            <a:srgbClr val="A6AAA9"/>
          </a:solidFill>
          <a:uFillTx/>
          <a:latin typeface="DIN Alternate"/>
          <a:ea typeface="DIN Alternate"/>
          <a:cs typeface="DIN Alternate"/>
          <a:sym typeface="DIN Alternate"/>
        </a:defRPr>
      </a:lvl6pPr>
      <a:lvl7pPr marL="3372970" marR="0" indent="-705970" algn="l" defTabSz="584200" rtl="0" latinLnBrk="0">
        <a:lnSpc>
          <a:spcPct val="80000"/>
        </a:lnSpc>
        <a:spcBef>
          <a:spcPts val="2300"/>
        </a:spcBef>
        <a:spcAft>
          <a:spcPts val="0"/>
        </a:spcAft>
        <a:buClrTx/>
        <a:buSzPct val="104999"/>
        <a:buFontTx/>
        <a:buChar char="‣"/>
        <a:tabLst/>
        <a:defRPr sz="5400" b="1" i="0" u="none" strike="noStrike" cap="all" spc="0" baseline="0">
          <a:ln>
            <a:noFill/>
          </a:ln>
          <a:solidFill>
            <a:srgbClr val="A6AAA9"/>
          </a:solidFill>
          <a:uFillTx/>
          <a:latin typeface="DIN Alternate"/>
          <a:ea typeface="DIN Alternate"/>
          <a:cs typeface="DIN Alternate"/>
          <a:sym typeface="DIN Alternate"/>
        </a:defRPr>
      </a:lvl7pPr>
      <a:lvl8pPr marL="3817470" marR="0" indent="-705970" algn="l" defTabSz="584200" rtl="0" latinLnBrk="0">
        <a:lnSpc>
          <a:spcPct val="80000"/>
        </a:lnSpc>
        <a:spcBef>
          <a:spcPts val="2300"/>
        </a:spcBef>
        <a:spcAft>
          <a:spcPts val="0"/>
        </a:spcAft>
        <a:buClrTx/>
        <a:buSzPct val="104999"/>
        <a:buFontTx/>
        <a:buChar char="‣"/>
        <a:tabLst/>
        <a:defRPr sz="5400" b="1" i="0" u="none" strike="noStrike" cap="all" spc="0" baseline="0">
          <a:ln>
            <a:noFill/>
          </a:ln>
          <a:solidFill>
            <a:srgbClr val="A6AAA9"/>
          </a:solidFill>
          <a:uFillTx/>
          <a:latin typeface="DIN Alternate"/>
          <a:ea typeface="DIN Alternate"/>
          <a:cs typeface="DIN Alternate"/>
          <a:sym typeface="DIN Alternate"/>
        </a:defRPr>
      </a:lvl8pPr>
      <a:lvl9pPr marL="4261970" marR="0" indent="-705970" algn="l" defTabSz="584200" rtl="0" latinLnBrk="0">
        <a:lnSpc>
          <a:spcPct val="80000"/>
        </a:lnSpc>
        <a:spcBef>
          <a:spcPts val="2300"/>
        </a:spcBef>
        <a:spcAft>
          <a:spcPts val="0"/>
        </a:spcAft>
        <a:buClrTx/>
        <a:buSzPct val="104999"/>
        <a:buFontTx/>
        <a:buChar char="‣"/>
        <a:tabLst/>
        <a:defRPr sz="5400" b="1" i="0" u="none" strike="noStrike" cap="all" spc="0" baseline="0">
          <a:ln>
            <a:noFill/>
          </a:ln>
          <a:solidFill>
            <a:srgbClr val="A6AAA9"/>
          </a:solidFill>
          <a:uFillTx/>
          <a:latin typeface="DIN Alternate"/>
          <a:ea typeface="DIN Alternate"/>
          <a:cs typeface="DIN Alternate"/>
          <a:sym typeface="DIN Alternate"/>
        </a:defRPr>
      </a:lvl9pPr>
    </p:bodyStyle>
    <p:otherStyle>
      <a:lvl1pPr marL="0" marR="0" indent="0" algn="r" defTabSz="584200" rtl="0" latinLnBrk="0">
        <a:lnSpc>
          <a:spcPct val="80000"/>
        </a:lnSpc>
        <a:spcBef>
          <a:spcPts val="0"/>
        </a:spcBef>
        <a:spcAft>
          <a:spcPts val="0"/>
        </a:spcAft>
        <a:buClrTx/>
        <a:buSzTx/>
        <a:buFontTx/>
        <a:buNone/>
        <a:tabLst/>
        <a:defRPr sz="2400" b="1" i="0" u="none" strike="noStrike" cap="none" spc="0" baseline="0">
          <a:ln>
            <a:noFill/>
          </a:ln>
          <a:solidFill>
            <a:schemeClr val="tx1"/>
          </a:solidFill>
          <a:uFillTx/>
          <a:latin typeface="+mn-lt"/>
          <a:ea typeface="+mn-ea"/>
          <a:cs typeface="+mn-cs"/>
          <a:sym typeface="DIN Alternate"/>
        </a:defRPr>
      </a:lvl1pPr>
      <a:lvl2pPr marL="0" marR="0" indent="0" algn="r" defTabSz="584200" rtl="0" latinLnBrk="0">
        <a:lnSpc>
          <a:spcPct val="80000"/>
        </a:lnSpc>
        <a:spcBef>
          <a:spcPts val="0"/>
        </a:spcBef>
        <a:spcAft>
          <a:spcPts val="0"/>
        </a:spcAft>
        <a:buClrTx/>
        <a:buSzTx/>
        <a:buFontTx/>
        <a:buNone/>
        <a:tabLst/>
        <a:defRPr sz="2400" b="1" i="0" u="none" strike="noStrike" cap="none" spc="0" baseline="0">
          <a:ln>
            <a:noFill/>
          </a:ln>
          <a:solidFill>
            <a:schemeClr val="tx1"/>
          </a:solidFill>
          <a:uFillTx/>
          <a:latin typeface="+mn-lt"/>
          <a:ea typeface="+mn-ea"/>
          <a:cs typeface="+mn-cs"/>
          <a:sym typeface="DIN Alternate"/>
        </a:defRPr>
      </a:lvl2pPr>
      <a:lvl3pPr marL="0" marR="0" indent="0" algn="r" defTabSz="584200" rtl="0" latinLnBrk="0">
        <a:lnSpc>
          <a:spcPct val="80000"/>
        </a:lnSpc>
        <a:spcBef>
          <a:spcPts val="0"/>
        </a:spcBef>
        <a:spcAft>
          <a:spcPts val="0"/>
        </a:spcAft>
        <a:buClrTx/>
        <a:buSzTx/>
        <a:buFontTx/>
        <a:buNone/>
        <a:tabLst/>
        <a:defRPr sz="2400" b="1" i="0" u="none" strike="noStrike" cap="none" spc="0" baseline="0">
          <a:ln>
            <a:noFill/>
          </a:ln>
          <a:solidFill>
            <a:schemeClr val="tx1"/>
          </a:solidFill>
          <a:uFillTx/>
          <a:latin typeface="+mn-lt"/>
          <a:ea typeface="+mn-ea"/>
          <a:cs typeface="+mn-cs"/>
          <a:sym typeface="DIN Alternate"/>
        </a:defRPr>
      </a:lvl3pPr>
      <a:lvl4pPr marL="0" marR="0" indent="0" algn="r" defTabSz="584200" rtl="0" latinLnBrk="0">
        <a:lnSpc>
          <a:spcPct val="80000"/>
        </a:lnSpc>
        <a:spcBef>
          <a:spcPts val="0"/>
        </a:spcBef>
        <a:spcAft>
          <a:spcPts val="0"/>
        </a:spcAft>
        <a:buClrTx/>
        <a:buSzTx/>
        <a:buFontTx/>
        <a:buNone/>
        <a:tabLst/>
        <a:defRPr sz="2400" b="1" i="0" u="none" strike="noStrike" cap="none" spc="0" baseline="0">
          <a:ln>
            <a:noFill/>
          </a:ln>
          <a:solidFill>
            <a:schemeClr val="tx1"/>
          </a:solidFill>
          <a:uFillTx/>
          <a:latin typeface="+mn-lt"/>
          <a:ea typeface="+mn-ea"/>
          <a:cs typeface="+mn-cs"/>
          <a:sym typeface="DIN Alternate"/>
        </a:defRPr>
      </a:lvl4pPr>
      <a:lvl5pPr marL="0" marR="0" indent="0" algn="r" defTabSz="584200" rtl="0" latinLnBrk="0">
        <a:lnSpc>
          <a:spcPct val="80000"/>
        </a:lnSpc>
        <a:spcBef>
          <a:spcPts val="0"/>
        </a:spcBef>
        <a:spcAft>
          <a:spcPts val="0"/>
        </a:spcAft>
        <a:buClrTx/>
        <a:buSzTx/>
        <a:buFontTx/>
        <a:buNone/>
        <a:tabLst/>
        <a:defRPr sz="2400" b="1" i="0" u="none" strike="noStrike" cap="none" spc="0" baseline="0">
          <a:ln>
            <a:noFill/>
          </a:ln>
          <a:solidFill>
            <a:schemeClr val="tx1"/>
          </a:solidFill>
          <a:uFillTx/>
          <a:latin typeface="+mn-lt"/>
          <a:ea typeface="+mn-ea"/>
          <a:cs typeface="+mn-cs"/>
          <a:sym typeface="DIN Alternate"/>
        </a:defRPr>
      </a:lvl5pPr>
      <a:lvl6pPr marL="0" marR="0" indent="0" algn="r" defTabSz="584200" rtl="0" latinLnBrk="0">
        <a:lnSpc>
          <a:spcPct val="80000"/>
        </a:lnSpc>
        <a:spcBef>
          <a:spcPts val="0"/>
        </a:spcBef>
        <a:spcAft>
          <a:spcPts val="0"/>
        </a:spcAft>
        <a:buClrTx/>
        <a:buSzTx/>
        <a:buFontTx/>
        <a:buNone/>
        <a:tabLst/>
        <a:defRPr sz="2400" b="1" i="0" u="none" strike="noStrike" cap="none" spc="0" baseline="0">
          <a:ln>
            <a:noFill/>
          </a:ln>
          <a:solidFill>
            <a:schemeClr val="tx1"/>
          </a:solidFill>
          <a:uFillTx/>
          <a:latin typeface="+mn-lt"/>
          <a:ea typeface="+mn-ea"/>
          <a:cs typeface="+mn-cs"/>
          <a:sym typeface="DIN Alternate"/>
        </a:defRPr>
      </a:lvl6pPr>
      <a:lvl7pPr marL="0" marR="0" indent="0" algn="r" defTabSz="584200" rtl="0" latinLnBrk="0">
        <a:lnSpc>
          <a:spcPct val="80000"/>
        </a:lnSpc>
        <a:spcBef>
          <a:spcPts val="0"/>
        </a:spcBef>
        <a:spcAft>
          <a:spcPts val="0"/>
        </a:spcAft>
        <a:buClrTx/>
        <a:buSzTx/>
        <a:buFontTx/>
        <a:buNone/>
        <a:tabLst/>
        <a:defRPr sz="2400" b="1" i="0" u="none" strike="noStrike" cap="none" spc="0" baseline="0">
          <a:ln>
            <a:noFill/>
          </a:ln>
          <a:solidFill>
            <a:schemeClr val="tx1"/>
          </a:solidFill>
          <a:uFillTx/>
          <a:latin typeface="+mn-lt"/>
          <a:ea typeface="+mn-ea"/>
          <a:cs typeface="+mn-cs"/>
          <a:sym typeface="DIN Alternate"/>
        </a:defRPr>
      </a:lvl7pPr>
      <a:lvl8pPr marL="0" marR="0" indent="0" algn="r" defTabSz="584200" rtl="0" latinLnBrk="0">
        <a:lnSpc>
          <a:spcPct val="80000"/>
        </a:lnSpc>
        <a:spcBef>
          <a:spcPts val="0"/>
        </a:spcBef>
        <a:spcAft>
          <a:spcPts val="0"/>
        </a:spcAft>
        <a:buClrTx/>
        <a:buSzTx/>
        <a:buFontTx/>
        <a:buNone/>
        <a:tabLst/>
        <a:defRPr sz="2400" b="1" i="0" u="none" strike="noStrike" cap="none" spc="0" baseline="0">
          <a:ln>
            <a:noFill/>
          </a:ln>
          <a:solidFill>
            <a:schemeClr val="tx1"/>
          </a:solidFill>
          <a:uFillTx/>
          <a:latin typeface="+mn-lt"/>
          <a:ea typeface="+mn-ea"/>
          <a:cs typeface="+mn-cs"/>
          <a:sym typeface="DIN Alternate"/>
        </a:defRPr>
      </a:lvl8pPr>
      <a:lvl9pPr marL="0" marR="0" indent="0" algn="r" defTabSz="584200" rtl="0" latinLnBrk="0">
        <a:lnSpc>
          <a:spcPct val="80000"/>
        </a:lnSpc>
        <a:spcBef>
          <a:spcPts val="0"/>
        </a:spcBef>
        <a:spcAft>
          <a:spcPts val="0"/>
        </a:spcAft>
        <a:buClrTx/>
        <a:buSzTx/>
        <a:buFontTx/>
        <a:buNone/>
        <a:tabLst/>
        <a:defRPr sz="2400" b="1" i="0" u="none" strike="noStrike" cap="none" spc="0" baseline="0">
          <a:ln>
            <a:noFill/>
          </a:ln>
          <a:solidFill>
            <a:schemeClr val="tx1"/>
          </a:solidFill>
          <a:uFillTx/>
          <a:latin typeface="+mn-lt"/>
          <a:ea typeface="+mn-ea"/>
          <a:cs typeface="+mn-cs"/>
          <a:sym typeface="DIN Alternat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emaze.com" TargetMode="Externa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p:cNvSpPr>
          <p:nvPr>
            <p:ph type="ctrTitle"/>
          </p:nvPr>
        </p:nvSpPr>
        <p:spPr>
          <a:xfrm>
            <a:off x="406400" y="6432550"/>
            <a:ext cx="12192000" cy="2705100"/>
          </a:xfrm>
          <a:prstGeom prst="rect">
            <a:avLst/>
          </a:prstGeom>
        </p:spPr>
        <p:txBody>
          <a:bodyPr/>
          <a:lstStyle/>
          <a:p>
            <a:pPr defTabSz="262888">
              <a:defRPr sz="4500"/>
            </a:pPr>
            <a:r>
              <a:t>Sex, death &amp; witchcraft</a:t>
            </a:r>
          </a:p>
          <a:p>
            <a:pPr defTabSz="262888">
              <a:defRPr sz="4500"/>
            </a:pPr>
            <a:r>
              <a:t>- what goes on in the family court?</a:t>
            </a:r>
          </a:p>
        </p:txBody>
      </p:sp>
      <p:sp>
        <p:nvSpPr>
          <p:cNvPr id="171" name="Shape 171"/>
          <p:cNvSpPr>
            <a:spLocks noGrp="1"/>
          </p:cNvSpPr>
          <p:nvPr>
            <p:ph type="subTitle" sz="quarter" idx="1"/>
          </p:nvPr>
        </p:nvSpPr>
        <p:spPr>
          <a:prstGeom prst="rect">
            <a:avLst/>
          </a:prstGeom>
        </p:spPr>
        <p:txBody>
          <a:bodyPr/>
          <a:lstStyle/>
          <a:p>
            <a:r>
              <a:t>Johanne Delahunty qc</a:t>
            </a:r>
          </a:p>
        </p:txBody>
      </p:sp>
      <p:sp>
        <p:nvSpPr>
          <p:cNvPr id="172" name="Shape 172"/>
          <p:cNvSpPr>
            <a:spLocks noGrp="1"/>
          </p:cNvSpPr>
          <p:nvPr>
            <p:ph type="sldNum" sz="quarter" idx="4294967295"/>
          </p:nvPr>
        </p:nvSpPr>
        <p:spPr>
          <a:xfrm>
            <a:off x="12317523" y="431800"/>
            <a:ext cx="283816" cy="4699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a:t>
            </a:fld>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hape 217"/>
          <p:cNvSpPr>
            <a:spLocks noGrp="1"/>
          </p:cNvSpPr>
          <p:nvPr>
            <p:ph type="body" sz="quarter" idx="1"/>
          </p:nvPr>
        </p:nvSpPr>
        <p:spPr>
          <a:prstGeom prst="rect">
            <a:avLst/>
          </a:prstGeom>
        </p:spPr>
        <p:txBody>
          <a:bodyPr/>
          <a:lstStyle>
            <a:lvl1pPr defTabSz="452627">
              <a:defRPr sz="2376" spc="99"/>
            </a:lvl1pPr>
          </a:lstStyle>
          <a:p>
            <a:r>
              <a:t>Sex, death &amp; witchcraft</a:t>
            </a:r>
          </a:p>
        </p:txBody>
      </p:sp>
      <p:sp>
        <p:nvSpPr>
          <p:cNvPr id="218" name="Shape 218"/>
          <p:cNvSpPr>
            <a:spLocks noGrp="1"/>
          </p:cNvSpPr>
          <p:nvPr>
            <p:ph type="title"/>
          </p:nvPr>
        </p:nvSpPr>
        <p:spPr>
          <a:xfrm>
            <a:off x="406400" y="1397000"/>
            <a:ext cx="8132353" cy="863600"/>
          </a:xfrm>
          <a:prstGeom prst="rect">
            <a:avLst/>
          </a:prstGeom>
        </p:spPr>
        <p:txBody>
          <a:bodyPr/>
          <a:lstStyle>
            <a:lvl1pPr defTabSz="336498">
              <a:spcBef>
                <a:spcPts val="1500"/>
              </a:spcBef>
              <a:defRPr sz="3059"/>
            </a:lvl1pPr>
          </a:lstStyle>
          <a:p>
            <a:r>
              <a:t>Public family law - care &amp; wardship</a:t>
            </a:r>
          </a:p>
        </p:txBody>
      </p:sp>
      <p:sp>
        <p:nvSpPr>
          <p:cNvPr id="219" name="Shape 219"/>
          <p:cNvSpPr>
            <a:spLocks noGrp="1"/>
          </p:cNvSpPr>
          <p:nvPr>
            <p:ph type="body" idx="14"/>
          </p:nvPr>
        </p:nvSpPr>
        <p:spPr>
          <a:prstGeom prst="rect">
            <a:avLst/>
          </a:prstGeom>
          <a:extLst>
            <a:ext uri="{C572A759-6A51-4108-AA02-DFA0A04FC94B}">
              <ma14:wrappingTextBoxFlag xmlns:ma14="http://schemas.microsoft.com/office/mac/drawingml/2011/main" xmlns="" val="1"/>
            </a:ext>
          </a:extLst>
        </p:spPr>
        <p:txBody>
          <a:bodyPr/>
          <a:lstStyle/>
          <a:p>
            <a:pPr marL="444500" indent="-444500">
              <a:lnSpc>
                <a:spcPct val="100000"/>
              </a:lnSpc>
              <a:spcBef>
                <a:spcPts val="2800"/>
              </a:spcBef>
              <a:buClr>
                <a:schemeClr val="accent1"/>
              </a:buClr>
              <a:buSzPct val="104999"/>
              <a:buFont typeface="Avenir Next"/>
              <a:buChar char="▸"/>
              <a:defRPr sz="2800" b="0" cap="none">
                <a:solidFill>
                  <a:srgbClr val="838787"/>
                </a:solidFill>
                <a:latin typeface="Avenir Next Medium"/>
                <a:ea typeface="Avenir Next Medium"/>
                <a:cs typeface="Avenir Next Medium"/>
                <a:sym typeface="Avenir Next Medium"/>
              </a:defRPr>
            </a:pPr>
            <a:r>
              <a:t>What constitutes child abuse?</a:t>
            </a:r>
          </a:p>
          <a:p>
            <a:pPr marL="444500" indent="-444500">
              <a:lnSpc>
                <a:spcPct val="100000"/>
              </a:lnSpc>
              <a:spcBef>
                <a:spcPts val="2800"/>
              </a:spcBef>
              <a:buClr>
                <a:schemeClr val="accent1"/>
              </a:buClr>
              <a:buSzPct val="104999"/>
              <a:buFont typeface="Avenir Next"/>
              <a:buChar char="▸"/>
              <a:defRPr sz="2800" b="0" cap="none">
                <a:solidFill>
                  <a:srgbClr val="838787"/>
                </a:solidFill>
                <a:latin typeface="Avenir Next Medium"/>
                <a:ea typeface="Avenir Next Medium"/>
                <a:cs typeface="Avenir Next Medium"/>
                <a:sym typeface="Avenir Next Medium"/>
              </a:defRPr>
            </a:pPr>
            <a:r>
              <a:t>What is "significant harm?"</a:t>
            </a:r>
          </a:p>
          <a:p>
            <a:pPr marL="444500" indent="-444500">
              <a:lnSpc>
                <a:spcPct val="100000"/>
              </a:lnSpc>
              <a:spcBef>
                <a:spcPts val="2800"/>
              </a:spcBef>
              <a:buClr>
                <a:schemeClr val="accent1"/>
              </a:buClr>
              <a:buSzPct val="104999"/>
              <a:buFont typeface="Avenir Next"/>
              <a:buChar char="▸"/>
              <a:defRPr sz="2800" b="0" cap="none">
                <a:solidFill>
                  <a:srgbClr val="838787"/>
                </a:solidFill>
                <a:latin typeface="Avenir Next Medium"/>
                <a:ea typeface="Avenir Next Medium"/>
                <a:cs typeface="Avenir Next Medium"/>
                <a:sym typeface="Avenir Next Medium"/>
              </a:defRPr>
            </a:pPr>
            <a:r>
              <a:t>What factors are considered?</a:t>
            </a:r>
          </a:p>
          <a:p>
            <a:pPr marL="444500" indent="-444500">
              <a:lnSpc>
                <a:spcPct val="100000"/>
              </a:lnSpc>
              <a:spcBef>
                <a:spcPts val="2800"/>
              </a:spcBef>
              <a:buClr>
                <a:schemeClr val="accent1"/>
              </a:buClr>
              <a:buSzPct val="104999"/>
              <a:buFont typeface="Avenir Next"/>
              <a:buChar char="▸"/>
              <a:defRPr sz="2800" b="0" cap="none">
                <a:solidFill>
                  <a:srgbClr val="838787"/>
                </a:solidFill>
                <a:latin typeface="Avenir Next Medium"/>
                <a:ea typeface="Avenir Next Medium"/>
                <a:cs typeface="Avenir Next Medium"/>
                <a:sym typeface="Avenir Next Medium"/>
              </a:defRPr>
            </a:pPr>
            <a:r>
              <a:t>"The most drastic decision....any judge is empowered to make"</a:t>
            </a:r>
          </a:p>
        </p:txBody>
      </p:sp>
      <p:sp>
        <p:nvSpPr>
          <p:cNvPr id="220" name="Shape 220"/>
          <p:cNvSpPr>
            <a:spLocks noGrp="1"/>
          </p:cNvSpPr>
          <p:nvPr>
            <p:ph type="sldNum" sz="quarter" idx="4294967295"/>
          </p:nvPr>
        </p:nvSpPr>
        <p:spPr>
          <a:xfrm>
            <a:off x="12140187" y="431800"/>
            <a:ext cx="453332" cy="4699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10</a:t>
            </a:fld>
            <a:endParaRPr/>
          </a:p>
        </p:txBody>
      </p:sp>
      <p:pic>
        <p:nvPicPr>
          <p:cNvPr id="221" name="image5.gif" descr="https://userscontent2.emaze.com/images/7e095c44-30db-4c0a-a30e-60e75057afc6/045d3da0cf201bf0ae27f05245c678df.gif"/>
          <p:cNvPicPr>
            <a:picLocks noChangeAspect="1"/>
          </p:cNvPicPr>
          <p:nvPr/>
        </p:nvPicPr>
        <p:blipFill>
          <a:blip r:embed="rId2">
            <a:extLst/>
          </a:blip>
          <a:stretch>
            <a:fillRect/>
          </a:stretch>
        </p:blipFill>
        <p:spPr>
          <a:xfrm>
            <a:off x="7252258" y="2595594"/>
            <a:ext cx="5082811" cy="3829051"/>
          </a:xfrm>
          <a:prstGeom prst="rect">
            <a:avLst/>
          </a:prstGeom>
          <a:ln w="12700">
            <a:miter lim="400000"/>
          </a:ln>
        </p:spPr>
      </p:pic>
      <p:sp>
        <p:nvSpPr>
          <p:cNvPr id="222" name="Shape 222"/>
          <p:cNvSpPr/>
          <p:nvPr/>
        </p:nvSpPr>
        <p:spPr>
          <a:xfrm>
            <a:off x="7289569" y="6528078"/>
            <a:ext cx="5008189" cy="787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spcBef>
                <a:spcPts val="0"/>
              </a:spcBef>
              <a:defRPr b="0">
                <a:solidFill>
                  <a:srgbClr val="838787"/>
                </a:solidFill>
                <a:latin typeface="Avenir Next Medium"/>
                <a:ea typeface="Avenir Next Medium"/>
                <a:cs typeface="Avenir Next Medium"/>
                <a:sym typeface="Avenir Next Medium"/>
              </a:defRPr>
            </a:lvl1pPr>
          </a:lstStyle>
          <a:p>
            <a:r>
              <a:t>https://www.emaze.com/@AZRWCTFZ/Presentation-Name</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Shape 198"/>
          <p:cNvSpPr>
            <a:spLocks noGrp="1"/>
          </p:cNvSpPr>
          <p:nvPr>
            <p:ph type="body" sz="quarter" idx="1"/>
          </p:nvPr>
        </p:nvSpPr>
        <p:spPr>
          <a:prstGeom prst="rect">
            <a:avLst/>
          </a:prstGeom>
        </p:spPr>
        <p:txBody>
          <a:bodyPr/>
          <a:lstStyle>
            <a:lvl1pPr defTabSz="452627">
              <a:defRPr sz="2376" spc="99"/>
            </a:lvl1pPr>
          </a:lstStyle>
          <a:p>
            <a:r>
              <a:t>Sex, death &amp; witchcraft</a:t>
            </a:r>
          </a:p>
        </p:txBody>
      </p:sp>
      <p:sp>
        <p:nvSpPr>
          <p:cNvPr id="199" name="Shape 199"/>
          <p:cNvSpPr>
            <a:spLocks noGrp="1"/>
          </p:cNvSpPr>
          <p:nvPr>
            <p:ph type="title"/>
          </p:nvPr>
        </p:nvSpPr>
        <p:spPr>
          <a:prstGeom prst="rect">
            <a:avLst/>
          </a:prstGeom>
        </p:spPr>
        <p:txBody>
          <a:bodyPr/>
          <a:lstStyle>
            <a:lvl1pPr defTabSz="397256">
              <a:spcBef>
                <a:spcPts val="1900"/>
              </a:spcBef>
              <a:defRPr sz="4080"/>
            </a:lvl1pPr>
          </a:lstStyle>
          <a:p>
            <a:r>
              <a:rPr lang="en-GB" dirty="0"/>
              <a:t>Changing definition of harm</a:t>
            </a:r>
            <a:endParaRPr dirty="0"/>
          </a:p>
        </p:txBody>
      </p:sp>
      <p:sp>
        <p:nvSpPr>
          <p:cNvPr id="200" name="Shape 200"/>
          <p:cNvSpPr>
            <a:spLocks noGrp="1"/>
          </p:cNvSpPr>
          <p:nvPr>
            <p:ph type="body" idx="13"/>
          </p:nvPr>
        </p:nvSpPr>
        <p:spPr>
          <a:prstGeom prst="rect">
            <a:avLst/>
          </a:prstGeom>
          <a:extLst>
            <a:ext uri="{C572A759-6A51-4108-AA02-DFA0A04FC94B}">
              <ma14:wrappingTextBoxFlag xmlns:ma14="http://schemas.microsoft.com/office/mac/drawingml/2011/main" xmlns="" val="1"/>
            </a:ext>
          </a:extLst>
        </p:spPr>
        <p:txBody>
          <a:bodyPr/>
          <a:lstStyle/>
          <a:p>
            <a:pPr defTabSz="484886">
              <a:lnSpc>
                <a:spcPct val="100000"/>
              </a:lnSpc>
              <a:buClr>
                <a:schemeClr val="accent1"/>
              </a:buClr>
              <a:buSzPct val="104999"/>
              <a:defRPr sz="2822" b="0" cap="none">
                <a:solidFill>
                  <a:srgbClr val="838787"/>
                </a:solidFill>
                <a:latin typeface="Avenir Next Medium"/>
                <a:ea typeface="Avenir Next Medium"/>
                <a:cs typeface="Avenir Next Medium"/>
                <a:sym typeface="Avenir Next Medium"/>
              </a:defRPr>
            </a:pPr>
            <a:r>
              <a:rPr lang="en-GB" dirty="0"/>
              <a:t>'The family court system, particularly the Family Division, is, and always has been, in my view, in the vanguard of change in life and society. Where there are changes in medicine or in technology or cultural change, so often they resonate first within the family. Here, the type of harm I have been asked to evaluate is a different facet of vulnerability for children than that which the courts have had to deal with in the past.’</a:t>
            </a:r>
          </a:p>
          <a:p>
            <a:pPr defTabSz="484886">
              <a:lnSpc>
                <a:spcPct val="100000"/>
              </a:lnSpc>
              <a:buClr>
                <a:schemeClr val="accent1"/>
              </a:buClr>
              <a:buSzPct val="104999"/>
              <a:defRPr sz="2822" b="0" cap="none">
                <a:solidFill>
                  <a:srgbClr val="838787"/>
                </a:solidFill>
                <a:latin typeface="Avenir Next Medium"/>
                <a:ea typeface="Avenir Next Medium"/>
                <a:cs typeface="Avenir Next Medium"/>
                <a:sym typeface="Avenir Next Medium"/>
              </a:defRPr>
            </a:pPr>
            <a:endParaRPr lang="en-GB" dirty="0"/>
          </a:p>
          <a:p>
            <a:pPr defTabSz="484886">
              <a:lnSpc>
                <a:spcPct val="100000"/>
              </a:lnSpc>
              <a:buClr>
                <a:schemeClr val="accent1"/>
              </a:buClr>
              <a:buSzPct val="104999"/>
              <a:defRPr sz="2822" b="0" cap="none">
                <a:solidFill>
                  <a:srgbClr val="838787"/>
                </a:solidFill>
                <a:latin typeface="Avenir Next Medium"/>
                <a:ea typeface="Avenir Next Medium"/>
                <a:cs typeface="Avenir Next Medium"/>
                <a:sym typeface="Avenir Next Medium"/>
              </a:defRPr>
            </a:pPr>
            <a:r>
              <a:rPr lang="en-GB" dirty="0"/>
              <a:t>Per Hayden J</a:t>
            </a:r>
          </a:p>
          <a:p>
            <a:pPr defTabSz="484886">
              <a:lnSpc>
                <a:spcPct val="100000"/>
              </a:lnSpc>
              <a:buClr>
                <a:schemeClr val="accent1"/>
              </a:buClr>
              <a:buSzPct val="104999"/>
              <a:defRPr sz="2822" b="0" cap="none">
                <a:solidFill>
                  <a:srgbClr val="838787"/>
                </a:solidFill>
                <a:latin typeface="Avenir Next Medium"/>
                <a:ea typeface="Avenir Next Medium"/>
                <a:cs typeface="Avenir Next Medium"/>
                <a:sym typeface="Avenir Next Medium"/>
              </a:defRPr>
            </a:pPr>
            <a:endParaRPr dirty="0"/>
          </a:p>
        </p:txBody>
      </p:sp>
    </p:spTree>
    <p:extLst>
      <p:ext uri="{BB962C8B-B14F-4D97-AF65-F5344CB8AC3E}">
        <p14:creationId xmlns:p14="http://schemas.microsoft.com/office/powerpoint/2010/main" val="3899774911"/>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Shape 198"/>
          <p:cNvSpPr>
            <a:spLocks noGrp="1"/>
          </p:cNvSpPr>
          <p:nvPr>
            <p:ph type="body" sz="quarter" idx="1"/>
          </p:nvPr>
        </p:nvSpPr>
        <p:spPr>
          <a:prstGeom prst="rect">
            <a:avLst/>
          </a:prstGeom>
        </p:spPr>
        <p:txBody>
          <a:bodyPr/>
          <a:lstStyle>
            <a:lvl1pPr defTabSz="452627">
              <a:defRPr sz="2376" spc="99"/>
            </a:lvl1pPr>
          </a:lstStyle>
          <a:p>
            <a:r>
              <a:t>Sex, death &amp; witchcraft</a:t>
            </a:r>
          </a:p>
        </p:txBody>
      </p:sp>
      <p:sp>
        <p:nvSpPr>
          <p:cNvPr id="199" name="Shape 199"/>
          <p:cNvSpPr>
            <a:spLocks noGrp="1"/>
          </p:cNvSpPr>
          <p:nvPr>
            <p:ph type="title"/>
          </p:nvPr>
        </p:nvSpPr>
        <p:spPr>
          <a:prstGeom prst="rect">
            <a:avLst/>
          </a:prstGeom>
        </p:spPr>
        <p:txBody>
          <a:bodyPr/>
          <a:lstStyle>
            <a:lvl1pPr defTabSz="397256">
              <a:spcBef>
                <a:spcPts val="1900"/>
              </a:spcBef>
              <a:defRPr sz="4080"/>
            </a:lvl1pPr>
          </a:lstStyle>
          <a:p>
            <a:r>
              <a:rPr lang="en-GB" dirty="0"/>
              <a:t>Impact of public law decisions</a:t>
            </a:r>
            <a:endParaRPr dirty="0"/>
          </a:p>
        </p:txBody>
      </p:sp>
      <p:sp>
        <p:nvSpPr>
          <p:cNvPr id="200" name="Shape 200"/>
          <p:cNvSpPr>
            <a:spLocks noGrp="1"/>
          </p:cNvSpPr>
          <p:nvPr>
            <p:ph type="body" idx="13"/>
          </p:nvPr>
        </p:nvSpPr>
        <p:spPr>
          <a:prstGeom prst="rect">
            <a:avLst/>
          </a:prstGeom>
          <a:extLst>
            <a:ext uri="{C572A759-6A51-4108-AA02-DFA0A04FC94B}">
              <ma14:wrappingTextBoxFlag xmlns:ma14="http://schemas.microsoft.com/office/mac/drawingml/2011/main" xmlns="" val="1"/>
            </a:ext>
          </a:extLst>
        </p:spPr>
        <p:txBody>
          <a:bodyPr/>
          <a:lstStyle/>
          <a:p>
            <a:pPr defTabSz="484886">
              <a:lnSpc>
                <a:spcPct val="100000"/>
              </a:lnSpc>
              <a:buClr>
                <a:schemeClr val="accent1"/>
              </a:buClr>
              <a:buSzPct val="104999"/>
              <a:defRPr sz="2822" b="0" cap="none">
                <a:solidFill>
                  <a:srgbClr val="838787"/>
                </a:solidFill>
                <a:latin typeface="Avenir Next Medium"/>
                <a:ea typeface="Avenir Next Medium"/>
                <a:cs typeface="Avenir Next Medium"/>
                <a:sym typeface="Avenir Next Medium"/>
              </a:defRPr>
            </a:pPr>
            <a:r>
              <a:rPr lang="en-GB" dirty="0"/>
              <a:t>‘with the state’s abandonment of the right to impose capital sentences, orders of the kind which family judges are typically invited to make in public law proceedings are amongst the most drastic that any judge in any jurisdiction is ever empowered to make. When a judge makes placement order or an adoption order in relation to a twenty year old mother’s baby, the mother will have to live with the consequences of that decision for what may be upwards of 60 or even 70 years, and the baby may be upwards of 80 or even 90 years’</a:t>
            </a:r>
          </a:p>
          <a:p>
            <a:pPr defTabSz="484886">
              <a:lnSpc>
                <a:spcPct val="100000"/>
              </a:lnSpc>
              <a:buClr>
                <a:schemeClr val="accent1"/>
              </a:buClr>
              <a:buSzPct val="104999"/>
              <a:defRPr sz="2822" b="0" cap="none">
                <a:solidFill>
                  <a:srgbClr val="838787"/>
                </a:solidFill>
                <a:latin typeface="Avenir Next Medium"/>
                <a:ea typeface="Avenir Next Medium"/>
                <a:cs typeface="Avenir Next Medium"/>
                <a:sym typeface="Avenir Next Medium"/>
              </a:defRPr>
            </a:pPr>
            <a:endParaRPr lang="en-GB" dirty="0"/>
          </a:p>
          <a:p>
            <a:pPr defTabSz="484886">
              <a:lnSpc>
                <a:spcPct val="100000"/>
              </a:lnSpc>
              <a:buClr>
                <a:schemeClr val="accent1"/>
              </a:buClr>
              <a:buSzPct val="104999"/>
              <a:defRPr sz="2822" b="0" cap="none">
                <a:solidFill>
                  <a:srgbClr val="838787"/>
                </a:solidFill>
                <a:latin typeface="Avenir Next Medium"/>
                <a:ea typeface="Avenir Next Medium"/>
                <a:cs typeface="Avenir Next Medium"/>
                <a:sym typeface="Avenir Next Medium"/>
              </a:defRPr>
            </a:pPr>
            <a:r>
              <a:rPr lang="en-GB" dirty="0"/>
              <a:t>	Re J (A Child) [2013] EWHC 2894 (Fam) </a:t>
            </a:r>
          </a:p>
        </p:txBody>
      </p:sp>
    </p:spTree>
    <p:extLst>
      <p:ext uri="{BB962C8B-B14F-4D97-AF65-F5344CB8AC3E}">
        <p14:creationId xmlns:p14="http://schemas.microsoft.com/office/powerpoint/2010/main" val="4249712870"/>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Shape 233"/>
          <p:cNvSpPr>
            <a:spLocks noGrp="1"/>
          </p:cNvSpPr>
          <p:nvPr>
            <p:ph type="body" sz="quarter" idx="1"/>
          </p:nvPr>
        </p:nvSpPr>
        <p:spPr>
          <a:prstGeom prst="rect">
            <a:avLst/>
          </a:prstGeom>
        </p:spPr>
        <p:txBody>
          <a:bodyPr/>
          <a:lstStyle>
            <a:lvl1pPr defTabSz="452627">
              <a:defRPr sz="2376" spc="99"/>
            </a:lvl1pPr>
          </a:lstStyle>
          <a:p>
            <a:r>
              <a:t>Sex, death &amp; witchcraft</a:t>
            </a:r>
          </a:p>
        </p:txBody>
      </p:sp>
      <p:sp>
        <p:nvSpPr>
          <p:cNvPr id="234" name="Shape 234"/>
          <p:cNvSpPr>
            <a:spLocks noGrp="1"/>
          </p:cNvSpPr>
          <p:nvPr>
            <p:ph type="title"/>
          </p:nvPr>
        </p:nvSpPr>
        <p:spPr>
          <a:xfrm>
            <a:off x="406400" y="1238662"/>
            <a:ext cx="8284831" cy="952088"/>
          </a:xfrm>
          <a:prstGeom prst="rect">
            <a:avLst/>
          </a:prstGeom>
        </p:spPr>
        <p:txBody>
          <a:bodyPr/>
          <a:lstStyle>
            <a:lvl1pPr defTabSz="363956">
              <a:spcBef>
                <a:spcPts val="1600"/>
              </a:spcBef>
              <a:defRPr sz="3293"/>
            </a:lvl1pPr>
          </a:lstStyle>
          <a:p>
            <a:r>
              <a:t>Issues impacting the family court</a:t>
            </a:r>
          </a:p>
        </p:txBody>
      </p:sp>
      <p:sp>
        <p:nvSpPr>
          <p:cNvPr id="235" name="Shape 235"/>
          <p:cNvSpPr>
            <a:spLocks noGrp="1"/>
          </p:cNvSpPr>
          <p:nvPr>
            <p:ph type="body" idx="14"/>
          </p:nvPr>
        </p:nvSpPr>
        <p:spPr>
          <a:prstGeom prst="rect">
            <a:avLst/>
          </a:prstGeom>
          <a:extLst>
            <a:ext uri="{C572A759-6A51-4108-AA02-DFA0A04FC94B}">
              <ma14:wrappingTextBoxFlag xmlns:ma14="http://schemas.microsoft.com/office/mac/drawingml/2011/main" xmlns="" val="1"/>
            </a:ext>
          </a:extLst>
        </p:spPr>
        <p:txBody>
          <a:bodyPr/>
          <a:lstStyle/>
          <a:p>
            <a:pPr marL="444500" indent="-444500">
              <a:lnSpc>
                <a:spcPct val="100000"/>
              </a:lnSpc>
              <a:spcBef>
                <a:spcPts val="2800"/>
              </a:spcBef>
              <a:buClr>
                <a:schemeClr val="accent1"/>
              </a:buClr>
              <a:buSzPct val="104999"/>
              <a:buFont typeface="Avenir Next"/>
              <a:buChar char="▸"/>
              <a:defRPr sz="2800" b="0" cap="none">
                <a:solidFill>
                  <a:srgbClr val="838787"/>
                </a:solidFill>
                <a:latin typeface="Avenir Next Medium"/>
                <a:ea typeface="Avenir Next Medium"/>
                <a:cs typeface="Avenir Next Medium"/>
                <a:sym typeface="Avenir Next Medium"/>
              </a:defRPr>
            </a:pPr>
            <a:r>
              <a:t>Geographical</a:t>
            </a:r>
          </a:p>
          <a:p>
            <a:pPr marL="444500" indent="-444500">
              <a:lnSpc>
                <a:spcPct val="100000"/>
              </a:lnSpc>
              <a:spcBef>
                <a:spcPts val="2800"/>
              </a:spcBef>
              <a:buClr>
                <a:schemeClr val="accent1"/>
              </a:buClr>
              <a:buSzPct val="104999"/>
              <a:buFont typeface="Avenir Next"/>
              <a:buChar char="▸"/>
              <a:defRPr sz="2800" b="0" cap="none">
                <a:solidFill>
                  <a:srgbClr val="838787"/>
                </a:solidFill>
                <a:latin typeface="Avenir Next Medium"/>
                <a:ea typeface="Avenir Next Medium"/>
                <a:cs typeface="Avenir Next Medium"/>
                <a:sym typeface="Avenir Next Medium"/>
              </a:defRPr>
            </a:pPr>
            <a:r>
              <a:t>Cultural</a:t>
            </a:r>
          </a:p>
          <a:p>
            <a:pPr marL="444500" indent="-444500">
              <a:lnSpc>
                <a:spcPct val="100000"/>
              </a:lnSpc>
              <a:spcBef>
                <a:spcPts val="2800"/>
              </a:spcBef>
              <a:buClr>
                <a:schemeClr val="accent1"/>
              </a:buClr>
              <a:buSzPct val="104999"/>
              <a:buFont typeface="Avenir Next"/>
              <a:buChar char="▸"/>
              <a:defRPr sz="2800" b="0" cap="none">
                <a:solidFill>
                  <a:srgbClr val="838787"/>
                </a:solidFill>
                <a:latin typeface="Avenir Next Medium"/>
                <a:ea typeface="Avenir Next Medium"/>
                <a:cs typeface="Avenir Next Medium"/>
                <a:sym typeface="Avenir Next Medium"/>
              </a:defRPr>
            </a:pPr>
            <a:r>
              <a:t>Sexual</a:t>
            </a:r>
          </a:p>
          <a:p>
            <a:pPr marL="444500" indent="-444500">
              <a:lnSpc>
                <a:spcPct val="100000"/>
              </a:lnSpc>
              <a:spcBef>
                <a:spcPts val="2800"/>
              </a:spcBef>
              <a:buClr>
                <a:schemeClr val="accent1"/>
              </a:buClr>
              <a:buSzPct val="104999"/>
              <a:buFont typeface="Avenir Next"/>
              <a:buChar char="▸"/>
              <a:defRPr sz="2800" b="0" cap="none">
                <a:solidFill>
                  <a:srgbClr val="838787"/>
                </a:solidFill>
                <a:latin typeface="Avenir Next Medium"/>
                <a:ea typeface="Avenir Next Medium"/>
                <a:cs typeface="Avenir Next Medium"/>
                <a:sym typeface="Avenir Next Medium"/>
              </a:defRPr>
            </a:pPr>
            <a:r>
              <a:t>Political</a:t>
            </a:r>
          </a:p>
          <a:p>
            <a:pPr marL="444500" indent="-444500">
              <a:lnSpc>
                <a:spcPct val="100000"/>
              </a:lnSpc>
              <a:spcBef>
                <a:spcPts val="2800"/>
              </a:spcBef>
              <a:buClr>
                <a:schemeClr val="accent1"/>
              </a:buClr>
              <a:buSzPct val="104999"/>
              <a:buFont typeface="Avenir Next"/>
              <a:buChar char="▸"/>
              <a:defRPr sz="2800" b="0" cap="none">
                <a:solidFill>
                  <a:srgbClr val="838787"/>
                </a:solidFill>
                <a:latin typeface="Avenir Next Medium"/>
                <a:ea typeface="Avenir Next Medium"/>
                <a:cs typeface="Avenir Next Medium"/>
                <a:sym typeface="Avenir Next Medium"/>
              </a:defRPr>
            </a:pPr>
            <a:r>
              <a:t>Religious</a:t>
            </a:r>
          </a:p>
          <a:p>
            <a:pPr marL="444500" indent="-444500">
              <a:lnSpc>
                <a:spcPct val="100000"/>
              </a:lnSpc>
              <a:spcBef>
                <a:spcPts val="2800"/>
              </a:spcBef>
              <a:buClr>
                <a:schemeClr val="accent1"/>
              </a:buClr>
              <a:buSzPct val="104999"/>
              <a:buFont typeface="Avenir Next"/>
              <a:buChar char="▸"/>
              <a:defRPr sz="2800" b="0" cap="none">
                <a:solidFill>
                  <a:srgbClr val="838787"/>
                </a:solidFill>
                <a:latin typeface="Avenir Next Medium"/>
                <a:ea typeface="Avenir Next Medium"/>
                <a:cs typeface="Avenir Next Medium"/>
                <a:sym typeface="Avenir Next Medium"/>
              </a:defRPr>
            </a:pPr>
            <a:r>
              <a:t>Scientific</a:t>
            </a:r>
          </a:p>
          <a:p>
            <a:pPr marL="444500" indent="-444500">
              <a:lnSpc>
                <a:spcPct val="100000"/>
              </a:lnSpc>
              <a:spcBef>
                <a:spcPts val="2800"/>
              </a:spcBef>
              <a:buClr>
                <a:schemeClr val="accent1"/>
              </a:buClr>
              <a:buSzPct val="104999"/>
              <a:buFont typeface="Avenir Next"/>
              <a:buChar char="▸"/>
              <a:defRPr sz="2800" b="0" cap="none">
                <a:solidFill>
                  <a:srgbClr val="838787"/>
                </a:solidFill>
                <a:latin typeface="Avenir Next Medium"/>
                <a:ea typeface="Avenir Next Medium"/>
                <a:cs typeface="Avenir Next Medium"/>
                <a:sym typeface="Avenir Next Medium"/>
              </a:defRPr>
            </a:pPr>
            <a:r>
              <a:t>Medical</a:t>
            </a:r>
          </a:p>
        </p:txBody>
      </p:sp>
      <p:sp>
        <p:nvSpPr>
          <p:cNvPr id="236" name="Shape 236"/>
          <p:cNvSpPr>
            <a:spLocks noGrp="1"/>
          </p:cNvSpPr>
          <p:nvPr>
            <p:ph type="sldNum" sz="quarter" idx="4294967295"/>
          </p:nvPr>
        </p:nvSpPr>
        <p:spPr>
          <a:xfrm>
            <a:off x="12140187" y="431800"/>
            <a:ext cx="453332" cy="4699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13</a:t>
            </a:fld>
            <a:endParaRPr/>
          </a:p>
        </p:txBody>
      </p:sp>
      <p:sp>
        <p:nvSpPr>
          <p:cNvPr id="237" name="Shape 237"/>
          <p:cNvSpPr/>
          <p:nvPr/>
        </p:nvSpPr>
        <p:spPr>
          <a:xfrm>
            <a:off x="9459117" y="9014439"/>
            <a:ext cx="2465991" cy="4445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b="0" u="sng">
                <a:solidFill>
                  <a:srgbClr val="E6E6E6"/>
                </a:solidFill>
                <a:uFill>
                  <a:solidFill>
                    <a:srgbClr val="0000FF"/>
                  </a:solidFill>
                </a:uFill>
                <a:latin typeface="Avenir Next Medium"/>
                <a:ea typeface="Avenir Next Medium"/>
                <a:cs typeface="Avenir Next Medium"/>
                <a:sym typeface="Avenir Next Medium"/>
                <a:hlinkClick r:id="rId2"/>
              </a:defRPr>
            </a:lvl1pPr>
          </a:lstStyle>
          <a:p>
            <a:pPr>
              <a:defRPr>
                <a:uFillTx/>
              </a:defRPr>
            </a:pPr>
            <a:r>
              <a:rPr>
                <a:uFill>
                  <a:solidFill>
                    <a:srgbClr val="0000FF"/>
                  </a:solidFill>
                </a:uFill>
                <a:hlinkClick r:id="rId2"/>
              </a:rPr>
              <a:t>www.emaze.com</a:t>
            </a:r>
          </a:p>
        </p:txBody>
      </p:sp>
      <p:pic>
        <p:nvPicPr>
          <p:cNvPr id="238" name="image6.jpeg"/>
          <p:cNvPicPr>
            <a:picLocks noChangeAspect="1"/>
          </p:cNvPicPr>
          <p:nvPr/>
        </p:nvPicPr>
        <p:blipFill>
          <a:blip r:embed="rId3">
            <a:extLst/>
          </a:blip>
          <a:stretch>
            <a:fillRect/>
          </a:stretch>
        </p:blipFill>
        <p:spPr>
          <a:xfrm>
            <a:off x="4883394" y="2306242"/>
            <a:ext cx="6749601" cy="6749601"/>
          </a:xfrm>
          <a:prstGeom prst="rect">
            <a:avLst/>
          </a:prstGeom>
          <a:ln w="12700">
            <a:miter lim="400000"/>
          </a:ln>
        </p:spPr>
      </p:pic>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Shape 240"/>
          <p:cNvSpPr>
            <a:spLocks noGrp="1"/>
          </p:cNvSpPr>
          <p:nvPr>
            <p:ph type="body" sz="quarter" idx="1"/>
          </p:nvPr>
        </p:nvSpPr>
        <p:spPr>
          <a:prstGeom prst="rect">
            <a:avLst/>
          </a:prstGeom>
        </p:spPr>
        <p:txBody>
          <a:bodyPr/>
          <a:lstStyle>
            <a:lvl1pPr defTabSz="452627">
              <a:defRPr sz="2376" spc="99"/>
            </a:lvl1pPr>
          </a:lstStyle>
          <a:p>
            <a:r>
              <a:t>Sex, death &amp; witchcraft</a:t>
            </a:r>
          </a:p>
        </p:txBody>
      </p:sp>
      <p:sp>
        <p:nvSpPr>
          <p:cNvPr id="241" name="Shape 241"/>
          <p:cNvSpPr>
            <a:spLocks noGrp="1"/>
          </p:cNvSpPr>
          <p:nvPr>
            <p:ph type="title"/>
          </p:nvPr>
        </p:nvSpPr>
        <p:spPr>
          <a:prstGeom prst="rect">
            <a:avLst/>
          </a:prstGeom>
        </p:spPr>
        <p:txBody>
          <a:bodyPr/>
          <a:lstStyle>
            <a:lvl1pPr defTabSz="401928">
              <a:spcBef>
                <a:spcPts val="1800"/>
              </a:spcBef>
              <a:defRPr sz="4128"/>
            </a:lvl1pPr>
          </a:lstStyle>
          <a:p>
            <a:r>
              <a:t>Geographical</a:t>
            </a:r>
          </a:p>
        </p:txBody>
      </p:sp>
      <p:sp>
        <p:nvSpPr>
          <p:cNvPr id="242" name="Shape 242"/>
          <p:cNvSpPr>
            <a:spLocks noGrp="1"/>
          </p:cNvSpPr>
          <p:nvPr>
            <p:ph type="body" idx="14"/>
          </p:nvPr>
        </p:nvSpPr>
        <p:spPr>
          <a:prstGeom prst="rect">
            <a:avLst/>
          </a:prstGeom>
          <a:extLst>
            <a:ext uri="{C572A759-6A51-4108-AA02-DFA0A04FC94B}">
              <ma14:wrappingTextBoxFlag xmlns:ma14="http://schemas.microsoft.com/office/mac/drawingml/2011/main" xmlns="" val="1"/>
            </a:ext>
          </a:extLst>
        </p:spPr>
        <p:txBody>
          <a:bodyPr/>
          <a:lstStyle/>
          <a:p>
            <a:pPr marL="444500" indent="-444500">
              <a:lnSpc>
                <a:spcPct val="100000"/>
              </a:lnSpc>
              <a:spcBef>
                <a:spcPts val="2800"/>
              </a:spcBef>
              <a:buClr>
                <a:schemeClr val="accent1"/>
              </a:buClr>
              <a:buSzPct val="104999"/>
              <a:buFont typeface="Avenir Next"/>
              <a:buChar char="▸"/>
              <a:defRPr sz="2800" b="0" cap="none">
                <a:solidFill>
                  <a:srgbClr val="838787"/>
                </a:solidFill>
                <a:latin typeface="Avenir Next Medium"/>
                <a:ea typeface="Avenir Next Medium"/>
                <a:cs typeface="Avenir Next Medium"/>
                <a:sym typeface="Avenir Next Medium"/>
              </a:defRPr>
            </a:pPr>
            <a:r>
              <a:t>Unaccompanied minors</a:t>
            </a:r>
          </a:p>
          <a:p>
            <a:pPr marL="444500" indent="-444500">
              <a:lnSpc>
                <a:spcPct val="100000"/>
              </a:lnSpc>
              <a:spcBef>
                <a:spcPts val="2800"/>
              </a:spcBef>
              <a:buClr>
                <a:schemeClr val="accent1"/>
              </a:buClr>
              <a:buSzPct val="104999"/>
              <a:buFont typeface="Avenir Next"/>
              <a:buChar char="▸"/>
              <a:defRPr sz="2800" b="0" cap="none">
                <a:solidFill>
                  <a:srgbClr val="838787"/>
                </a:solidFill>
                <a:latin typeface="Avenir Next Medium"/>
                <a:ea typeface="Avenir Next Medium"/>
                <a:cs typeface="Avenir Next Medium"/>
                <a:sym typeface="Avenir Next Medium"/>
              </a:defRPr>
            </a:pPr>
            <a:r>
              <a:t>Child slavery</a:t>
            </a:r>
          </a:p>
          <a:p>
            <a:pPr marL="444500" indent="-444500">
              <a:lnSpc>
                <a:spcPct val="100000"/>
              </a:lnSpc>
              <a:spcBef>
                <a:spcPts val="2800"/>
              </a:spcBef>
              <a:buClr>
                <a:schemeClr val="accent1"/>
              </a:buClr>
              <a:buSzPct val="104999"/>
              <a:buFont typeface="Avenir Next"/>
              <a:buChar char="▸"/>
              <a:defRPr sz="2800" b="0" cap="none">
                <a:solidFill>
                  <a:srgbClr val="838787"/>
                </a:solidFill>
                <a:latin typeface="Avenir Next Medium"/>
                <a:ea typeface="Avenir Next Medium"/>
                <a:cs typeface="Avenir Next Medium"/>
                <a:sym typeface="Avenir Next Medium"/>
              </a:defRPr>
            </a:pPr>
            <a:r>
              <a:t>"Miracle babies"</a:t>
            </a:r>
          </a:p>
          <a:p>
            <a:pPr marL="444500" indent="-444500">
              <a:lnSpc>
                <a:spcPct val="100000"/>
              </a:lnSpc>
              <a:spcBef>
                <a:spcPts val="2800"/>
              </a:spcBef>
              <a:buClr>
                <a:schemeClr val="accent1"/>
              </a:buClr>
              <a:buSzPct val="104999"/>
              <a:buFont typeface="Avenir Next"/>
              <a:buChar char="▸"/>
              <a:defRPr sz="2800" b="0" cap="none">
                <a:solidFill>
                  <a:srgbClr val="838787"/>
                </a:solidFill>
                <a:latin typeface="Avenir Next Medium"/>
                <a:ea typeface="Avenir Next Medium"/>
                <a:cs typeface="Avenir Next Medium"/>
                <a:sym typeface="Avenir Next Medium"/>
              </a:defRPr>
            </a:pPr>
            <a:r>
              <a:t>Removal - in UK or abroad?</a:t>
            </a:r>
          </a:p>
          <a:p>
            <a:pPr marL="444500" indent="-444500">
              <a:lnSpc>
                <a:spcPct val="100000"/>
              </a:lnSpc>
              <a:spcBef>
                <a:spcPts val="2800"/>
              </a:spcBef>
              <a:buClr>
                <a:schemeClr val="accent1"/>
              </a:buClr>
              <a:buSzPct val="104999"/>
              <a:buFont typeface="Avenir Next"/>
              <a:buChar char="▸"/>
              <a:defRPr sz="2800" b="0" cap="none">
                <a:solidFill>
                  <a:srgbClr val="838787"/>
                </a:solidFill>
                <a:latin typeface="Avenir Next Medium"/>
                <a:ea typeface="Avenir Next Medium"/>
                <a:cs typeface="Avenir Next Medium"/>
                <a:sym typeface="Avenir Next Medium"/>
              </a:defRPr>
            </a:pPr>
            <a:r>
              <a:t>Jurisdiction</a:t>
            </a:r>
          </a:p>
        </p:txBody>
      </p:sp>
      <p:sp>
        <p:nvSpPr>
          <p:cNvPr id="243" name="Shape 243"/>
          <p:cNvSpPr>
            <a:spLocks noGrp="1"/>
          </p:cNvSpPr>
          <p:nvPr>
            <p:ph type="sldNum" sz="quarter" idx="4294967295"/>
          </p:nvPr>
        </p:nvSpPr>
        <p:spPr>
          <a:xfrm>
            <a:off x="12140187" y="431800"/>
            <a:ext cx="453332" cy="4699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14</a:t>
            </a:fld>
            <a:endParaRPr/>
          </a:p>
        </p:txBody>
      </p:sp>
      <p:pic>
        <p:nvPicPr>
          <p:cNvPr id="244" name="image7.jpeg" descr="http://previews.123rf.com/images/tomnamon/tomnamon1304/tomnamon130400081/19121122-World-globe-travel-map-with-airplanes-boat-balloon-Stock-Vector.jpg"/>
          <p:cNvPicPr>
            <a:picLocks noChangeAspect="1"/>
          </p:cNvPicPr>
          <p:nvPr/>
        </p:nvPicPr>
        <p:blipFill>
          <a:blip r:embed="rId2">
            <a:extLst/>
          </a:blip>
          <a:stretch>
            <a:fillRect/>
          </a:stretch>
        </p:blipFill>
        <p:spPr>
          <a:xfrm>
            <a:off x="5986499" y="2167441"/>
            <a:ext cx="6084168" cy="6084168"/>
          </a:xfrm>
          <a:prstGeom prst="rect">
            <a:avLst/>
          </a:prstGeom>
          <a:ln w="12700">
            <a:miter lim="400000"/>
          </a:ln>
        </p:spPr>
      </p:pic>
      <p:sp>
        <p:nvSpPr>
          <p:cNvPr id="245" name="Shape 245"/>
          <p:cNvSpPr/>
          <p:nvPr/>
        </p:nvSpPr>
        <p:spPr>
          <a:xfrm>
            <a:off x="5956803" y="8367951"/>
            <a:ext cx="6415986" cy="787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spcBef>
                <a:spcPts val="0"/>
              </a:spcBef>
              <a:defRPr b="0">
                <a:solidFill>
                  <a:srgbClr val="838787"/>
                </a:solidFill>
                <a:latin typeface="Avenir Next Medium"/>
                <a:ea typeface="Avenir Next Medium"/>
                <a:cs typeface="Avenir Next Medium"/>
                <a:sym typeface="Avenir Next Medium"/>
              </a:defRPr>
            </a:lvl1pPr>
          </a:lstStyle>
          <a:p>
            <a:r>
              <a:t>http://www.123rf.com/photo_19121122_world-globe-travel-map-with-airplanes-boat-balloon.html</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Shape 247"/>
          <p:cNvSpPr>
            <a:spLocks noGrp="1"/>
          </p:cNvSpPr>
          <p:nvPr>
            <p:ph type="body" sz="quarter" idx="1"/>
          </p:nvPr>
        </p:nvSpPr>
        <p:spPr>
          <a:prstGeom prst="rect">
            <a:avLst/>
          </a:prstGeom>
        </p:spPr>
        <p:txBody>
          <a:bodyPr/>
          <a:lstStyle>
            <a:lvl1pPr defTabSz="452627">
              <a:defRPr sz="2376" spc="99"/>
            </a:lvl1pPr>
          </a:lstStyle>
          <a:p>
            <a:r>
              <a:t>Sex, death &amp; witchcraft</a:t>
            </a:r>
          </a:p>
        </p:txBody>
      </p:sp>
      <p:sp>
        <p:nvSpPr>
          <p:cNvPr id="248" name="Shape 248"/>
          <p:cNvSpPr>
            <a:spLocks noGrp="1"/>
          </p:cNvSpPr>
          <p:nvPr>
            <p:ph type="title"/>
          </p:nvPr>
        </p:nvSpPr>
        <p:spPr>
          <a:prstGeom prst="rect">
            <a:avLst/>
          </a:prstGeom>
        </p:spPr>
        <p:txBody>
          <a:bodyPr/>
          <a:lstStyle>
            <a:lvl1pPr defTabSz="401928">
              <a:spcBef>
                <a:spcPts val="1800"/>
              </a:spcBef>
              <a:defRPr sz="4128"/>
            </a:lvl1pPr>
          </a:lstStyle>
          <a:p>
            <a:r>
              <a:t>Cultural</a:t>
            </a:r>
          </a:p>
        </p:txBody>
      </p:sp>
      <p:sp>
        <p:nvSpPr>
          <p:cNvPr id="249" name="Shape 249"/>
          <p:cNvSpPr>
            <a:spLocks noGrp="1"/>
          </p:cNvSpPr>
          <p:nvPr>
            <p:ph type="body" idx="14"/>
          </p:nvPr>
        </p:nvSpPr>
        <p:spPr>
          <a:xfrm>
            <a:off x="406400" y="2743200"/>
            <a:ext cx="7081550" cy="6108700"/>
          </a:xfrm>
          <a:prstGeom prst="rect">
            <a:avLst/>
          </a:prstGeom>
          <a:extLst>
            <a:ext uri="{C572A759-6A51-4108-AA02-DFA0A04FC94B}">
              <ma14:wrappingTextBoxFlag xmlns:ma14="http://schemas.microsoft.com/office/mac/drawingml/2011/main" xmlns="" val="1"/>
            </a:ext>
          </a:extLst>
        </p:spPr>
        <p:txBody>
          <a:bodyPr/>
          <a:lstStyle/>
          <a:p>
            <a:pPr marL="444500" indent="-444500">
              <a:lnSpc>
                <a:spcPct val="100000"/>
              </a:lnSpc>
              <a:spcBef>
                <a:spcPts val="2800"/>
              </a:spcBef>
              <a:buClr>
                <a:schemeClr val="accent1"/>
              </a:buClr>
              <a:buSzPct val="104999"/>
              <a:buFont typeface="Avenir Next"/>
              <a:buChar char="▸"/>
              <a:defRPr sz="2800" b="0" cap="none">
                <a:solidFill>
                  <a:srgbClr val="838787"/>
                </a:solidFill>
                <a:latin typeface="Avenir Next Medium"/>
                <a:ea typeface="Avenir Next Medium"/>
                <a:cs typeface="Avenir Next Medium"/>
                <a:sym typeface="Avenir Next Medium"/>
              </a:defRPr>
            </a:pPr>
            <a:r>
              <a:t>Forced marriage vs arranged marriage</a:t>
            </a:r>
          </a:p>
          <a:p>
            <a:pPr marL="444500" indent="-444500">
              <a:lnSpc>
                <a:spcPct val="100000"/>
              </a:lnSpc>
              <a:spcBef>
                <a:spcPts val="2800"/>
              </a:spcBef>
              <a:buClr>
                <a:schemeClr val="accent1"/>
              </a:buClr>
              <a:buSzPct val="104999"/>
              <a:buFont typeface="Avenir Next"/>
              <a:buChar char="▸"/>
              <a:defRPr sz="2800" b="0" cap="none">
                <a:solidFill>
                  <a:srgbClr val="838787"/>
                </a:solidFill>
                <a:latin typeface="Avenir Next Medium"/>
                <a:ea typeface="Avenir Next Medium"/>
                <a:cs typeface="Avenir Next Medium"/>
                <a:sym typeface="Avenir Next Medium"/>
              </a:defRPr>
            </a:pPr>
            <a:r>
              <a:t>Female Genital Mutilation vs Male Circumcision</a:t>
            </a:r>
          </a:p>
          <a:p>
            <a:pPr marL="444500" indent="-444500">
              <a:lnSpc>
                <a:spcPct val="100000"/>
              </a:lnSpc>
              <a:spcBef>
                <a:spcPts val="2800"/>
              </a:spcBef>
              <a:buClr>
                <a:schemeClr val="accent1"/>
              </a:buClr>
              <a:buSzPct val="104999"/>
              <a:buFont typeface="Avenir Next"/>
              <a:buChar char="▸"/>
              <a:defRPr sz="2800" b="0" cap="none">
                <a:solidFill>
                  <a:srgbClr val="838787"/>
                </a:solidFill>
                <a:latin typeface="Avenir Next Medium"/>
                <a:ea typeface="Avenir Next Medium"/>
                <a:cs typeface="Avenir Next Medium"/>
                <a:sym typeface="Avenir Next Medium"/>
              </a:defRPr>
            </a:pPr>
            <a:r>
              <a:t>Kindoki</a:t>
            </a:r>
          </a:p>
        </p:txBody>
      </p:sp>
      <p:sp>
        <p:nvSpPr>
          <p:cNvPr id="250" name="Shape 250"/>
          <p:cNvSpPr>
            <a:spLocks noGrp="1"/>
          </p:cNvSpPr>
          <p:nvPr>
            <p:ph type="sldNum" sz="quarter" idx="4294967295"/>
          </p:nvPr>
        </p:nvSpPr>
        <p:spPr>
          <a:xfrm>
            <a:off x="12140187" y="431800"/>
            <a:ext cx="453332" cy="4699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15</a:t>
            </a:fld>
            <a:endParaRPr/>
          </a:p>
        </p:txBody>
      </p:sp>
      <p:pic>
        <p:nvPicPr>
          <p:cNvPr id="251" name="image8.png" descr="https://openclipart.org/image/2400px/svg_to_png/233143/United-Globe.png"/>
          <p:cNvPicPr>
            <a:picLocks noChangeAspect="1"/>
          </p:cNvPicPr>
          <p:nvPr/>
        </p:nvPicPr>
        <p:blipFill>
          <a:blip r:embed="rId2">
            <a:extLst/>
          </a:blip>
          <a:stretch>
            <a:fillRect/>
          </a:stretch>
        </p:blipFill>
        <p:spPr>
          <a:xfrm>
            <a:off x="7193898" y="2507586"/>
            <a:ext cx="5170203" cy="5181601"/>
          </a:xfrm>
          <a:prstGeom prst="rect">
            <a:avLst/>
          </a:prstGeom>
          <a:ln w="12700">
            <a:miter lim="400000"/>
          </a:ln>
        </p:spPr>
      </p:pic>
      <p:sp>
        <p:nvSpPr>
          <p:cNvPr id="252" name="Shape 252"/>
          <p:cNvSpPr/>
          <p:nvPr/>
        </p:nvSpPr>
        <p:spPr>
          <a:xfrm>
            <a:off x="6574592" y="8209514"/>
            <a:ext cx="6178713" cy="4445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spcBef>
                <a:spcPts val="0"/>
              </a:spcBef>
              <a:defRPr b="0">
                <a:solidFill>
                  <a:srgbClr val="838787"/>
                </a:solidFill>
                <a:latin typeface="Avenir Next Medium"/>
                <a:ea typeface="Avenir Next Medium"/>
                <a:cs typeface="Avenir Next Medium"/>
                <a:sym typeface="Avenir Next Medium"/>
              </a:defRPr>
            </a:lvl1pPr>
          </a:lstStyle>
          <a:p>
            <a:r>
              <a:t>https://openclipart.org/detail/233143/united-globe</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Shape 254"/>
          <p:cNvSpPr>
            <a:spLocks noGrp="1"/>
          </p:cNvSpPr>
          <p:nvPr>
            <p:ph type="body" sz="quarter" idx="1"/>
          </p:nvPr>
        </p:nvSpPr>
        <p:spPr>
          <a:prstGeom prst="rect">
            <a:avLst/>
          </a:prstGeom>
        </p:spPr>
        <p:txBody>
          <a:bodyPr/>
          <a:lstStyle>
            <a:lvl1pPr defTabSz="452627">
              <a:defRPr sz="2376" spc="99"/>
            </a:lvl1pPr>
          </a:lstStyle>
          <a:p>
            <a:r>
              <a:t>Sex, death &amp; witchcraft</a:t>
            </a:r>
          </a:p>
        </p:txBody>
      </p:sp>
      <p:sp>
        <p:nvSpPr>
          <p:cNvPr id="255" name="Shape 255"/>
          <p:cNvSpPr>
            <a:spLocks noGrp="1"/>
          </p:cNvSpPr>
          <p:nvPr>
            <p:ph type="title"/>
          </p:nvPr>
        </p:nvSpPr>
        <p:spPr>
          <a:prstGeom prst="rect">
            <a:avLst/>
          </a:prstGeom>
        </p:spPr>
        <p:txBody>
          <a:bodyPr/>
          <a:lstStyle>
            <a:lvl1pPr defTabSz="401928">
              <a:spcBef>
                <a:spcPts val="1800"/>
              </a:spcBef>
              <a:defRPr sz="4128"/>
            </a:lvl1pPr>
          </a:lstStyle>
          <a:p>
            <a:r>
              <a:t>Sexual</a:t>
            </a:r>
          </a:p>
        </p:txBody>
      </p:sp>
      <p:sp>
        <p:nvSpPr>
          <p:cNvPr id="256" name="Shape 256"/>
          <p:cNvSpPr>
            <a:spLocks noGrp="1"/>
          </p:cNvSpPr>
          <p:nvPr>
            <p:ph type="body" idx="14"/>
          </p:nvPr>
        </p:nvSpPr>
        <p:spPr>
          <a:prstGeom prst="rect">
            <a:avLst/>
          </a:prstGeom>
          <a:extLst>
            <a:ext uri="{C572A759-6A51-4108-AA02-DFA0A04FC94B}">
              <ma14:wrappingTextBoxFlag xmlns:ma14="http://schemas.microsoft.com/office/mac/drawingml/2011/main" xmlns="" val="1"/>
            </a:ext>
          </a:extLst>
        </p:spPr>
        <p:txBody>
          <a:bodyPr/>
          <a:lstStyle/>
          <a:p>
            <a:pPr marL="444500" indent="-444500">
              <a:lnSpc>
                <a:spcPct val="100000"/>
              </a:lnSpc>
              <a:spcBef>
                <a:spcPts val="2800"/>
              </a:spcBef>
              <a:buClr>
                <a:schemeClr val="accent1"/>
              </a:buClr>
              <a:buSzPct val="104999"/>
              <a:buFont typeface="Avenir Next"/>
              <a:buChar char="▸"/>
              <a:defRPr sz="2800" b="0" cap="none">
                <a:solidFill>
                  <a:srgbClr val="838787"/>
                </a:solidFill>
                <a:latin typeface="Avenir Next Medium"/>
                <a:ea typeface="Avenir Next Medium"/>
                <a:cs typeface="Avenir Next Medium"/>
                <a:sym typeface="Avenir Next Medium"/>
              </a:defRPr>
            </a:pPr>
            <a:r>
              <a:t>Stranger danger?</a:t>
            </a:r>
          </a:p>
          <a:p>
            <a:pPr marL="444500" indent="-444500">
              <a:lnSpc>
                <a:spcPct val="100000"/>
              </a:lnSpc>
              <a:spcBef>
                <a:spcPts val="2800"/>
              </a:spcBef>
              <a:buClr>
                <a:schemeClr val="accent1"/>
              </a:buClr>
              <a:buSzPct val="104999"/>
              <a:buFont typeface="Avenir Next"/>
              <a:buChar char="▸"/>
              <a:defRPr sz="2800" b="0" cap="none">
                <a:solidFill>
                  <a:srgbClr val="838787"/>
                </a:solidFill>
                <a:latin typeface="Avenir Next Medium"/>
                <a:ea typeface="Avenir Next Medium"/>
                <a:cs typeface="Avenir Next Medium"/>
                <a:sym typeface="Avenir Next Medium"/>
              </a:defRPr>
            </a:pPr>
            <a:r>
              <a:t>Intra family abuse</a:t>
            </a:r>
          </a:p>
          <a:p>
            <a:pPr marL="444500" indent="-444500">
              <a:lnSpc>
                <a:spcPct val="100000"/>
              </a:lnSpc>
              <a:spcBef>
                <a:spcPts val="2800"/>
              </a:spcBef>
              <a:buClr>
                <a:schemeClr val="accent1"/>
              </a:buClr>
              <a:buSzPct val="104999"/>
              <a:buFont typeface="Avenir Next"/>
              <a:buChar char="▸"/>
              <a:defRPr sz="2800" b="0" cap="none">
                <a:solidFill>
                  <a:srgbClr val="838787"/>
                </a:solidFill>
                <a:latin typeface="Avenir Next Medium"/>
                <a:ea typeface="Avenir Next Medium"/>
                <a:cs typeface="Avenir Next Medium"/>
                <a:sym typeface="Avenir Next Medium"/>
              </a:defRPr>
            </a:pPr>
            <a:r>
              <a:t>Abused or abuser?</a:t>
            </a:r>
          </a:p>
        </p:txBody>
      </p:sp>
      <p:sp>
        <p:nvSpPr>
          <p:cNvPr id="257" name="Shape 257"/>
          <p:cNvSpPr>
            <a:spLocks noGrp="1"/>
          </p:cNvSpPr>
          <p:nvPr>
            <p:ph type="sldNum" sz="quarter" idx="4294967295"/>
          </p:nvPr>
        </p:nvSpPr>
        <p:spPr>
          <a:xfrm>
            <a:off x="12140188" y="431800"/>
            <a:ext cx="453331" cy="4699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16</a:t>
            </a:fld>
            <a:endParaRPr/>
          </a:p>
        </p:txBody>
      </p:sp>
      <p:pic>
        <p:nvPicPr>
          <p:cNvPr id="258" name="image9.png" descr="http://www.internationalchildsafety.org/wp-content/uploads/2015/11/ICS-Logo-Favicon.png"/>
          <p:cNvPicPr>
            <a:picLocks noChangeAspect="1"/>
          </p:cNvPicPr>
          <p:nvPr/>
        </p:nvPicPr>
        <p:blipFill>
          <a:blip r:embed="rId2">
            <a:extLst/>
          </a:blip>
          <a:stretch>
            <a:fillRect/>
          </a:stretch>
        </p:blipFill>
        <p:spPr>
          <a:xfrm>
            <a:off x="6221767" y="1568328"/>
            <a:ext cx="4876801" cy="4876802"/>
          </a:xfrm>
          <a:prstGeom prst="rect">
            <a:avLst/>
          </a:prstGeom>
          <a:ln w="12700">
            <a:miter lim="400000"/>
          </a:ln>
        </p:spPr>
      </p:pic>
      <p:sp>
        <p:nvSpPr>
          <p:cNvPr id="259" name="Shape 259"/>
          <p:cNvSpPr/>
          <p:nvPr/>
        </p:nvSpPr>
        <p:spPr>
          <a:xfrm>
            <a:off x="7844321" y="6453982"/>
            <a:ext cx="4800601" cy="4445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spcBef>
                <a:spcPts val="0"/>
              </a:spcBef>
              <a:defRPr b="0">
                <a:solidFill>
                  <a:srgbClr val="838787"/>
                </a:solidFill>
                <a:latin typeface="Avenir Next Medium"/>
                <a:ea typeface="Avenir Next Medium"/>
                <a:cs typeface="Avenir Next Medium"/>
                <a:sym typeface="Avenir Next Medium"/>
              </a:defRPr>
            </a:lvl1pPr>
          </a:lstStyle>
          <a:p>
            <a:r>
              <a:t>http://www.internationalchildsafety.org/</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p:cNvSpPr>
          <p:nvPr>
            <p:ph type="body" sz="quarter" idx="1"/>
          </p:nvPr>
        </p:nvSpPr>
        <p:spPr>
          <a:prstGeom prst="rect">
            <a:avLst/>
          </a:prstGeom>
        </p:spPr>
        <p:txBody>
          <a:bodyPr/>
          <a:lstStyle>
            <a:lvl1pPr defTabSz="452627">
              <a:defRPr sz="2376" spc="99"/>
            </a:lvl1pPr>
          </a:lstStyle>
          <a:p>
            <a:r>
              <a:t>Sex, death &amp; witchcraft</a:t>
            </a:r>
          </a:p>
        </p:txBody>
      </p:sp>
      <p:sp>
        <p:nvSpPr>
          <p:cNvPr id="262" name="Shape 262"/>
          <p:cNvSpPr>
            <a:spLocks noGrp="1"/>
          </p:cNvSpPr>
          <p:nvPr>
            <p:ph type="title"/>
          </p:nvPr>
        </p:nvSpPr>
        <p:spPr>
          <a:prstGeom prst="rect">
            <a:avLst/>
          </a:prstGeom>
        </p:spPr>
        <p:txBody>
          <a:bodyPr/>
          <a:lstStyle>
            <a:lvl1pPr defTabSz="401928">
              <a:spcBef>
                <a:spcPts val="1800"/>
              </a:spcBef>
              <a:defRPr sz="4128"/>
            </a:lvl1pPr>
          </a:lstStyle>
          <a:p>
            <a:r>
              <a:t>Political</a:t>
            </a:r>
          </a:p>
        </p:txBody>
      </p:sp>
      <p:sp>
        <p:nvSpPr>
          <p:cNvPr id="263" name="Shape 263"/>
          <p:cNvSpPr>
            <a:spLocks noGrp="1"/>
          </p:cNvSpPr>
          <p:nvPr>
            <p:ph type="body" idx="14"/>
          </p:nvPr>
        </p:nvSpPr>
        <p:spPr>
          <a:xfrm>
            <a:off x="406400" y="2743200"/>
            <a:ext cx="6958828" cy="6108700"/>
          </a:xfrm>
          <a:prstGeom prst="rect">
            <a:avLst/>
          </a:prstGeom>
          <a:extLst>
            <a:ext uri="{C572A759-6A51-4108-AA02-DFA0A04FC94B}">
              <ma14:wrappingTextBoxFlag xmlns:ma14="http://schemas.microsoft.com/office/mac/drawingml/2011/main" xmlns="" val="1"/>
            </a:ext>
          </a:extLst>
        </p:spPr>
        <p:txBody>
          <a:bodyPr/>
          <a:lstStyle/>
          <a:p>
            <a:pPr marL="444500" indent="-444500">
              <a:lnSpc>
                <a:spcPct val="100000"/>
              </a:lnSpc>
              <a:spcBef>
                <a:spcPts val="2800"/>
              </a:spcBef>
              <a:buClr>
                <a:schemeClr val="accent1"/>
              </a:buClr>
              <a:buSzPct val="104999"/>
              <a:buFont typeface="Avenir Next"/>
              <a:buChar char="▸"/>
              <a:defRPr sz="2800" b="0" cap="none">
                <a:solidFill>
                  <a:srgbClr val="838787"/>
                </a:solidFill>
                <a:latin typeface="Avenir Next Medium"/>
                <a:ea typeface="Avenir Next Medium"/>
                <a:cs typeface="Avenir Next Medium"/>
                <a:sym typeface="Avenir Next Medium"/>
              </a:defRPr>
            </a:pPr>
            <a:r>
              <a:t>Courts are not "Guardians of Morality"</a:t>
            </a:r>
          </a:p>
          <a:p>
            <a:pPr marL="444500" indent="-444500">
              <a:lnSpc>
                <a:spcPct val="100000"/>
              </a:lnSpc>
              <a:spcBef>
                <a:spcPts val="2800"/>
              </a:spcBef>
              <a:buClr>
                <a:schemeClr val="accent1"/>
              </a:buClr>
              <a:buSzPct val="104999"/>
              <a:buFont typeface="Avenir Next"/>
              <a:buChar char="▸"/>
              <a:defRPr sz="2800" b="0" cap="none">
                <a:solidFill>
                  <a:srgbClr val="838787"/>
                </a:solidFill>
                <a:latin typeface="Avenir Next Medium"/>
                <a:ea typeface="Avenir Next Medium"/>
                <a:cs typeface="Avenir Next Medium"/>
                <a:sym typeface="Avenir Next Medium"/>
              </a:defRPr>
            </a:pPr>
            <a:r>
              <a:t>When to intervene?</a:t>
            </a:r>
          </a:p>
        </p:txBody>
      </p:sp>
      <p:sp>
        <p:nvSpPr>
          <p:cNvPr id="264" name="Shape 264"/>
          <p:cNvSpPr>
            <a:spLocks noGrp="1"/>
          </p:cNvSpPr>
          <p:nvPr>
            <p:ph type="sldNum" sz="quarter" idx="4294967295"/>
          </p:nvPr>
        </p:nvSpPr>
        <p:spPr>
          <a:xfrm>
            <a:off x="12140188" y="431800"/>
            <a:ext cx="453331" cy="4699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17</a:t>
            </a:fld>
            <a:endParaRPr/>
          </a:p>
        </p:txBody>
      </p:sp>
      <p:pic>
        <p:nvPicPr>
          <p:cNvPr id="265" name="image10.jpeg" descr="https://stefaniefix.files.wordpress.com/2010/07/no-politics.jpg?w=500"/>
          <p:cNvPicPr>
            <a:picLocks noChangeAspect="1"/>
          </p:cNvPicPr>
          <p:nvPr/>
        </p:nvPicPr>
        <p:blipFill>
          <a:blip r:embed="rId2">
            <a:extLst/>
          </a:blip>
          <a:stretch>
            <a:fillRect/>
          </a:stretch>
        </p:blipFill>
        <p:spPr>
          <a:xfrm>
            <a:off x="7748519" y="2162752"/>
            <a:ext cx="4657726" cy="4657726"/>
          </a:xfrm>
          <a:prstGeom prst="rect">
            <a:avLst/>
          </a:prstGeom>
          <a:ln w="12700">
            <a:miter lim="400000"/>
          </a:ln>
        </p:spPr>
      </p:pic>
      <p:sp>
        <p:nvSpPr>
          <p:cNvPr id="266" name="Shape 266"/>
          <p:cNvSpPr/>
          <p:nvPr/>
        </p:nvSpPr>
        <p:spPr>
          <a:xfrm>
            <a:off x="7187197" y="7403572"/>
            <a:ext cx="5442885" cy="4445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spcBef>
                <a:spcPts val="0"/>
              </a:spcBef>
              <a:defRPr b="0">
                <a:solidFill>
                  <a:srgbClr val="838787"/>
                </a:solidFill>
                <a:latin typeface="Avenir Next Medium"/>
                <a:ea typeface="Avenir Next Medium"/>
                <a:cs typeface="Avenir Next Medium"/>
                <a:sym typeface="Avenir Next Medium"/>
              </a:defRPr>
            </a:lvl1pPr>
          </a:lstStyle>
          <a:p>
            <a:r>
              <a:t>https://stefaniefix.wordpress.com/tag/culture</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Shape 268"/>
          <p:cNvSpPr>
            <a:spLocks noGrp="1"/>
          </p:cNvSpPr>
          <p:nvPr>
            <p:ph type="body" sz="quarter" idx="1"/>
          </p:nvPr>
        </p:nvSpPr>
        <p:spPr>
          <a:prstGeom prst="rect">
            <a:avLst/>
          </a:prstGeom>
        </p:spPr>
        <p:txBody>
          <a:bodyPr/>
          <a:lstStyle>
            <a:lvl1pPr defTabSz="452627">
              <a:defRPr sz="2376" spc="99"/>
            </a:lvl1pPr>
          </a:lstStyle>
          <a:p>
            <a:r>
              <a:t>Sex, death &amp; witchcraft</a:t>
            </a:r>
          </a:p>
        </p:txBody>
      </p:sp>
      <p:sp>
        <p:nvSpPr>
          <p:cNvPr id="269" name="Shape 269"/>
          <p:cNvSpPr>
            <a:spLocks noGrp="1"/>
          </p:cNvSpPr>
          <p:nvPr>
            <p:ph type="title"/>
          </p:nvPr>
        </p:nvSpPr>
        <p:spPr>
          <a:prstGeom prst="rect">
            <a:avLst/>
          </a:prstGeom>
        </p:spPr>
        <p:txBody>
          <a:bodyPr/>
          <a:lstStyle>
            <a:lvl1pPr defTabSz="401928">
              <a:spcBef>
                <a:spcPts val="1800"/>
              </a:spcBef>
              <a:defRPr sz="4128"/>
            </a:lvl1pPr>
          </a:lstStyle>
          <a:p>
            <a:r>
              <a:t>Religious</a:t>
            </a:r>
          </a:p>
        </p:txBody>
      </p:sp>
      <p:sp>
        <p:nvSpPr>
          <p:cNvPr id="270" name="Shape 270"/>
          <p:cNvSpPr>
            <a:spLocks noGrp="1"/>
          </p:cNvSpPr>
          <p:nvPr>
            <p:ph type="body" idx="14"/>
          </p:nvPr>
        </p:nvSpPr>
        <p:spPr>
          <a:prstGeom prst="rect">
            <a:avLst/>
          </a:prstGeom>
          <a:extLst>
            <a:ext uri="{C572A759-6A51-4108-AA02-DFA0A04FC94B}">
              <ma14:wrappingTextBoxFlag xmlns:ma14="http://schemas.microsoft.com/office/mac/drawingml/2011/main" xmlns="" val="1"/>
            </a:ext>
          </a:extLst>
        </p:spPr>
        <p:txBody>
          <a:bodyPr/>
          <a:lstStyle/>
          <a:p>
            <a:pPr marL="444500" indent="-444500">
              <a:lnSpc>
                <a:spcPct val="100000"/>
              </a:lnSpc>
              <a:spcBef>
                <a:spcPts val="2800"/>
              </a:spcBef>
              <a:buClr>
                <a:schemeClr val="accent1"/>
              </a:buClr>
              <a:buSzPct val="104999"/>
              <a:buFont typeface="Avenir Next"/>
              <a:buChar char="▸"/>
              <a:defRPr sz="2800" b="0" cap="none">
                <a:solidFill>
                  <a:srgbClr val="838787"/>
                </a:solidFill>
                <a:latin typeface="Avenir Next Medium"/>
                <a:ea typeface="Avenir Next Medium"/>
                <a:cs typeface="Avenir Next Medium"/>
                <a:sym typeface="Avenir Next Medium"/>
              </a:defRPr>
            </a:pPr>
            <a:r>
              <a:t>Radicalisation</a:t>
            </a:r>
          </a:p>
          <a:p>
            <a:pPr marL="444500" indent="-444500">
              <a:lnSpc>
                <a:spcPct val="100000"/>
              </a:lnSpc>
              <a:spcBef>
                <a:spcPts val="2800"/>
              </a:spcBef>
              <a:buClr>
                <a:schemeClr val="accent1"/>
              </a:buClr>
              <a:buSzPct val="104999"/>
              <a:buFont typeface="Avenir Next"/>
              <a:buChar char="▸"/>
              <a:defRPr sz="2800" b="0" cap="none">
                <a:solidFill>
                  <a:srgbClr val="838787"/>
                </a:solidFill>
                <a:latin typeface="Avenir Next Medium"/>
                <a:ea typeface="Avenir Next Medium"/>
                <a:cs typeface="Avenir Next Medium"/>
                <a:sym typeface="Avenir Next Medium"/>
              </a:defRPr>
            </a:pPr>
            <a:r>
              <a:t>Human Rights Act 1998</a:t>
            </a:r>
          </a:p>
          <a:p>
            <a:pPr marL="444500" indent="-444500">
              <a:lnSpc>
                <a:spcPct val="100000"/>
              </a:lnSpc>
              <a:spcBef>
                <a:spcPts val="2800"/>
              </a:spcBef>
              <a:buClr>
                <a:schemeClr val="accent1"/>
              </a:buClr>
              <a:buSzPct val="104999"/>
              <a:buFont typeface="Avenir Next"/>
              <a:buChar char="▸"/>
              <a:defRPr sz="2800" b="0" cap="none">
                <a:solidFill>
                  <a:srgbClr val="838787"/>
                </a:solidFill>
                <a:latin typeface="Avenir Next Medium"/>
                <a:ea typeface="Avenir Next Medium"/>
                <a:cs typeface="Avenir Next Medium"/>
                <a:sym typeface="Avenir Next Medium"/>
              </a:defRPr>
            </a:pPr>
            <a:r>
              <a:t>Often no physical harm</a:t>
            </a:r>
          </a:p>
          <a:p>
            <a:pPr marL="444500" indent="-444500">
              <a:lnSpc>
                <a:spcPct val="100000"/>
              </a:lnSpc>
              <a:spcBef>
                <a:spcPts val="2800"/>
              </a:spcBef>
              <a:buClr>
                <a:schemeClr val="accent1"/>
              </a:buClr>
              <a:buSzPct val="104999"/>
              <a:buFont typeface="Avenir Next"/>
              <a:buChar char="▸"/>
              <a:defRPr sz="2800" b="0" cap="none">
                <a:solidFill>
                  <a:srgbClr val="838787"/>
                </a:solidFill>
                <a:latin typeface="Avenir Next Medium"/>
                <a:ea typeface="Avenir Next Medium"/>
                <a:cs typeface="Avenir Next Medium"/>
                <a:sym typeface="Avenir Next Medium"/>
              </a:defRPr>
            </a:pPr>
            <a:r>
              <a:t>Consequences of removal</a:t>
            </a:r>
          </a:p>
          <a:p>
            <a:pPr marL="444500" indent="-444500">
              <a:lnSpc>
                <a:spcPct val="100000"/>
              </a:lnSpc>
              <a:spcBef>
                <a:spcPts val="2800"/>
              </a:spcBef>
              <a:buClr>
                <a:schemeClr val="accent1"/>
              </a:buClr>
              <a:buSzPct val="104999"/>
              <a:buFont typeface="Avenir Next"/>
              <a:buChar char="▸"/>
              <a:defRPr sz="2800" b="0" cap="none">
                <a:solidFill>
                  <a:srgbClr val="838787"/>
                </a:solidFill>
                <a:latin typeface="Avenir Next Medium"/>
                <a:ea typeface="Avenir Next Medium"/>
                <a:cs typeface="Avenir Next Medium"/>
                <a:sym typeface="Avenir Next Medium"/>
              </a:defRPr>
            </a:pPr>
            <a:r>
              <a:t>Blood transfusions</a:t>
            </a:r>
          </a:p>
        </p:txBody>
      </p:sp>
      <p:sp>
        <p:nvSpPr>
          <p:cNvPr id="271" name="Shape 271"/>
          <p:cNvSpPr>
            <a:spLocks noGrp="1"/>
          </p:cNvSpPr>
          <p:nvPr>
            <p:ph type="sldNum" sz="quarter" idx="4294967295"/>
          </p:nvPr>
        </p:nvSpPr>
        <p:spPr>
          <a:xfrm>
            <a:off x="12140188" y="431800"/>
            <a:ext cx="453331" cy="4699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18</a:t>
            </a:fld>
            <a:endParaRPr/>
          </a:p>
        </p:txBody>
      </p:sp>
      <p:pic>
        <p:nvPicPr>
          <p:cNvPr id="272" name="image11.jpeg" descr="http://previews.123rf.com/images/nadil/nadil1204/nadil120400088/13185165-global-religion-Stock-Vector-religion-diversity-world.jpg"/>
          <p:cNvPicPr>
            <a:picLocks noChangeAspect="1"/>
          </p:cNvPicPr>
          <p:nvPr/>
        </p:nvPicPr>
        <p:blipFill>
          <a:blip r:embed="rId2">
            <a:extLst/>
          </a:blip>
          <a:stretch>
            <a:fillRect/>
          </a:stretch>
        </p:blipFill>
        <p:spPr>
          <a:xfrm>
            <a:off x="6393014" y="2251812"/>
            <a:ext cx="5567083" cy="5567083"/>
          </a:xfrm>
          <a:prstGeom prst="rect">
            <a:avLst/>
          </a:prstGeom>
          <a:ln w="12700">
            <a:miter lim="400000"/>
          </a:ln>
        </p:spPr>
      </p:pic>
      <p:sp>
        <p:nvSpPr>
          <p:cNvPr id="273" name="Shape 273"/>
          <p:cNvSpPr/>
          <p:nvPr/>
        </p:nvSpPr>
        <p:spPr>
          <a:xfrm>
            <a:off x="7436147" y="7841357"/>
            <a:ext cx="4777063" cy="787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spcBef>
                <a:spcPts val="0"/>
              </a:spcBef>
              <a:defRPr b="0">
                <a:solidFill>
                  <a:srgbClr val="838787"/>
                </a:solidFill>
                <a:latin typeface="Avenir Next Medium"/>
                <a:ea typeface="Avenir Next Medium"/>
                <a:cs typeface="Avenir Next Medium"/>
                <a:sym typeface="Avenir Next Medium"/>
              </a:defRPr>
            </a:lvl1pPr>
          </a:lstStyle>
          <a:p>
            <a:r>
              <a:t>http://www.123rf.com/clipart-vector/world_religion.html</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hape 275"/>
          <p:cNvSpPr>
            <a:spLocks noGrp="1"/>
          </p:cNvSpPr>
          <p:nvPr>
            <p:ph type="body" sz="quarter" idx="1"/>
          </p:nvPr>
        </p:nvSpPr>
        <p:spPr>
          <a:prstGeom prst="rect">
            <a:avLst/>
          </a:prstGeom>
        </p:spPr>
        <p:txBody>
          <a:bodyPr/>
          <a:lstStyle>
            <a:lvl1pPr defTabSz="452627">
              <a:defRPr sz="2376" spc="99"/>
            </a:lvl1pPr>
          </a:lstStyle>
          <a:p>
            <a:r>
              <a:t>Sex, death &amp; witchcraft</a:t>
            </a:r>
          </a:p>
        </p:txBody>
      </p:sp>
      <p:sp>
        <p:nvSpPr>
          <p:cNvPr id="276" name="Shape 276"/>
          <p:cNvSpPr>
            <a:spLocks noGrp="1"/>
          </p:cNvSpPr>
          <p:nvPr>
            <p:ph type="title"/>
          </p:nvPr>
        </p:nvSpPr>
        <p:spPr>
          <a:prstGeom prst="rect">
            <a:avLst/>
          </a:prstGeom>
        </p:spPr>
        <p:txBody>
          <a:bodyPr/>
          <a:lstStyle>
            <a:lvl1pPr defTabSz="401928">
              <a:spcBef>
                <a:spcPts val="1800"/>
              </a:spcBef>
              <a:defRPr sz="4128"/>
            </a:lvl1pPr>
          </a:lstStyle>
          <a:p>
            <a:r>
              <a:t>Scientific</a:t>
            </a:r>
          </a:p>
        </p:txBody>
      </p:sp>
      <p:sp>
        <p:nvSpPr>
          <p:cNvPr id="277" name="Shape 277"/>
          <p:cNvSpPr>
            <a:spLocks noGrp="1"/>
          </p:cNvSpPr>
          <p:nvPr>
            <p:ph type="body" idx="14"/>
          </p:nvPr>
        </p:nvSpPr>
        <p:spPr>
          <a:prstGeom prst="rect">
            <a:avLst/>
          </a:prstGeom>
          <a:extLst>
            <a:ext uri="{C572A759-6A51-4108-AA02-DFA0A04FC94B}">
              <ma14:wrappingTextBoxFlag xmlns:ma14="http://schemas.microsoft.com/office/mac/drawingml/2011/main" xmlns="" val="1"/>
            </a:ext>
          </a:extLst>
        </p:spPr>
        <p:txBody>
          <a:bodyPr/>
          <a:lstStyle/>
          <a:p>
            <a:pPr marL="444500" indent="-444500">
              <a:lnSpc>
                <a:spcPct val="100000"/>
              </a:lnSpc>
              <a:spcBef>
                <a:spcPts val="2800"/>
              </a:spcBef>
              <a:buClr>
                <a:schemeClr val="accent1"/>
              </a:buClr>
              <a:buSzPct val="104999"/>
              <a:buFont typeface="Avenir Next"/>
              <a:buChar char="▸"/>
              <a:defRPr sz="2800" b="0" cap="none">
                <a:solidFill>
                  <a:srgbClr val="838787"/>
                </a:solidFill>
                <a:latin typeface="Avenir Next Medium"/>
                <a:ea typeface="Avenir Next Medium"/>
                <a:cs typeface="Avenir Next Medium"/>
                <a:sym typeface="Avenir Next Medium"/>
              </a:defRPr>
            </a:pPr>
            <a:r>
              <a:t>Benign causes mimicking abuse</a:t>
            </a:r>
          </a:p>
          <a:p>
            <a:pPr marL="444500" indent="-444500">
              <a:lnSpc>
                <a:spcPct val="100000"/>
              </a:lnSpc>
              <a:spcBef>
                <a:spcPts val="2800"/>
              </a:spcBef>
              <a:buClr>
                <a:schemeClr val="accent1"/>
              </a:buClr>
              <a:buSzPct val="104999"/>
              <a:buFont typeface="Avenir Next"/>
              <a:buChar char="▸"/>
              <a:defRPr sz="2800" b="0" cap="none">
                <a:solidFill>
                  <a:srgbClr val="838787"/>
                </a:solidFill>
                <a:latin typeface="Avenir Next Medium"/>
                <a:ea typeface="Avenir Next Medium"/>
                <a:cs typeface="Avenir Next Medium"/>
                <a:sym typeface="Avenir Next Medium"/>
              </a:defRPr>
            </a:pPr>
            <a:r>
              <a:t>The Triad</a:t>
            </a:r>
          </a:p>
          <a:p>
            <a:pPr marL="444500" indent="-444500">
              <a:lnSpc>
                <a:spcPct val="100000"/>
              </a:lnSpc>
              <a:spcBef>
                <a:spcPts val="2800"/>
              </a:spcBef>
              <a:buClr>
                <a:schemeClr val="accent1"/>
              </a:buClr>
              <a:buSzPct val="104999"/>
              <a:buFont typeface="Avenir Next"/>
              <a:buChar char="▸"/>
              <a:defRPr sz="2800" b="0" cap="none">
                <a:solidFill>
                  <a:srgbClr val="838787"/>
                </a:solidFill>
                <a:latin typeface="Avenir Next Medium"/>
                <a:ea typeface="Avenir Next Medium"/>
                <a:cs typeface="Avenir Next Medium"/>
                <a:sym typeface="Avenir Next Medium"/>
              </a:defRPr>
            </a:pPr>
            <a:r>
              <a:t>Vitamin D deficiency</a:t>
            </a:r>
          </a:p>
        </p:txBody>
      </p:sp>
      <p:sp>
        <p:nvSpPr>
          <p:cNvPr id="278" name="Shape 278"/>
          <p:cNvSpPr>
            <a:spLocks noGrp="1"/>
          </p:cNvSpPr>
          <p:nvPr>
            <p:ph type="sldNum" sz="quarter" idx="4294967295"/>
          </p:nvPr>
        </p:nvSpPr>
        <p:spPr>
          <a:xfrm>
            <a:off x="12140188" y="431800"/>
            <a:ext cx="453331" cy="4699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19</a:t>
            </a:fld>
            <a:endParaRPr/>
          </a:p>
        </p:txBody>
      </p:sp>
      <p:pic>
        <p:nvPicPr>
          <p:cNvPr id="279" name="image12.jpeg" descr="http://ohswebsite.s3.amazonaws.com/wp-content/uploads/science-igcse-cta-image.jpg"/>
          <p:cNvPicPr>
            <a:picLocks noChangeAspect="1"/>
          </p:cNvPicPr>
          <p:nvPr/>
        </p:nvPicPr>
        <p:blipFill>
          <a:blip r:embed="rId2">
            <a:extLst/>
          </a:blip>
          <a:stretch>
            <a:fillRect/>
          </a:stretch>
        </p:blipFill>
        <p:spPr>
          <a:xfrm>
            <a:off x="6959600" y="2585789"/>
            <a:ext cx="5153025" cy="5153028"/>
          </a:xfrm>
          <a:prstGeom prst="rect">
            <a:avLst/>
          </a:prstGeom>
          <a:ln w="12700">
            <a:miter lim="400000"/>
          </a:ln>
        </p:spPr>
      </p:pic>
      <p:sp>
        <p:nvSpPr>
          <p:cNvPr id="280" name="Shape 280"/>
          <p:cNvSpPr/>
          <p:nvPr/>
        </p:nvSpPr>
        <p:spPr>
          <a:xfrm>
            <a:off x="6974940" y="8006722"/>
            <a:ext cx="5122345" cy="787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spcBef>
                <a:spcPts val="0"/>
              </a:spcBef>
              <a:defRPr b="0">
                <a:solidFill>
                  <a:srgbClr val="838787"/>
                </a:solidFill>
                <a:latin typeface="Avenir Next Medium"/>
                <a:ea typeface="Avenir Next Medium"/>
                <a:cs typeface="Avenir Next Medium"/>
                <a:sym typeface="Avenir Next Medium"/>
              </a:defRPr>
            </a:lvl1pPr>
          </a:lstStyle>
          <a:p>
            <a:r>
              <a:t>http://www.oxfordhomeschooling.co.uk/subject/science-igcse/</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p:cNvSpPr>
          <p:nvPr>
            <p:ph type="body" sz="quarter" idx="1"/>
          </p:nvPr>
        </p:nvSpPr>
        <p:spPr>
          <a:prstGeom prst="rect">
            <a:avLst/>
          </a:prstGeom>
        </p:spPr>
        <p:txBody>
          <a:bodyPr/>
          <a:lstStyle>
            <a:lvl1pPr defTabSz="452627">
              <a:defRPr sz="2376" spc="99"/>
            </a:lvl1pPr>
          </a:lstStyle>
          <a:p>
            <a:r>
              <a:t>Sex, death &amp; witchcraft</a:t>
            </a:r>
          </a:p>
        </p:txBody>
      </p:sp>
      <p:sp>
        <p:nvSpPr>
          <p:cNvPr id="175" name="Shape 175"/>
          <p:cNvSpPr>
            <a:spLocks noGrp="1"/>
          </p:cNvSpPr>
          <p:nvPr>
            <p:ph type="title"/>
          </p:nvPr>
        </p:nvSpPr>
        <p:spPr>
          <a:prstGeom prst="rect">
            <a:avLst/>
          </a:prstGeom>
        </p:spPr>
        <p:txBody>
          <a:bodyPr/>
          <a:lstStyle>
            <a:lvl1pPr defTabSz="401928">
              <a:spcBef>
                <a:spcPts val="1800"/>
              </a:spcBef>
              <a:defRPr sz="4128"/>
            </a:lvl1pPr>
          </a:lstStyle>
          <a:p>
            <a:r>
              <a:t>Introduction</a:t>
            </a:r>
          </a:p>
        </p:txBody>
      </p:sp>
      <p:sp>
        <p:nvSpPr>
          <p:cNvPr id="176" name="Shape 176"/>
          <p:cNvSpPr>
            <a:spLocks noGrp="1"/>
          </p:cNvSpPr>
          <p:nvPr>
            <p:ph type="body" idx="14"/>
          </p:nvPr>
        </p:nvSpPr>
        <p:spPr>
          <a:prstGeom prst="rect">
            <a:avLst/>
          </a:prstGeom>
          <a:extLst>
            <a:ext uri="{C572A759-6A51-4108-AA02-DFA0A04FC94B}">
              <ma14:wrappingTextBoxFlag xmlns:ma14="http://schemas.microsoft.com/office/mac/drawingml/2011/main" xmlns="" val="1"/>
            </a:ext>
          </a:extLst>
        </p:spPr>
        <p:txBody>
          <a:bodyPr/>
          <a:lstStyle/>
          <a:p>
            <a:pPr marL="444500" indent="-444500">
              <a:lnSpc>
                <a:spcPct val="100000"/>
              </a:lnSpc>
              <a:spcBef>
                <a:spcPts val="2800"/>
              </a:spcBef>
              <a:buClr>
                <a:schemeClr val="accent1"/>
              </a:buClr>
              <a:buSzPct val="104999"/>
              <a:buFont typeface="Avenir Next"/>
              <a:buChar char="▸"/>
              <a:defRPr sz="2800" b="0" cap="none">
                <a:solidFill>
                  <a:srgbClr val="838787"/>
                </a:solidFill>
                <a:latin typeface="Avenir Next Medium"/>
                <a:ea typeface="Avenir Next Medium"/>
                <a:cs typeface="Avenir Next Medium"/>
                <a:sym typeface="Avenir Next Medium"/>
              </a:defRPr>
            </a:pPr>
            <a:r>
              <a:t>Seminar Programme</a:t>
            </a:r>
          </a:p>
          <a:p>
            <a:pPr marL="444500" indent="-444500">
              <a:lnSpc>
                <a:spcPct val="100000"/>
              </a:lnSpc>
              <a:spcBef>
                <a:spcPts val="2800"/>
              </a:spcBef>
              <a:buClr>
                <a:schemeClr val="accent1"/>
              </a:buClr>
              <a:buSzPct val="104999"/>
              <a:buFont typeface="Avenir Next"/>
              <a:buChar char="▸"/>
              <a:defRPr sz="2800" b="0" cap="none">
                <a:solidFill>
                  <a:srgbClr val="838787"/>
                </a:solidFill>
                <a:latin typeface="Avenir Next Medium"/>
                <a:ea typeface="Avenir Next Medium"/>
                <a:cs typeface="Avenir Next Medium"/>
                <a:sym typeface="Avenir Next Medium"/>
              </a:defRPr>
            </a:pPr>
            <a:r>
              <a:t>Today's Lecture</a:t>
            </a:r>
          </a:p>
          <a:p>
            <a:pPr marL="444500" indent="-444500">
              <a:lnSpc>
                <a:spcPct val="100000"/>
              </a:lnSpc>
              <a:spcBef>
                <a:spcPts val="2800"/>
              </a:spcBef>
              <a:buClr>
                <a:schemeClr val="accent1"/>
              </a:buClr>
              <a:buSzPct val="104999"/>
              <a:buFont typeface="Avenir Next"/>
              <a:buChar char="▸"/>
              <a:defRPr sz="2800" b="0" cap="none">
                <a:solidFill>
                  <a:srgbClr val="838787"/>
                </a:solidFill>
                <a:latin typeface="Avenir Next Medium"/>
                <a:ea typeface="Avenir Next Medium"/>
                <a:cs typeface="Avenir Next Medium"/>
                <a:sym typeface="Avenir Next Medium"/>
              </a:defRPr>
            </a:pPr>
            <a:r>
              <a:t>My Background</a:t>
            </a:r>
          </a:p>
          <a:p>
            <a:pPr marL="444500" indent="-444500">
              <a:lnSpc>
                <a:spcPct val="100000"/>
              </a:lnSpc>
              <a:spcBef>
                <a:spcPts val="2800"/>
              </a:spcBef>
              <a:buClr>
                <a:schemeClr val="accent1"/>
              </a:buClr>
              <a:buSzPct val="104999"/>
              <a:buFont typeface="Avenir Next"/>
              <a:buChar char="▸"/>
              <a:defRPr sz="2800" b="0" cap="none">
                <a:solidFill>
                  <a:srgbClr val="838787"/>
                </a:solidFill>
                <a:latin typeface="Avenir Next Medium"/>
                <a:ea typeface="Avenir Next Medium"/>
                <a:cs typeface="Avenir Next Medium"/>
                <a:sym typeface="Avenir Next Medium"/>
              </a:defRPr>
            </a:pPr>
            <a:r>
              <a:t>A Warning!</a:t>
            </a:r>
          </a:p>
          <a:p>
            <a:pPr marL="444500" indent="-444500">
              <a:lnSpc>
                <a:spcPct val="100000"/>
              </a:lnSpc>
              <a:spcBef>
                <a:spcPts val="2800"/>
              </a:spcBef>
              <a:buClr>
                <a:schemeClr val="accent1"/>
              </a:buClr>
              <a:buSzPct val="104999"/>
              <a:buFont typeface="Avenir Next"/>
              <a:buChar char="▸"/>
              <a:defRPr sz="2800" b="0" cap="none">
                <a:solidFill>
                  <a:srgbClr val="838787"/>
                </a:solidFill>
                <a:latin typeface="Avenir Next Medium"/>
                <a:ea typeface="Avenir Next Medium"/>
                <a:cs typeface="Avenir Next Medium"/>
                <a:sym typeface="Avenir Next Medium"/>
              </a:defRPr>
            </a:pPr>
            <a:r>
              <a:t>Aren't you all just lawyers?</a:t>
            </a:r>
          </a:p>
        </p:txBody>
      </p:sp>
      <p:sp>
        <p:nvSpPr>
          <p:cNvPr id="177" name="Shape 177"/>
          <p:cNvSpPr>
            <a:spLocks noGrp="1"/>
          </p:cNvSpPr>
          <p:nvPr>
            <p:ph type="sldNum" sz="quarter" idx="4294967295"/>
          </p:nvPr>
        </p:nvSpPr>
        <p:spPr>
          <a:xfrm>
            <a:off x="12309702" y="431800"/>
            <a:ext cx="283817" cy="4699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a:t>
            </a:fld>
            <a:endParaRPr/>
          </a:p>
        </p:txBody>
      </p:sp>
      <p:pic>
        <p:nvPicPr>
          <p:cNvPr id="178" name="image1.png"/>
          <p:cNvPicPr>
            <a:picLocks noChangeAspect="1"/>
          </p:cNvPicPr>
          <p:nvPr/>
        </p:nvPicPr>
        <p:blipFill>
          <a:blip r:embed="rId2">
            <a:extLst/>
          </a:blip>
          <a:stretch>
            <a:fillRect/>
          </a:stretch>
        </p:blipFill>
        <p:spPr>
          <a:xfrm>
            <a:off x="6776012" y="1460234"/>
            <a:ext cx="5629930" cy="5742080"/>
          </a:xfrm>
          <a:prstGeom prst="rect">
            <a:avLst/>
          </a:prstGeom>
          <a:ln w="12700">
            <a:miter lim="400000"/>
          </a:ln>
        </p:spPr>
      </p:pic>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Shape 282"/>
          <p:cNvSpPr>
            <a:spLocks noGrp="1"/>
          </p:cNvSpPr>
          <p:nvPr>
            <p:ph type="body" sz="quarter" idx="1"/>
          </p:nvPr>
        </p:nvSpPr>
        <p:spPr>
          <a:prstGeom prst="rect">
            <a:avLst/>
          </a:prstGeom>
        </p:spPr>
        <p:txBody>
          <a:bodyPr/>
          <a:lstStyle>
            <a:lvl1pPr defTabSz="452627">
              <a:defRPr sz="2376" spc="99"/>
            </a:lvl1pPr>
          </a:lstStyle>
          <a:p>
            <a:r>
              <a:t>Sex, death &amp; witchcraft</a:t>
            </a:r>
          </a:p>
        </p:txBody>
      </p:sp>
      <p:sp>
        <p:nvSpPr>
          <p:cNvPr id="283" name="Shape 283"/>
          <p:cNvSpPr>
            <a:spLocks noGrp="1"/>
          </p:cNvSpPr>
          <p:nvPr>
            <p:ph type="title"/>
          </p:nvPr>
        </p:nvSpPr>
        <p:spPr>
          <a:prstGeom prst="rect">
            <a:avLst/>
          </a:prstGeom>
        </p:spPr>
        <p:txBody>
          <a:bodyPr/>
          <a:lstStyle>
            <a:lvl1pPr defTabSz="401928">
              <a:spcBef>
                <a:spcPts val="1800"/>
              </a:spcBef>
              <a:defRPr sz="4128"/>
            </a:lvl1pPr>
          </a:lstStyle>
          <a:p>
            <a:r>
              <a:t>Medical</a:t>
            </a:r>
          </a:p>
        </p:txBody>
      </p:sp>
      <p:sp>
        <p:nvSpPr>
          <p:cNvPr id="284" name="Shape 284"/>
          <p:cNvSpPr>
            <a:spLocks noGrp="1"/>
          </p:cNvSpPr>
          <p:nvPr>
            <p:ph type="body" idx="14"/>
          </p:nvPr>
        </p:nvSpPr>
        <p:spPr>
          <a:xfrm>
            <a:off x="406400" y="2743200"/>
            <a:ext cx="6836107" cy="6108700"/>
          </a:xfrm>
          <a:prstGeom prst="rect">
            <a:avLst/>
          </a:prstGeom>
          <a:extLst>
            <a:ext uri="{C572A759-6A51-4108-AA02-DFA0A04FC94B}">
              <ma14:wrappingTextBoxFlag xmlns:ma14="http://schemas.microsoft.com/office/mac/drawingml/2011/main" xmlns="" val="1"/>
            </a:ext>
          </a:extLst>
        </p:spPr>
        <p:txBody>
          <a:bodyPr/>
          <a:lstStyle/>
          <a:p>
            <a:pPr marL="444500" indent="-444500">
              <a:lnSpc>
                <a:spcPct val="100000"/>
              </a:lnSpc>
              <a:spcBef>
                <a:spcPts val="2800"/>
              </a:spcBef>
              <a:buClr>
                <a:schemeClr val="accent1"/>
              </a:buClr>
              <a:buSzPct val="104999"/>
              <a:buFont typeface="Avenir Next"/>
              <a:buChar char="▸"/>
              <a:defRPr sz="2800" b="0" cap="none">
                <a:solidFill>
                  <a:srgbClr val="838787"/>
                </a:solidFill>
                <a:latin typeface="Avenir Next Medium"/>
                <a:ea typeface="Avenir Next Medium"/>
                <a:cs typeface="Avenir Next Medium"/>
                <a:sym typeface="Avenir Next Medium"/>
              </a:defRPr>
            </a:pPr>
            <a:r>
              <a:t>Coventional vs alternative medicine</a:t>
            </a:r>
          </a:p>
          <a:p>
            <a:pPr marL="444500" indent="-444500">
              <a:lnSpc>
                <a:spcPct val="100000"/>
              </a:lnSpc>
              <a:spcBef>
                <a:spcPts val="2800"/>
              </a:spcBef>
              <a:buClr>
                <a:schemeClr val="accent1"/>
              </a:buClr>
              <a:buSzPct val="104999"/>
              <a:buFont typeface="Avenir Next"/>
              <a:buChar char="▸"/>
              <a:defRPr sz="2800" b="0" cap="none">
                <a:solidFill>
                  <a:srgbClr val="838787"/>
                </a:solidFill>
                <a:latin typeface="Avenir Next Medium"/>
                <a:ea typeface="Avenir Next Medium"/>
                <a:cs typeface="Avenir Next Medium"/>
                <a:sym typeface="Avenir Next Medium"/>
              </a:defRPr>
            </a:pPr>
            <a:r>
              <a:t>Professional vs parental view</a:t>
            </a:r>
          </a:p>
          <a:p>
            <a:pPr marL="444500" indent="-444500">
              <a:lnSpc>
                <a:spcPct val="100000"/>
              </a:lnSpc>
              <a:spcBef>
                <a:spcPts val="2800"/>
              </a:spcBef>
              <a:buClr>
                <a:schemeClr val="accent1"/>
              </a:buClr>
              <a:buSzPct val="104999"/>
              <a:buFont typeface="Avenir Next"/>
              <a:buChar char="▸"/>
              <a:defRPr sz="2800" b="0" cap="none">
                <a:solidFill>
                  <a:srgbClr val="838787"/>
                </a:solidFill>
                <a:latin typeface="Avenir Next Medium"/>
                <a:ea typeface="Avenir Next Medium"/>
                <a:cs typeface="Avenir Next Medium"/>
                <a:sym typeface="Avenir Next Medium"/>
              </a:defRPr>
            </a:pPr>
            <a:r>
              <a:t>When does a court intervene?</a:t>
            </a:r>
          </a:p>
          <a:p>
            <a:pPr marL="444500" indent="-444500">
              <a:lnSpc>
                <a:spcPct val="100000"/>
              </a:lnSpc>
              <a:spcBef>
                <a:spcPts val="2800"/>
              </a:spcBef>
              <a:buClr>
                <a:schemeClr val="accent1"/>
              </a:buClr>
              <a:buSzPct val="104999"/>
              <a:buFont typeface="Avenir Next"/>
              <a:buChar char="▸"/>
              <a:defRPr sz="2800" b="0" cap="none">
                <a:solidFill>
                  <a:srgbClr val="838787"/>
                </a:solidFill>
                <a:latin typeface="Avenir Next Medium"/>
                <a:ea typeface="Avenir Next Medium"/>
                <a:cs typeface="Avenir Next Medium"/>
                <a:sym typeface="Avenir Next Medium"/>
              </a:defRPr>
            </a:pPr>
            <a:r>
              <a:t>Child's welfare paramount</a:t>
            </a:r>
          </a:p>
          <a:p>
            <a:pPr marL="444500" indent="-444500">
              <a:lnSpc>
                <a:spcPct val="100000"/>
              </a:lnSpc>
              <a:spcBef>
                <a:spcPts val="2800"/>
              </a:spcBef>
              <a:buClr>
                <a:schemeClr val="accent1"/>
              </a:buClr>
              <a:buSzPct val="104999"/>
              <a:buFont typeface="Avenir Next"/>
              <a:buChar char="▸"/>
              <a:defRPr sz="2800" b="0" cap="none">
                <a:solidFill>
                  <a:srgbClr val="838787"/>
                </a:solidFill>
                <a:latin typeface="Avenir Next Medium"/>
                <a:ea typeface="Avenir Next Medium"/>
                <a:cs typeface="Avenir Next Medium"/>
                <a:sym typeface="Avenir Next Medium"/>
              </a:defRPr>
            </a:pPr>
            <a:r>
              <a:t>Parents' wishes?</a:t>
            </a:r>
          </a:p>
        </p:txBody>
      </p:sp>
      <p:sp>
        <p:nvSpPr>
          <p:cNvPr id="285" name="Shape 285"/>
          <p:cNvSpPr>
            <a:spLocks noGrp="1"/>
          </p:cNvSpPr>
          <p:nvPr>
            <p:ph type="sldNum" sz="quarter" idx="4294967295"/>
          </p:nvPr>
        </p:nvSpPr>
        <p:spPr>
          <a:xfrm>
            <a:off x="12140188" y="431800"/>
            <a:ext cx="453331" cy="4699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20</a:t>
            </a:fld>
            <a:endParaRPr/>
          </a:p>
        </p:txBody>
      </p:sp>
      <p:pic>
        <p:nvPicPr>
          <p:cNvPr id="286" name="image13.png" descr="https://qph.ec.quoracdn.net/main-qimg-ecd8626d36eda5835df64a3c19d9bbbf?convert_to_webp=true"/>
          <p:cNvPicPr>
            <a:picLocks noChangeAspect="1"/>
          </p:cNvPicPr>
          <p:nvPr/>
        </p:nvPicPr>
        <p:blipFill>
          <a:blip r:embed="rId2">
            <a:extLst/>
          </a:blip>
          <a:stretch>
            <a:fillRect/>
          </a:stretch>
        </p:blipFill>
        <p:spPr>
          <a:xfrm>
            <a:off x="7327764" y="2290319"/>
            <a:ext cx="4800601" cy="4512565"/>
          </a:xfrm>
          <a:prstGeom prst="rect">
            <a:avLst/>
          </a:prstGeom>
          <a:ln w="12700">
            <a:miter lim="400000"/>
          </a:ln>
        </p:spPr>
      </p:pic>
      <p:sp>
        <p:nvSpPr>
          <p:cNvPr id="287" name="Shape 287"/>
          <p:cNvSpPr/>
          <p:nvPr/>
        </p:nvSpPr>
        <p:spPr>
          <a:xfrm>
            <a:off x="7309919" y="7364227"/>
            <a:ext cx="5664201" cy="787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spcBef>
                <a:spcPts val="0"/>
              </a:spcBef>
              <a:defRPr b="0">
                <a:solidFill>
                  <a:srgbClr val="838787"/>
                </a:solidFill>
                <a:latin typeface="Avenir Next Medium"/>
                <a:ea typeface="Avenir Next Medium"/>
                <a:cs typeface="Avenir Next Medium"/>
                <a:sym typeface="Avenir Next Medium"/>
              </a:defRPr>
            </a:lvl1pPr>
          </a:lstStyle>
          <a:p>
            <a:r>
              <a:t>https://www.quora.com/What-is-the-history-behind-the-symbol-of-medicine</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Shape 289"/>
          <p:cNvSpPr>
            <a:spLocks noGrp="1"/>
          </p:cNvSpPr>
          <p:nvPr>
            <p:ph type="body" sz="quarter" idx="1"/>
          </p:nvPr>
        </p:nvSpPr>
        <p:spPr>
          <a:xfrm>
            <a:off x="406400" y="533400"/>
            <a:ext cx="11176000" cy="457200"/>
          </a:xfrm>
          <a:prstGeom prst="rect">
            <a:avLst/>
          </a:prstGeom>
        </p:spPr>
        <p:txBody>
          <a:bodyPr/>
          <a:lstStyle>
            <a:lvl1pPr defTabSz="452627">
              <a:defRPr sz="2376" spc="99"/>
            </a:lvl1pPr>
          </a:lstStyle>
          <a:p>
            <a:r>
              <a:t>Sex, death &amp; witchcraft</a:t>
            </a:r>
          </a:p>
        </p:txBody>
      </p:sp>
      <p:sp>
        <p:nvSpPr>
          <p:cNvPr id="290" name="Shape 290"/>
          <p:cNvSpPr>
            <a:spLocks noGrp="1"/>
          </p:cNvSpPr>
          <p:nvPr>
            <p:ph type="title"/>
          </p:nvPr>
        </p:nvSpPr>
        <p:spPr>
          <a:prstGeom prst="rect">
            <a:avLst/>
          </a:prstGeom>
        </p:spPr>
        <p:txBody>
          <a:bodyPr/>
          <a:lstStyle>
            <a:lvl1pPr defTabSz="401928">
              <a:spcBef>
                <a:spcPts val="1800"/>
              </a:spcBef>
              <a:defRPr sz="4128"/>
            </a:lvl1pPr>
          </a:lstStyle>
          <a:p>
            <a:r>
              <a:t>Closing remarks</a:t>
            </a:r>
          </a:p>
        </p:txBody>
      </p:sp>
      <p:sp>
        <p:nvSpPr>
          <p:cNvPr id="291" name="Shape 291"/>
          <p:cNvSpPr>
            <a:spLocks noGrp="1"/>
          </p:cNvSpPr>
          <p:nvPr>
            <p:ph type="body" idx="14"/>
          </p:nvPr>
        </p:nvSpPr>
        <p:spPr>
          <a:xfrm>
            <a:off x="406400" y="2743200"/>
            <a:ext cx="7073880" cy="6108700"/>
          </a:xfrm>
          <a:prstGeom prst="rect">
            <a:avLst/>
          </a:prstGeom>
          <a:extLst>
            <a:ext uri="{C572A759-6A51-4108-AA02-DFA0A04FC94B}">
              <ma14:wrappingTextBoxFlag xmlns:ma14="http://schemas.microsoft.com/office/mac/drawingml/2011/main" xmlns="" val="1"/>
            </a:ext>
          </a:extLst>
        </p:spPr>
        <p:txBody>
          <a:bodyPr/>
          <a:lstStyle/>
          <a:p>
            <a:pPr marL="417830" indent="-417830" defTabSz="549148">
              <a:lnSpc>
                <a:spcPct val="100000"/>
              </a:lnSpc>
              <a:spcBef>
                <a:spcPts val="2600"/>
              </a:spcBef>
              <a:buClr>
                <a:schemeClr val="accent1"/>
              </a:buClr>
              <a:buSzPct val="104999"/>
              <a:buFont typeface="Avenir Next"/>
              <a:buChar char="▸"/>
              <a:defRPr sz="2600" b="0" cap="none">
                <a:solidFill>
                  <a:srgbClr val="838787"/>
                </a:solidFill>
                <a:latin typeface="Avenir Next Medium"/>
                <a:ea typeface="Avenir Next Medium"/>
                <a:cs typeface="Avenir Next Medium"/>
                <a:sym typeface="Avenir Next Medium"/>
              </a:defRPr>
            </a:pPr>
            <a:r>
              <a:t>Welfare of the child</a:t>
            </a:r>
          </a:p>
          <a:p>
            <a:pPr marL="417830" indent="-417830" defTabSz="549148">
              <a:lnSpc>
                <a:spcPct val="100000"/>
              </a:lnSpc>
              <a:spcBef>
                <a:spcPts val="2600"/>
              </a:spcBef>
              <a:buClr>
                <a:schemeClr val="accent1"/>
              </a:buClr>
              <a:buSzPct val="104999"/>
              <a:buFont typeface="Avenir Next"/>
              <a:buChar char="▸"/>
              <a:defRPr sz="2600" b="0" cap="none">
                <a:solidFill>
                  <a:srgbClr val="838787"/>
                </a:solidFill>
                <a:latin typeface="Avenir Next Medium"/>
                <a:ea typeface="Avenir Next Medium"/>
                <a:cs typeface="Avenir Next Medium"/>
                <a:sym typeface="Avenir Next Medium"/>
              </a:defRPr>
            </a:pPr>
            <a:r>
              <a:t>Rights of the child</a:t>
            </a:r>
          </a:p>
          <a:p>
            <a:pPr marL="417830" indent="-417830" defTabSz="549148">
              <a:lnSpc>
                <a:spcPct val="100000"/>
              </a:lnSpc>
              <a:spcBef>
                <a:spcPts val="2600"/>
              </a:spcBef>
              <a:buClr>
                <a:schemeClr val="accent1"/>
              </a:buClr>
              <a:buSzPct val="104999"/>
              <a:buFont typeface="Avenir Next"/>
              <a:buChar char="▸"/>
              <a:defRPr sz="2600" b="0" cap="none">
                <a:solidFill>
                  <a:srgbClr val="838787"/>
                </a:solidFill>
                <a:latin typeface="Avenir Next Medium"/>
                <a:ea typeface="Avenir Next Medium"/>
                <a:cs typeface="Avenir Next Medium"/>
                <a:sym typeface="Avenir Next Medium"/>
              </a:defRPr>
            </a:pPr>
            <a:r>
              <a:t>What was once acceptable is no longer</a:t>
            </a:r>
          </a:p>
          <a:p>
            <a:pPr marL="417830" indent="-417830" defTabSz="549148">
              <a:lnSpc>
                <a:spcPct val="100000"/>
              </a:lnSpc>
              <a:spcBef>
                <a:spcPts val="2600"/>
              </a:spcBef>
              <a:buClr>
                <a:schemeClr val="accent1"/>
              </a:buClr>
              <a:buSzPct val="104999"/>
              <a:buFont typeface="Avenir Next"/>
              <a:buChar char="▸"/>
              <a:defRPr sz="2600" b="0" cap="none">
                <a:solidFill>
                  <a:srgbClr val="838787"/>
                </a:solidFill>
                <a:latin typeface="Avenir Next Medium"/>
                <a:ea typeface="Avenir Next Medium"/>
                <a:cs typeface="Avenir Next Medium"/>
                <a:sym typeface="Avenir Next Medium"/>
              </a:defRPr>
            </a:pPr>
            <a:r>
              <a:t>The lawyer's role</a:t>
            </a:r>
          </a:p>
          <a:p>
            <a:pPr marL="1253488" lvl="2" indent="-417830" defTabSz="549148">
              <a:lnSpc>
                <a:spcPct val="100000"/>
              </a:lnSpc>
              <a:spcBef>
                <a:spcPts val="2600"/>
              </a:spcBef>
              <a:buClr>
                <a:schemeClr val="accent1"/>
              </a:buClr>
              <a:buSzPct val="104999"/>
              <a:buFont typeface="Avenir Next"/>
              <a:buChar char="▸"/>
              <a:defRPr sz="2600" b="0" cap="none">
                <a:solidFill>
                  <a:srgbClr val="838787"/>
                </a:solidFill>
                <a:latin typeface="Avenir Next Medium"/>
                <a:ea typeface="Avenir Next Medium"/>
                <a:cs typeface="Avenir Next Medium"/>
                <a:sym typeface="Avenir Next Medium"/>
              </a:defRPr>
            </a:pPr>
            <a:r>
              <a:t>what we are</a:t>
            </a:r>
          </a:p>
          <a:p>
            <a:pPr marL="1253488" lvl="2" indent="-417830" defTabSz="549148">
              <a:lnSpc>
                <a:spcPct val="100000"/>
              </a:lnSpc>
              <a:spcBef>
                <a:spcPts val="2600"/>
              </a:spcBef>
              <a:buClr>
                <a:schemeClr val="accent1"/>
              </a:buClr>
              <a:buSzPct val="104999"/>
              <a:buFont typeface="Avenir Next"/>
              <a:buChar char="▸"/>
              <a:defRPr sz="2600" b="0" cap="none">
                <a:solidFill>
                  <a:srgbClr val="838787"/>
                </a:solidFill>
                <a:latin typeface="Avenir Next Medium"/>
                <a:ea typeface="Avenir Next Medium"/>
                <a:cs typeface="Avenir Next Medium"/>
                <a:sym typeface="Avenir Next Medium"/>
              </a:defRPr>
            </a:pPr>
            <a:r>
              <a:t>what we are not</a:t>
            </a:r>
          </a:p>
          <a:p>
            <a:pPr marL="417830" indent="-417830" defTabSz="549148">
              <a:lnSpc>
                <a:spcPct val="100000"/>
              </a:lnSpc>
              <a:spcBef>
                <a:spcPts val="2600"/>
              </a:spcBef>
              <a:buClr>
                <a:schemeClr val="accent1"/>
              </a:buClr>
              <a:buSzPct val="104999"/>
              <a:buFont typeface="Avenir Next"/>
              <a:buChar char="▸"/>
              <a:defRPr sz="2600" b="0" cap="none">
                <a:solidFill>
                  <a:srgbClr val="838787"/>
                </a:solidFill>
                <a:latin typeface="Avenir Next Medium"/>
                <a:ea typeface="Avenir Next Medium"/>
                <a:cs typeface="Avenir Next Medium"/>
                <a:sym typeface="Avenir Next Medium"/>
              </a:defRPr>
            </a:pPr>
            <a:r>
              <a:t>Future lectures</a:t>
            </a:r>
          </a:p>
          <a:p>
            <a:pPr marL="417830" indent="-417830" defTabSz="549148">
              <a:lnSpc>
                <a:spcPct val="100000"/>
              </a:lnSpc>
              <a:spcBef>
                <a:spcPts val="2600"/>
              </a:spcBef>
              <a:buClr>
                <a:schemeClr val="accent1"/>
              </a:buClr>
              <a:buSzPct val="104999"/>
              <a:buFont typeface="Avenir Next"/>
              <a:buChar char="▸"/>
              <a:defRPr sz="2600" b="0" cap="none">
                <a:solidFill>
                  <a:srgbClr val="838787"/>
                </a:solidFill>
                <a:latin typeface="Avenir Next Medium"/>
                <a:ea typeface="Avenir Next Medium"/>
                <a:cs typeface="Avenir Next Medium"/>
                <a:sym typeface="Avenir Next Medium"/>
              </a:defRPr>
            </a:pPr>
            <a:r>
              <a:t>Questions</a:t>
            </a:r>
          </a:p>
        </p:txBody>
      </p:sp>
      <p:sp>
        <p:nvSpPr>
          <p:cNvPr id="292" name="Shape 292"/>
          <p:cNvSpPr>
            <a:spLocks noGrp="1"/>
          </p:cNvSpPr>
          <p:nvPr>
            <p:ph type="sldNum" sz="quarter" idx="4294967295"/>
          </p:nvPr>
        </p:nvSpPr>
        <p:spPr>
          <a:xfrm>
            <a:off x="12140188" y="431800"/>
            <a:ext cx="453331" cy="4699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21</a:t>
            </a:fld>
            <a:endParaRPr/>
          </a:p>
        </p:txBody>
      </p:sp>
      <p:pic>
        <p:nvPicPr>
          <p:cNvPr id="293" name="image14.jpeg" descr="http://images.cdn3.stockunlimited.net/clipart/thank-you-for-coming-label_1708005.jpg"/>
          <p:cNvPicPr>
            <a:picLocks noChangeAspect="1"/>
          </p:cNvPicPr>
          <p:nvPr/>
        </p:nvPicPr>
        <p:blipFill>
          <a:blip r:embed="rId2">
            <a:extLst/>
          </a:blip>
          <a:srcRect t="11949" b="11948"/>
          <a:stretch>
            <a:fillRect/>
          </a:stretch>
        </p:blipFill>
        <p:spPr>
          <a:xfrm>
            <a:off x="7034296" y="2766645"/>
            <a:ext cx="5545729" cy="4220463"/>
          </a:xfrm>
          <a:prstGeom prst="rect">
            <a:avLst/>
          </a:prstGeom>
          <a:ln w="12700">
            <a:miter lim="400000"/>
          </a:ln>
        </p:spPr>
      </p:pic>
      <p:sp>
        <p:nvSpPr>
          <p:cNvPr id="294" name="Shape 294"/>
          <p:cNvSpPr/>
          <p:nvPr/>
        </p:nvSpPr>
        <p:spPr>
          <a:xfrm>
            <a:off x="7034296" y="7324073"/>
            <a:ext cx="5545536" cy="787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b="0">
                <a:solidFill>
                  <a:srgbClr val="838787"/>
                </a:solidFill>
                <a:latin typeface="Avenir Next Medium"/>
                <a:ea typeface="Avenir Next Medium"/>
                <a:cs typeface="Avenir Next Medium"/>
                <a:sym typeface="Avenir Next Medium"/>
              </a:defRPr>
            </a:lvl1pPr>
          </a:lstStyle>
          <a:p>
            <a:r>
              <a:t>http://www.stockunlimited.com/vector/thank-you-for-coming-label_1708127.html</a:t>
            </a: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Shape 296"/>
          <p:cNvSpPr>
            <a:spLocks noGrp="1"/>
          </p:cNvSpPr>
          <p:nvPr>
            <p:ph type="body" sz="quarter" idx="1"/>
          </p:nvPr>
        </p:nvSpPr>
        <p:spPr>
          <a:prstGeom prst="rect">
            <a:avLst/>
          </a:prstGeom>
        </p:spPr>
        <p:txBody>
          <a:bodyPr/>
          <a:lstStyle>
            <a:lvl1pPr defTabSz="452627">
              <a:defRPr sz="2376" spc="99"/>
            </a:lvl1pPr>
          </a:lstStyle>
          <a:p>
            <a:r>
              <a:t>Sex, death &amp; witchcraft</a:t>
            </a:r>
          </a:p>
        </p:txBody>
      </p:sp>
      <p:sp>
        <p:nvSpPr>
          <p:cNvPr id="297" name="Shape 297"/>
          <p:cNvSpPr>
            <a:spLocks noGrp="1"/>
          </p:cNvSpPr>
          <p:nvPr>
            <p:ph type="title"/>
          </p:nvPr>
        </p:nvSpPr>
        <p:spPr>
          <a:prstGeom prst="rect">
            <a:avLst/>
          </a:prstGeom>
        </p:spPr>
        <p:txBody>
          <a:bodyPr/>
          <a:lstStyle>
            <a:lvl1pPr defTabSz="401928">
              <a:spcBef>
                <a:spcPts val="1800"/>
              </a:spcBef>
              <a:defRPr sz="4128"/>
            </a:lvl1pPr>
          </a:lstStyle>
          <a:p>
            <a:r>
              <a:t>future lectures</a:t>
            </a:r>
          </a:p>
        </p:txBody>
      </p:sp>
      <p:sp>
        <p:nvSpPr>
          <p:cNvPr id="298" name="Shape 298"/>
          <p:cNvSpPr>
            <a:spLocks noGrp="1"/>
          </p:cNvSpPr>
          <p:nvPr>
            <p:ph type="body" idx="14"/>
          </p:nvPr>
        </p:nvSpPr>
        <p:spPr>
          <a:xfrm>
            <a:off x="406399" y="2743200"/>
            <a:ext cx="11077672" cy="6108700"/>
          </a:xfrm>
          <a:prstGeom prst="rect">
            <a:avLst/>
          </a:prstGeom>
          <a:extLst>
            <a:ext uri="{C572A759-6A51-4108-AA02-DFA0A04FC94B}">
              <ma14:wrappingTextBoxFlag xmlns:ma14="http://schemas.microsoft.com/office/mac/drawingml/2011/main" xmlns="" val="1"/>
            </a:ext>
          </a:extLst>
        </p:spPr>
        <p:txBody>
          <a:bodyPr/>
          <a:lstStyle/>
          <a:p>
            <a:pPr marL="417830" indent="-417830" defTabSz="549148">
              <a:lnSpc>
                <a:spcPct val="100000"/>
              </a:lnSpc>
              <a:spcBef>
                <a:spcPts val="2600"/>
              </a:spcBef>
              <a:buClr>
                <a:schemeClr val="accent1"/>
              </a:buClr>
              <a:buSzPct val="104999"/>
              <a:buFont typeface="Avenir Next"/>
              <a:buChar char="▸"/>
              <a:defRPr sz="2600" b="0" cap="none">
                <a:solidFill>
                  <a:srgbClr val="838787"/>
                </a:solidFill>
                <a:latin typeface="Avenir Next Medium"/>
                <a:ea typeface="Avenir Next Medium"/>
                <a:cs typeface="Avenir Next Medium"/>
                <a:sym typeface="Avenir Next Medium"/>
              </a:defRPr>
            </a:pPr>
            <a:r>
              <a:t>Is One Individual's Radicalism Another's Right To Free Speech?</a:t>
            </a:r>
          </a:p>
          <a:p>
            <a:pPr marL="1253488" lvl="2" indent="-417830" defTabSz="549148">
              <a:lnSpc>
                <a:spcPct val="100000"/>
              </a:lnSpc>
              <a:spcBef>
                <a:spcPts val="2600"/>
              </a:spcBef>
              <a:buClr>
                <a:schemeClr val="accent1"/>
              </a:buClr>
              <a:buSzPct val="104999"/>
              <a:buFont typeface="Avenir Next"/>
              <a:buChar char="▸"/>
              <a:defRPr sz="2600" b="0" cap="none">
                <a:solidFill>
                  <a:srgbClr val="838787"/>
                </a:solidFill>
                <a:latin typeface="Avenir Next Medium"/>
                <a:ea typeface="Avenir Next Medium"/>
                <a:cs typeface="Avenir Next Medium"/>
                <a:sym typeface="Avenir Next Medium"/>
              </a:defRPr>
            </a:pPr>
            <a:r>
              <a:t>Thursday 24th November 2016</a:t>
            </a:r>
          </a:p>
          <a:p>
            <a:pPr marL="417830" indent="-417830" defTabSz="549148">
              <a:lnSpc>
                <a:spcPct val="100000"/>
              </a:lnSpc>
              <a:spcBef>
                <a:spcPts val="2600"/>
              </a:spcBef>
              <a:buClr>
                <a:schemeClr val="accent1"/>
              </a:buClr>
              <a:buSzPct val="104999"/>
              <a:buFont typeface="Avenir Next"/>
              <a:buChar char="▸"/>
              <a:defRPr sz="2600" b="0" cap="none">
                <a:solidFill>
                  <a:srgbClr val="838787"/>
                </a:solidFill>
                <a:latin typeface="Avenir Next Medium"/>
                <a:ea typeface="Avenir Next Medium"/>
                <a:cs typeface="Avenir Next Medium"/>
                <a:sym typeface="Avenir Next Medium"/>
              </a:defRPr>
            </a:pPr>
            <a:endParaRPr/>
          </a:p>
          <a:p>
            <a:pPr marL="417830" indent="-417830" defTabSz="549148">
              <a:lnSpc>
                <a:spcPct val="100000"/>
              </a:lnSpc>
              <a:spcBef>
                <a:spcPts val="2600"/>
              </a:spcBef>
              <a:buClr>
                <a:schemeClr val="accent1"/>
              </a:buClr>
              <a:buSzPct val="104999"/>
              <a:buFont typeface="Avenir Next"/>
              <a:buChar char="▸"/>
              <a:defRPr sz="2600" b="0" cap="none">
                <a:solidFill>
                  <a:srgbClr val="838787"/>
                </a:solidFill>
                <a:latin typeface="Avenir Next Medium"/>
                <a:ea typeface="Avenir Next Medium"/>
                <a:cs typeface="Avenir Next Medium"/>
                <a:sym typeface="Avenir Next Medium"/>
              </a:defRPr>
            </a:pPr>
            <a:r>
              <a:t>When Legal Worlds Collide</a:t>
            </a:r>
          </a:p>
          <a:p>
            <a:pPr marL="1253488" lvl="2" indent="-417830" defTabSz="549148">
              <a:lnSpc>
                <a:spcPct val="100000"/>
              </a:lnSpc>
              <a:spcBef>
                <a:spcPts val="2600"/>
              </a:spcBef>
              <a:buClr>
                <a:schemeClr val="accent1"/>
              </a:buClr>
              <a:buSzPct val="104999"/>
              <a:buFont typeface="Avenir Next"/>
              <a:buChar char="▸"/>
              <a:defRPr sz="2600" b="0" cap="none">
                <a:solidFill>
                  <a:srgbClr val="838787"/>
                </a:solidFill>
                <a:latin typeface="Avenir Next Medium"/>
                <a:ea typeface="Avenir Next Medium"/>
                <a:cs typeface="Avenir Next Medium"/>
                <a:sym typeface="Avenir Next Medium"/>
              </a:defRPr>
            </a:pPr>
            <a:r>
              <a:t>Thursday 26th January 2017</a:t>
            </a:r>
          </a:p>
          <a:p>
            <a:pPr marL="1253488" lvl="2" indent="-417830" defTabSz="549148">
              <a:lnSpc>
                <a:spcPct val="100000"/>
              </a:lnSpc>
              <a:spcBef>
                <a:spcPts val="2600"/>
              </a:spcBef>
              <a:buClr>
                <a:schemeClr val="accent1"/>
              </a:buClr>
              <a:buSzPct val="104999"/>
              <a:buFont typeface="Avenir Next"/>
              <a:buChar char="▸"/>
              <a:defRPr sz="2600" b="0" cap="none">
                <a:solidFill>
                  <a:srgbClr val="838787"/>
                </a:solidFill>
                <a:latin typeface="Avenir Next Medium"/>
                <a:ea typeface="Avenir Next Medium"/>
                <a:cs typeface="Avenir Next Medium"/>
                <a:sym typeface="Avenir Next Medium"/>
              </a:defRPr>
            </a:pPr>
            <a:endParaRPr/>
          </a:p>
          <a:p>
            <a:pPr marL="417830" indent="-417830" defTabSz="549148">
              <a:lnSpc>
                <a:spcPct val="100000"/>
              </a:lnSpc>
              <a:spcBef>
                <a:spcPts val="2600"/>
              </a:spcBef>
              <a:buClr>
                <a:schemeClr val="accent1"/>
              </a:buClr>
              <a:buSzPct val="104999"/>
              <a:buFont typeface="Avenir Next"/>
              <a:buChar char="▸"/>
              <a:defRPr sz="2600" b="0" cap="none">
                <a:solidFill>
                  <a:srgbClr val="838787"/>
                </a:solidFill>
                <a:latin typeface="Avenir Next Medium"/>
                <a:ea typeface="Avenir Next Medium"/>
                <a:cs typeface="Avenir Next Medium"/>
                <a:sym typeface="Avenir Next Medium"/>
              </a:defRPr>
            </a:pPr>
            <a:r>
              <a:t>Guilty Until Proven Innocent</a:t>
            </a:r>
          </a:p>
          <a:p>
            <a:pPr marL="1253488" lvl="2" indent="-417830" defTabSz="549148">
              <a:lnSpc>
                <a:spcPct val="100000"/>
              </a:lnSpc>
              <a:spcBef>
                <a:spcPts val="2600"/>
              </a:spcBef>
              <a:buClr>
                <a:schemeClr val="accent1"/>
              </a:buClr>
              <a:buSzPct val="104999"/>
              <a:buFont typeface="Avenir Next"/>
              <a:buChar char="▸"/>
              <a:defRPr sz="2600" b="0" cap="none">
                <a:solidFill>
                  <a:srgbClr val="838787"/>
                </a:solidFill>
                <a:latin typeface="Avenir Next Medium"/>
                <a:ea typeface="Avenir Next Medium"/>
                <a:cs typeface="Avenir Next Medium"/>
                <a:sym typeface="Avenir Next Medium"/>
              </a:defRPr>
            </a:pPr>
            <a:r>
              <a:t>Thursday 2nd March 2017</a:t>
            </a:r>
          </a:p>
        </p:txBody>
      </p:sp>
      <p:sp>
        <p:nvSpPr>
          <p:cNvPr id="299" name="Shape 299"/>
          <p:cNvSpPr>
            <a:spLocks noGrp="1"/>
          </p:cNvSpPr>
          <p:nvPr>
            <p:ph type="sldNum" sz="quarter" idx="4294967295"/>
          </p:nvPr>
        </p:nvSpPr>
        <p:spPr>
          <a:xfrm>
            <a:off x="12140188" y="431800"/>
            <a:ext cx="453331" cy="4699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22</a:t>
            </a:fld>
            <a:endParaRP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a:spLocks noGrp="1"/>
          </p:cNvSpPr>
          <p:nvPr>
            <p:ph type="body" sz="quarter" idx="1"/>
          </p:nvPr>
        </p:nvSpPr>
        <p:spPr>
          <a:prstGeom prst="rect">
            <a:avLst/>
          </a:prstGeom>
        </p:spPr>
        <p:txBody>
          <a:bodyPr/>
          <a:lstStyle>
            <a:lvl1pPr defTabSz="452627">
              <a:defRPr sz="2376" spc="99"/>
            </a:lvl1pPr>
          </a:lstStyle>
          <a:p>
            <a:r>
              <a:t>Sex, death &amp; witchcraft</a:t>
            </a:r>
          </a:p>
        </p:txBody>
      </p:sp>
      <p:sp>
        <p:nvSpPr>
          <p:cNvPr id="181" name="Shape 181"/>
          <p:cNvSpPr>
            <a:spLocks noGrp="1"/>
          </p:cNvSpPr>
          <p:nvPr>
            <p:ph type="title"/>
          </p:nvPr>
        </p:nvSpPr>
        <p:spPr>
          <a:prstGeom prst="rect">
            <a:avLst/>
          </a:prstGeom>
        </p:spPr>
        <p:txBody>
          <a:bodyPr>
            <a:normAutofit fontScale="90000"/>
          </a:bodyPr>
          <a:lstStyle>
            <a:lvl1pPr defTabSz="369213">
              <a:spcBef>
                <a:spcPts val="1700"/>
              </a:spcBef>
              <a:defRPr sz="3397"/>
            </a:lvl1pPr>
          </a:lstStyle>
          <a:p>
            <a:r>
              <a:t>Criminal law vs civil law</a:t>
            </a:r>
          </a:p>
        </p:txBody>
      </p:sp>
      <p:sp>
        <p:nvSpPr>
          <p:cNvPr id="182" name="Shape 182"/>
          <p:cNvSpPr>
            <a:spLocks noGrp="1"/>
          </p:cNvSpPr>
          <p:nvPr>
            <p:ph type="body" idx="14"/>
          </p:nvPr>
        </p:nvSpPr>
        <p:spPr>
          <a:xfrm>
            <a:off x="406400" y="2743200"/>
            <a:ext cx="6069097" cy="6108700"/>
          </a:xfrm>
          <a:prstGeom prst="rect">
            <a:avLst/>
          </a:prstGeom>
          <a:extLst>
            <a:ext uri="{C572A759-6A51-4108-AA02-DFA0A04FC94B}">
              <ma14:wrappingTextBoxFlag xmlns:ma14="http://schemas.microsoft.com/office/mac/drawingml/2011/main" xmlns="" val="1"/>
            </a:ext>
          </a:extLst>
        </p:spPr>
        <p:txBody>
          <a:bodyPr/>
          <a:lstStyle/>
          <a:p>
            <a:pPr marL="444500" indent="-444500">
              <a:lnSpc>
                <a:spcPct val="100000"/>
              </a:lnSpc>
              <a:spcBef>
                <a:spcPts val="2800"/>
              </a:spcBef>
              <a:buClr>
                <a:schemeClr val="accent1"/>
              </a:buClr>
              <a:buSzPct val="104999"/>
              <a:buFont typeface="Avenir Next"/>
              <a:buChar char="▸"/>
              <a:defRPr sz="2800" b="0" cap="none">
                <a:solidFill>
                  <a:srgbClr val="838787"/>
                </a:solidFill>
                <a:latin typeface="Avenir Next Medium"/>
                <a:ea typeface="Avenir Next Medium"/>
                <a:cs typeface="Avenir Next Medium"/>
                <a:sym typeface="Avenir Next Medium"/>
              </a:defRPr>
            </a:pPr>
            <a:r>
              <a:t>Standard of proof</a:t>
            </a:r>
          </a:p>
          <a:p>
            <a:pPr marL="889000" lvl="1" indent="-444500">
              <a:lnSpc>
                <a:spcPct val="100000"/>
              </a:lnSpc>
              <a:spcBef>
                <a:spcPts val="2800"/>
              </a:spcBef>
              <a:buClr>
                <a:schemeClr val="accent1"/>
              </a:buClr>
              <a:buSzPct val="104999"/>
              <a:buFont typeface="Avenir Next"/>
              <a:buChar char="▸"/>
              <a:defRPr sz="2800" b="0" cap="none">
                <a:solidFill>
                  <a:srgbClr val="838787"/>
                </a:solidFill>
                <a:latin typeface="Avenir Next Medium"/>
                <a:ea typeface="Avenir Next Medium"/>
                <a:cs typeface="Avenir Next Medium"/>
                <a:sym typeface="Avenir Next Medium"/>
              </a:defRPr>
            </a:pPr>
            <a:r>
              <a:t>Criminal: beyond reasonable doubt</a:t>
            </a:r>
          </a:p>
          <a:p>
            <a:pPr marL="889000" lvl="1" indent="-444500">
              <a:lnSpc>
                <a:spcPct val="100000"/>
              </a:lnSpc>
              <a:spcBef>
                <a:spcPts val="2800"/>
              </a:spcBef>
              <a:buClr>
                <a:schemeClr val="accent1"/>
              </a:buClr>
              <a:buSzPct val="104999"/>
              <a:buFont typeface="Avenir Next"/>
              <a:buChar char="▸"/>
              <a:defRPr sz="2800" b="0" cap="none">
                <a:solidFill>
                  <a:srgbClr val="838787"/>
                </a:solidFill>
                <a:latin typeface="Avenir Next Medium"/>
                <a:ea typeface="Avenir Next Medium"/>
                <a:cs typeface="Avenir Next Medium"/>
                <a:sym typeface="Avenir Next Medium"/>
              </a:defRPr>
            </a:pPr>
            <a:r>
              <a:t>Civil: balance of probabilities</a:t>
            </a:r>
          </a:p>
          <a:p>
            <a:pPr marL="889000" lvl="1" indent="-444500">
              <a:lnSpc>
                <a:spcPct val="100000"/>
              </a:lnSpc>
              <a:spcBef>
                <a:spcPts val="2800"/>
              </a:spcBef>
              <a:buClr>
                <a:schemeClr val="accent1"/>
              </a:buClr>
              <a:buSzPct val="104999"/>
              <a:buFont typeface="Avenir Next"/>
              <a:buChar char="▸"/>
              <a:defRPr sz="2800" b="0" cap="none">
                <a:solidFill>
                  <a:srgbClr val="838787"/>
                </a:solidFill>
                <a:latin typeface="Avenir Next Medium"/>
                <a:ea typeface="Avenir Next Medium"/>
                <a:cs typeface="Avenir Next Medium"/>
                <a:sym typeface="Avenir Next Medium"/>
              </a:defRPr>
            </a:pPr>
            <a:endParaRPr/>
          </a:p>
          <a:p>
            <a:pPr marL="444500" indent="-444500">
              <a:lnSpc>
                <a:spcPct val="100000"/>
              </a:lnSpc>
              <a:spcBef>
                <a:spcPts val="2800"/>
              </a:spcBef>
              <a:buClr>
                <a:schemeClr val="accent1"/>
              </a:buClr>
              <a:buSzPct val="104999"/>
              <a:buFont typeface="Avenir Next"/>
              <a:buChar char="▸"/>
              <a:defRPr sz="2800" b="0" cap="none">
                <a:solidFill>
                  <a:srgbClr val="838787"/>
                </a:solidFill>
                <a:latin typeface="Avenir Next Medium"/>
                <a:ea typeface="Avenir Next Medium"/>
                <a:cs typeface="Avenir Next Medium"/>
                <a:sym typeface="Avenir Next Medium"/>
              </a:defRPr>
            </a:pPr>
            <a:r>
              <a:t>Family Law</a:t>
            </a:r>
          </a:p>
          <a:p>
            <a:pPr marL="889000" lvl="1" indent="-444500">
              <a:lnSpc>
                <a:spcPct val="100000"/>
              </a:lnSpc>
              <a:spcBef>
                <a:spcPts val="2800"/>
              </a:spcBef>
              <a:buClr>
                <a:schemeClr val="accent1"/>
              </a:buClr>
              <a:buSzPct val="104999"/>
              <a:buFont typeface="Avenir Next"/>
              <a:buChar char="▸"/>
              <a:defRPr sz="2800" b="0" cap="none">
                <a:solidFill>
                  <a:srgbClr val="838787"/>
                </a:solidFill>
                <a:latin typeface="Avenir Next Medium"/>
                <a:ea typeface="Avenir Next Medium"/>
                <a:cs typeface="Avenir Next Medium"/>
                <a:sym typeface="Avenir Next Medium"/>
              </a:defRPr>
            </a:pPr>
            <a:r>
              <a:t>Branch of Civil Law</a:t>
            </a:r>
          </a:p>
          <a:p>
            <a:pPr marL="889000" lvl="1" indent="-444500">
              <a:lnSpc>
                <a:spcPct val="100000"/>
              </a:lnSpc>
              <a:spcBef>
                <a:spcPts val="2800"/>
              </a:spcBef>
              <a:buClr>
                <a:schemeClr val="accent1"/>
              </a:buClr>
              <a:buSzPct val="104999"/>
              <a:buFont typeface="Avenir Next"/>
              <a:buChar char="▸"/>
              <a:defRPr sz="2800" b="0" cap="none">
                <a:solidFill>
                  <a:srgbClr val="838787"/>
                </a:solidFill>
                <a:latin typeface="Avenir Next Medium"/>
                <a:ea typeface="Avenir Next Medium"/>
                <a:cs typeface="Avenir Next Medium"/>
                <a:sym typeface="Avenir Next Medium"/>
              </a:defRPr>
            </a:pPr>
            <a:r>
              <a:t>Private vs Public</a:t>
            </a:r>
          </a:p>
        </p:txBody>
      </p:sp>
      <p:sp>
        <p:nvSpPr>
          <p:cNvPr id="183" name="Shape 183"/>
          <p:cNvSpPr>
            <a:spLocks noGrp="1"/>
          </p:cNvSpPr>
          <p:nvPr>
            <p:ph type="sldNum" sz="quarter" idx="4294967295"/>
          </p:nvPr>
        </p:nvSpPr>
        <p:spPr>
          <a:xfrm>
            <a:off x="12309702" y="431800"/>
            <a:ext cx="283817" cy="4699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a:t>
            </a:fld>
            <a:endParaRPr/>
          </a:p>
        </p:txBody>
      </p:sp>
      <p:pic>
        <p:nvPicPr>
          <p:cNvPr id="184" name="image2.jpeg" descr="http://www.buzzle.com/img/articleImages/609681-5527-38.jpg"/>
          <p:cNvPicPr>
            <a:picLocks noChangeAspect="1"/>
          </p:cNvPicPr>
          <p:nvPr/>
        </p:nvPicPr>
        <p:blipFill>
          <a:blip r:embed="rId2">
            <a:extLst/>
          </a:blip>
          <a:srcRect b="33597"/>
          <a:stretch>
            <a:fillRect/>
          </a:stretch>
        </p:blipFill>
        <p:spPr>
          <a:xfrm>
            <a:off x="6567423" y="2882900"/>
            <a:ext cx="6083900" cy="4350655"/>
          </a:xfrm>
          <a:prstGeom prst="rect">
            <a:avLst/>
          </a:prstGeom>
          <a:ln w="12700">
            <a:miter lim="400000"/>
          </a:ln>
        </p:spPr>
      </p:pic>
      <p:sp>
        <p:nvSpPr>
          <p:cNvPr id="185" name="Shape 185"/>
          <p:cNvSpPr/>
          <p:nvPr/>
        </p:nvSpPr>
        <p:spPr>
          <a:xfrm>
            <a:off x="7142382" y="7486486"/>
            <a:ext cx="5661155" cy="787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spcBef>
                <a:spcPts val="0"/>
              </a:spcBef>
              <a:defRPr b="0">
                <a:solidFill>
                  <a:srgbClr val="838787"/>
                </a:solidFill>
                <a:latin typeface="Avenir Next Medium"/>
                <a:ea typeface="Avenir Next Medium"/>
                <a:cs typeface="Avenir Next Medium"/>
                <a:sym typeface="Avenir Next Medium"/>
              </a:defRPr>
            </a:lvl1pPr>
          </a:lstStyle>
          <a:p>
            <a:r>
              <a:t>http://www.buzzle.com/articles/difference-between-civil-and-criminal-law.html</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hape 187"/>
          <p:cNvSpPr>
            <a:spLocks noGrp="1"/>
          </p:cNvSpPr>
          <p:nvPr>
            <p:ph type="body" sz="quarter" idx="1"/>
          </p:nvPr>
        </p:nvSpPr>
        <p:spPr>
          <a:prstGeom prst="rect">
            <a:avLst/>
          </a:prstGeom>
        </p:spPr>
        <p:txBody>
          <a:bodyPr/>
          <a:lstStyle>
            <a:lvl1pPr defTabSz="452627">
              <a:defRPr sz="2376" spc="99"/>
            </a:lvl1pPr>
          </a:lstStyle>
          <a:p>
            <a:r>
              <a:t>Sex, death &amp; witchcraft</a:t>
            </a:r>
          </a:p>
        </p:txBody>
      </p:sp>
      <p:sp>
        <p:nvSpPr>
          <p:cNvPr id="188" name="Shape 188"/>
          <p:cNvSpPr>
            <a:spLocks noGrp="1"/>
          </p:cNvSpPr>
          <p:nvPr>
            <p:ph type="title"/>
          </p:nvPr>
        </p:nvSpPr>
        <p:spPr>
          <a:prstGeom prst="rect">
            <a:avLst/>
          </a:prstGeom>
        </p:spPr>
        <p:txBody>
          <a:bodyPr/>
          <a:lstStyle>
            <a:lvl1pPr defTabSz="401928">
              <a:spcBef>
                <a:spcPts val="1800"/>
              </a:spcBef>
              <a:defRPr sz="4128"/>
            </a:lvl1pPr>
          </a:lstStyle>
          <a:p>
            <a:r>
              <a:t>Crime vs care</a:t>
            </a:r>
          </a:p>
        </p:txBody>
      </p:sp>
      <p:sp>
        <p:nvSpPr>
          <p:cNvPr id="189" name="Shape 189"/>
          <p:cNvSpPr>
            <a:spLocks noGrp="1"/>
          </p:cNvSpPr>
          <p:nvPr>
            <p:ph type="body" idx="14"/>
          </p:nvPr>
        </p:nvSpPr>
        <p:spPr>
          <a:xfrm>
            <a:off x="360379" y="2543777"/>
            <a:ext cx="6391242" cy="6108701"/>
          </a:xfrm>
          <a:prstGeom prst="rect">
            <a:avLst/>
          </a:prstGeom>
          <a:extLst>
            <a:ext uri="{C572A759-6A51-4108-AA02-DFA0A04FC94B}">
              <ma14:wrappingTextBoxFlag xmlns:ma14="http://schemas.microsoft.com/office/mac/drawingml/2011/main" xmlns="" val="1"/>
            </a:ext>
          </a:extLst>
        </p:spPr>
        <p:txBody>
          <a:bodyPr/>
          <a:lstStyle/>
          <a:p>
            <a:pPr marL="397624" indent="-397624" defTabSz="479044">
              <a:lnSpc>
                <a:spcPct val="100000"/>
              </a:lnSpc>
              <a:spcBef>
                <a:spcPts val="2200"/>
              </a:spcBef>
              <a:buClr>
                <a:schemeClr val="accent1"/>
              </a:buClr>
              <a:buSzPct val="104999"/>
              <a:buFont typeface="Avenir Next"/>
              <a:buChar char="▸"/>
              <a:defRPr sz="2400" b="0" cap="none">
                <a:solidFill>
                  <a:srgbClr val="838787"/>
                </a:solidFill>
                <a:latin typeface="Avenir Next Medium"/>
                <a:ea typeface="Avenir Next Medium"/>
                <a:cs typeface="Avenir Next Medium"/>
                <a:sym typeface="Avenir Next Medium"/>
              </a:defRPr>
            </a:pPr>
            <a:r>
              <a:t>Example</a:t>
            </a:r>
          </a:p>
          <a:p>
            <a:pPr marL="762114" lvl="1" indent="-397624" defTabSz="479044">
              <a:lnSpc>
                <a:spcPct val="100000"/>
              </a:lnSpc>
              <a:spcBef>
                <a:spcPts val="2200"/>
              </a:spcBef>
              <a:buClr>
                <a:schemeClr val="accent1"/>
              </a:buClr>
              <a:buSzPct val="104999"/>
              <a:buFont typeface="Avenir Next"/>
              <a:buChar char="▸"/>
              <a:defRPr sz="2400" b="0" cap="none">
                <a:solidFill>
                  <a:srgbClr val="838787"/>
                </a:solidFill>
                <a:latin typeface="Avenir Next Medium"/>
                <a:ea typeface="Avenir Next Medium"/>
                <a:cs typeface="Avenir Next Medium"/>
                <a:sym typeface="Avenir Next Medium"/>
              </a:defRPr>
            </a:pPr>
            <a:r>
              <a:t>Death of Kye Kerr</a:t>
            </a:r>
          </a:p>
          <a:p>
            <a:pPr marL="762114" lvl="1" indent="-397624" defTabSz="479044">
              <a:lnSpc>
                <a:spcPct val="100000"/>
              </a:lnSpc>
              <a:spcBef>
                <a:spcPts val="2200"/>
              </a:spcBef>
              <a:buClr>
                <a:schemeClr val="accent1"/>
              </a:buClr>
              <a:buSzPct val="104999"/>
              <a:buFont typeface="Avenir Next"/>
              <a:buChar char="▸"/>
              <a:defRPr sz="2400" b="0" cap="none">
                <a:solidFill>
                  <a:srgbClr val="838787"/>
                </a:solidFill>
                <a:latin typeface="Avenir Next Medium"/>
                <a:ea typeface="Avenir Next Medium"/>
                <a:cs typeface="Avenir Next Medium"/>
                <a:sym typeface="Avenir Next Medium"/>
              </a:defRPr>
            </a:pPr>
            <a:r>
              <a:t>Same event - different verdicts</a:t>
            </a:r>
          </a:p>
          <a:p>
            <a:pPr marL="762114" lvl="1" indent="-397624" defTabSz="479044">
              <a:lnSpc>
                <a:spcPct val="100000"/>
              </a:lnSpc>
              <a:spcBef>
                <a:spcPts val="2200"/>
              </a:spcBef>
              <a:buClr>
                <a:schemeClr val="accent1"/>
              </a:buClr>
              <a:buSzPct val="104999"/>
              <a:buFont typeface="Avenir Next"/>
              <a:buChar char="▸"/>
              <a:defRPr sz="2400" b="0" cap="none">
                <a:solidFill>
                  <a:srgbClr val="838787"/>
                </a:solidFill>
                <a:latin typeface="Avenir Next Medium"/>
                <a:ea typeface="Avenir Next Medium"/>
                <a:cs typeface="Avenir Next Medium"/>
                <a:sym typeface="Avenir Next Medium"/>
              </a:defRPr>
            </a:pPr>
            <a:endParaRPr/>
          </a:p>
          <a:p>
            <a:pPr marL="397624" indent="-397624" defTabSz="479044">
              <a:lnSpc>
                <a:spcPct val="100000"/>
              </a:lnSpc>
              <a:spcBef>
                <a:spcPts val="2200"/>
              </a:spcBef>
              <a:buClr>
                <a:schemeClr val="accent1"/>
              </a:buClr>
              <a:buSzPct val="104999"/>
              <a:buFont typeface="Avenir Next"/>
              <a:buChar char="▸"/>
              <a:defRPr sz="2400" b="0" cap="none">
                <a:solidFill>
                  <a:srgbClr val="838787"/>
                </a:solidFill>
                <a:latin typeface="Avenir Next Medium"/>
                <a:ea typeface="Avenir Next Medium"/>
                <a:cs typeface="Avenir Next Medium"/>
                <a:sym typeface="Avenir Next Medium"/>
              </a:defRPr>
            </a:pPr>
            <a:r>
              <a:t>Different rules of evidence</a:t>
            </a:r>
          </a:p>
          <a:p>
            <a:pPr marL="397624" indent="-397624" defTabSz="479044">
              <a:lnSpc>
                <a:spcPct val="100000"/>
              </a:lnSpc>
              <a:spcBef>
                <a:spcPts val="2200"/>
              </a:spcBef>
              <a:buClr>
                <a:schemeClr val="accent1"/>
              </a:buClr>
              <a:buSzPct val="104999"/>
              <a:buFont typeface="Avenir Next"/>
              <a:buChar char="▸"/>
              <a:defRPr sz="2400" b="0" cap="none">
                <a:solidFill>
                  <a:srgbClr val="838787"/>
                </a:solidFill>
                <a:latin typeface="Avenir Next Medium"/>
                <a:ea typeface="Avenir Next Medium"/>
                <a:cs typeface="Avenir Next Medium"/>
                <a:sym typeface="Avenir Next Medium"/>
              </a:defRPr>
            </a:pPr>
            <a:r>
              <a:t>Press</a:t>
            </a:r>
          </a:p>
          <a:p>
            <a:pPr marL="397624" indent="-397624" defTabSz="479044">
              <a:lnSpc>
                <a:spcPct val="100000"/>
              </a:lnSpc>
              <a:spcBef>
                <a:spcPts val="2200"/>
              </a:spcBef>
              <a:buClr>
                <a:schemeClr val="accent1"/>
              </a:buClr>
              <a:buSzPct val="104999"/>
              <a:buFont typeface="Avenir Next"/>
              <a:buChar char="▸"/>
              <a:defRPr sz="2400" b="0" cap="none">
                <a:solidFill>
                  <a:srgbClr val="838787"/>
                </a:solidFill>
                <a:latin typeface="Avenir Next Medium"/>
                <a:ea typeface="Avenir Next Medium"/>
                <a:cs typeface="Avenir Next Medium"/>
                <a:sym typeface="Avenir Next Medium"/>
              </a:defRPr>
            </a:pPr>
            <a:r>
              <a:t>Wigs &amp; Gowns</a:t>
            </a:r>
          </a:p>
          <a:p>
            <a:pPr marL="397624" indent="-397624" defTabSz="479044">
              <a:lnSpc>
                <a:spcPct val="100000"/>
              </a:lnSpc>
              <a:spcBef>
                <a:spcPts val="2200"/>
              </a:spcBef>
              <a:buClr>
                <a:schemeClr val="accent1"/>
              </a:buClr>
              <a:buSzPct val="104999"/>
              <a:buFont typeface="Avenir Next"/>
              <a:buChar char="▸"/>
              <a:defRPr sz="2400" b="0" cap="none">
                <a:solidFill>
                  <a:srgbClr val="838787"/>
                </a:solidFill>
                <a:latin typeface="Avenir Next Medium"/>
                <a:ea typeface="Avenir Next Medium"/>
                <a:cs typeface="Avenir Next Medium"/>
                <a:sym typeface="Avenir Next Medium"/>
              </a:defRPr>
            </a:pPr>
            <a:r>
              <a:t>Jury decides / Judge decides</a:t>
            </a:r>
          </a:p>
          <a:p>
            <a:pPr marL="397624" indent="-397624" defTabSz="479044">
              <a:lnSpc>
                <a:spcPct val="100000"/>
              </a:lnSpc>
              <a:spcBef>
                <a:spcPts val="2200"/>
              </a:spcBef>
              <a:buClr>
                <a:schemeClr val="accent1"/>
              </a:buClr>
              <a:buSzPct val="104999"/>
              <a:buFont typeface="Avenir Next"/>
              <a:buChar char="▸"/>
              <a:defRPr sz="2400" b="0" cap="none">
                <a:solidFill>
                  <a:srgbClr val="838787"/>
                </a:solidFill>
                <a:latin typeface="Avenir Next Medium"/>
                <a:ea typeface="Avenir Next Medium"/>
                <a:cs typeface="Avenir Next Medium"/>
                <a:sym typeface="Avenir Next Medium"/>
              </a:defRPr>
            </a:pPr>
            <a:r>
              <a:t>Standard of proof</a:t>
            </a:r>
          </a:p>
        </p:txBody>
      </p:sp>
      <p:sp>
        <p:nvSpPr>
          <p:cNvPr id="190" name="Shape 190"/>
          <p:cNvSpPr>
            <a:spLocks noGrp="1"/>
          </p:cNvSpPr>
          <p:nvPr>
            <p:ph type="sldNum" sz="quarter" idx="4294967295"/>
          </p:nvPr>
        </p:nvSpPr>
        <p:spPr>
          <a:xfrm>
            <a:off x="12309702" y="431800"/>
            <a:ext cx="283817" cy="4699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a:t>
            </a:fld>
            <a:endParaRPr/>
          </a:p>
        </p:txBody>
      </p:sp>
      <p:pic>
        <p:nvPicPr>
          <p:cNvPr id="191" name="image3.jpeg" descr="http://legaldictionary.net/wp-content/uploads/2014/11/civil_vs_criminal_law.jpg"/>
          <p:cNvPicPr>
            <a:picLocks noChangeAspect="1"/>
          </p:cNvPicPr>
          <p:nvPr/>
        </p:nvPicPr>
        <p:blipFill>
          <a:blip r:embed="rId2">
            <a:extLst/>
          </a:blip>
          <a:srcRect b="14158"/>
          <a:stretch>
            <a:fillRect/>
          </a:stretch>
        </p:blipFill>
        <p:spPr>
          <a:xfrm>
            <a:off x="5848783" y="3137536"/>
            <a:ext cx="6943726" cy="3998260"/>
          </a:xfrm>
          <a:prstGeom prst="rect">
            <a:avLst/>
          </a:prstGeom>
          <a:ln w="12700">
            <a:miter lim="400000"/>
          </a:ln>
        </p:spPr>
      </p:pic>
      <p:sp>
        <p:nvSpPr>
          <p:cNvPr id="192" name="Shape 192"/>
          <p:cNvSpPr/>
          <p:nvPr/>
        </p:nvSpPr>
        <p:spPr>
          <a:xfrm>
            <a:off x="8357746" y="7360112"/>
            <a:ext cx="4407768" cy="4445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spcBef>
                <a:spcPts val="0"/>
              </a:spcBef>
              <a:defRPr b="0">
                <a:solidFill>
                  <a:srgbClr val="838787"/>
                </a:solidFill>
                <a:latin typeface="Avenir Next Medium"/>
                <a:ea typeface="Avenir Next Medium"/>
                <a:cs typeface="Avenir Next Medium"/>
                <a:sym typeface="Avenir Next Medium"/>
              </a:defRPr>
            </a:lvl1pPr>
          </a:lstStyle>
          <a:p>
            <a:r>
              <a:t>http://legaldictionary.net/civil-law/</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Shape 194"/>
          <p:cNvSpPr>
            <a:spLocks noGrp="1"/>
          </p:cNvSpPr>
          <p:nvPr>
            <p:ph type="body" sz="quarter" idx="1"/>
          </p:nvPr>
        </p:nvSpPr>
        <p:spPr>
          <a:prstGeom prst="rect">
            <a:avLst/>
          </a:prstGeom>
        </p:spPr>
        <p:txBody>
          <a:bodyPr/>
          <a:lstStyle>
            <a:lvl1pPr defTabSz="452627">
              <a:defRPr sz="2376" spc="99"/>
            </a:lvl1pPr>
          </a:lstStyle>
          <a:p>
            <a:r>
              <a:t>Sex, death &amp; witchcraft</a:t>
            </a:r>
          </a:p>
        </p:txBody>
      </p:sp>
      <p:sp>
        <p:nvSpPr>
          <p:cNvPr id="195" name="Shape 195"/>
          <p:cNvSpPr>
            <a:spLocks noGrp="1"/>
          </p:cNvSpPr>
          <p:nvPr>
            <p:ph type="title"/>
          </p:nvPr>
        </p:nvSpPr>
        <p:spPr>
          <a:prstGeom prst="rect">
            <a:avLst/>
          </a:prstGeom>
        </p:spPr>
        <p:txBody>
          <a:bodyPr/>
          <a:lstStyle>
            <a:lvl1pPr defTabSz="397256">
              <a:spcBef>
                <a:spcPts val="1900"/>
              </a:spcBef>
              <a:defRPr sz="4080"/>
            </a:lvl1pPr>
          </a:lstStyle>
          <a:p>
            <a:r>
              <a:t>Kye Kerr - background</a:t>
            </a:r>
          </a:p>
        </p:txBody>
      </p:sp>
      <p:sp>
        <p:nvSpPr>
          <p:cNvPr id="196" name="Shape 196"/>
          <p:cNvSpPr>
            <a:spLocks noGrp="1"/>
          </p:cNvSpPr>
          <p:nvPr>
            <p:ph type="body" idx="13"/>
          </p:nvPr>
        </p:nvSpPr>
        <p:spPr>
          <a:prstGeom prst="rect">
            <a:avLst/>
          </a:prstGeom>
          <a:extLst>
            <a:ext uri="{C572A759-6A51-4108-AA02-DFA0A04FC94B}">
              <ma14:wrappingTextBoxFlag xmlns:ma14="http://schemas.microsoft.com/office/mac/drawingml/2011/main" xmlns="" val="1"/>
            </a:ext>
          </a:extLst>
        </p:spPr>
        <p:txBody>
          <a:bodyPr/>
          <a:lstStyle/>
          <a:p>
            <a:pPr marL="422275" indent="-422275" defTabSz="554990">
              <a:lnSpc>
                <a:spcPct val="100000"/>
              </a:lnSpc>
              <a:spcBef>
                <a:spcPts val="2600"/>
              </a:spcBef>
              <a:buClr>
                <a:schemeClr val="accent1"/>
              </a:buClr>
              <a:buSzPct val="104999"/>
              <a:buFont typeface="Avenir Next"/>
              <a:buChar char="▸"/>
              <a:defRPr sz="3230" b="0" cap="none">
                <a:solidFill>
                  <a:srgbClr val="838787"/>
                </a:solidFill>
                <a:latin typeface="Avenir Next Medium"/>
                <a:ea typeface="Avenir Next Medium"/>
                <a:cs typeface="Avenir Next Medium"/>
                <a:sym typeface="Avenir Next Medium"/>
              </a:defRPr>
            </a:pPr>
            <a:r>
              <a:t>11th July 2011 - 6 week old Kye Kerr died</a:t>
            </a:r>
          </a:p>
          <a:p>
            <a:pPr marL="422275" indent="-422275" defTabSz="554990">
              <a:lnSpc>
                <a:spcPct val="100000"/>
              </a:lnSpc>
              <a:spcBef>
                <a:spcPts val="2600"/>
              </a:spcBef>
              <a:buClr>
                <a:schemeClr val="accent1"/>
              </a:buClr>
              <a:buSzPct val="104999"/>
              <a:buFont typeface="Avenir Next"/>
              <a:buChar char="▸"/>
              <a:defRPr sz="3230" b="0" cap="none">
                <a:solidFill>
                  <a:srgbClr val="838787"/>
                </a:solidFill>
                <a:latin typeface="Avenir Next Medium"/>
                <a:ea typeface="Avenir Next Medium"/>
                <a:cs typeface="Avenir Next Medium"/>
                <a:sym typeface="Avenir Next Medium"/>
              </a:defRPr>
            </a:pPr>
            <a:r>
              <a:t>Catastrophic head injury</a:t>
            </a:r>
          </a:p>
          <a:p>
            <a:pPr marL="422275" indent="-422275" defTabSz="554990">
              <a:lnSpc>
                <a:spcPct val="100000"/>
              </a:lnSpc>
              <a:spcBef>
                <a:spcPts val="2600"/>
              </a:spcBef>
              <a:buClr>
                <a:schemeClr val="accent1"/>
              </a:buClr>
              <a:buSzPct val="104999"/>
              <a:buFont typeface="Avenir Next"/>
              <a:buChar char="▸"/>
              <a:defRPr sz="3230" b="0" cap="none">
                <a:solidFill>
                  <a:srgbClr val="838787"/>
                </a:solidFill>
                <a:latin typeface="Avenir Next Medium"/>
                <a:ea typeface="Avenir Next Medium"/>
                <a:cs typeface="Avenir Next Medium"/>
                <a:sym typeface="Avenir Next Medium"/>
              </a:defRPr>
            </a:pPr>
            <a:r>
              <a:t>Sibling (A) temporarily removed</a:t>
            </a:r>
          </a:p>
          <a:p>
            <a:pPr marL="422275" indent="-422275" defTabSz="554990">
              <a:lnSpc>
                <a:spcPct val="100000"/>
              </a:lnSpc>
              <a:spcBef>
                <a:spcPts val="2600"/>
              </a:spcBef>
              <a:buClr>
                <a:schemeClr val="accent1"/>
              </a:buClr>
              <a:buSzPct val="104999"/>
              <a:buFont typeface="Avenir Next"/>
              <a:buChar char="▸"/>
              <a:defRPr sz="3230" b="0" cap="none">
                <a:solidFill>
                  <a:srgbClr val="838787"/>
                </a:solidFill>
                <a:latin typeface="Avenir Next Medium"/>
                <a:ea typeface="Avenir Next Medium"/>
                <a:cs typeface="Avenir Next Medium"/>
                <a:sym typeface="Avenir Next Medium"/>
              </a:defRPr>
            </a:pPr>
            <a:r>
              <a:t>Cause of death unascertained</a:t>
            </a:r>
          </a:p>
          <a:p>
            <a:pPr marL="422275" indent="-422275" defTabSz="554990">
              <a:lnSpc>
                <a:spcPct val="100000"/>
              </a:lnSpc>
              <a:spcBef>
                <a:spcPts val="2600"/>
              </a:spcBef>
              <a:buClr>
                <a:schemeClr val="accent1"/>
              </a:buClr>
              <a:buSzPct val="104999"/>
              <a:buFont typeface="Avenir Next"/>
              <a:buChar char="▸"/>
              <a:defRPr sz="3230" b="0" cap="none">
                <a:solidFill>
                  <a:srgbClr val="838787"/>
                </a:solidFill>
                <a:latin typeface="Avenir Next Medium"/>
                <a:ea typeface="Avenir Next Medium"/>
                <a:cs typeface="Avenir Next Medium"/>
                <a:sym typeface="Avenir Next Medium"/>
              </a:defRPr>
            </a:pPr>
            <a:r>
              <a:t>No proceedings; A returned to parents</a:t>
            </a:r>
          </a:p>
          <a:p>
            <a:pPr marL="422275" indent="-422275" defTabSz="554990">
              <a:lnSpc>
                <a:spcPct val="100000"/>
              </a:lnSpc>
              <a:spcBef>
                <a:spcPts val="2600"/>
              </a:spcBef>
              <a:buClr>
                <a:schemeClr val="accent1"/>
              </a:buClr>
              <a:buSzPct val="104999"/>
              <a:buFont typeface="Avenir Next"/>
              <a:buChar char="▸"/>
              <a:defRPr sz="3230" b="0" cap="none">
                <a:solidFill>
                  <a:srgbClr val="838787"/>
                </a:solidFill>
                <a:latin typeface="Avenir Next Medium"/>
                <a:ea typeface="Avenir Next Medium"/>
                <a:cs typeface="Avenir Next Medium"/>
                <a:sym typeface="Avenir Next Medium"/>
              </a:defRPr>
            </a:pPr>
            <a:r>
              <a:t>2013 - conclusions reviewed; parents arrested</a:t>
            </a:r>
          </a:p>
          <a:p>
            <a:pPr marL="422275" indent="-422275" defTabSz="554990">
              <a:lnSpc>
                <a:spcPct val="100000"/>
              </a:lnSpc>
              <a:spcBef>
                <a:spcPts val="2600"/>
              </a:spcBef>
              <a:buClr>
                <a:schemeClr val="accent1"/>
              </a:buClr>
              <a:buSzPct val="104999"/>
              <a:buFont typeface="Avenir Next"/>
              <a:buChar char="▸"/>
              <a:defRPr sz="3230" b="0" cap="none">
                <a:solidFill>
                  <a:srgbClr val="838787"/>
                </a:solidFill>
                <a:latin typeface="Avenir Next Medium"/>
                <a:ea typeface="Avenir Next Medium"/>
                <a:cs typeface="Avenir Next Medium"/>
                <a:sym typeface="Avenir Next Medium"/>
              </a:defRPr>
            </a:pPr>
            <a:r>
              <a:t>A taken into foster care</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Shape 198"/>
          <p:cNvSpPr>
            <a:spLocks noGrp="1"/>
          </p:cNvSpPr>
          <p:nvPr>
            <p:ph type="body" sz="quarter" idx="1"/>
          </p:nvPr>
        </p:nvSpPr>
        <p:spPr>
          <a:prstGeom prst="rect">
            <a:avLst/>
          </a:prstGeom>
        </p:spPr>
        <p:txBody>
          <a:bodyPr/>
          <a:lstStyle>
            <a:lvl1pPr defTabSz="452627">
              <a:defRPr sz="2376" spc="99"/>
            </a:lvl1pPr>
          </a:lstStyle>
          <a:p>
            <a:r>
              <a:t>Sex, death &amp; witchcraft</a:t>
            </a:r>
          </a:p>
        </p:txBody>
      </p:sp>
      <p:sp>
        <p:nvSpPr>
          <p:cNvPr id="199" name="Shape 199"/>
          <p:cNvSpPr>
            <a:spLocks noGrp="1"/>
          </p:cNvSpPr>
          <p:nvPr>
            <p:ph type="title"/>
          </p:nvPr>
        </p:nvSpPr>
        <p:spPr>
          <a:prstGeom prst="rect">
            <a:avLst/>
          </a:prstGeom>
        </p:spPr>
        <p:txBody>
          <a:bodyPr/>
          <a:lstStyle>
            <a:lvl1pPr defTabSz="397256">
              <a:spcBef>
                <a:spcPts val="1900"/>
              </a:spcBef>
              <a:defRPr sz="4080"/>
            </a:lvl1pPr>
          </a:lstStyle>
          <a:p>
            <a:r>
              <a:t>Kye kerr - liverpool crown court</a:t>
            </a:r>
          </a:p>
        </p:txBody>
      </p:sp>
      <p:sp>
        <p:nvSpPr>
          <p:cNvPr id="200" name="Shape 200"/>
          <p:cNvSpPr>
            <a:spLocks noGrp="1"/>
          </p:cNvSpPr>
          <p:nvPr>
            <p:ph type="body" idx="13"/>
          </p:nvPr>
        </p:nvSpPr>
        <p:spPr>
          <a:prstGeom prst="rect">
            <a:avLst/>
          </a:prstGeom>
          <a:extLst>
            <a:ext uri="{C572A759-6A51-4108-AA02-DFA0A04FC94B}">
              <ma14:wrappingTextBoxFlag xmlns:ma14="http://schemas.microsoft.com/office/mac/drawingml/2011/main" xmlns="" val="1"/>
            </a:ext>
          </a:extLst>
        </p:spPr>
        <p:txBody>
          <a:bodyPr/>
          <a:lstStyle/>
          <a:p>
            <a:pPr marL="368934" indent="-368934" defTabSz="484886">
              <a:lnSpc>
                <a:spcPct val="100000"/>
              </a:lnSpc>
              <a:buClr>
                <a:schemeClr val="accent1"/>
              </a:buClr>
              <a:buSzPct val="104999"/>
              <a:buFont typeface="Avenir Next"/>
              <a:buChar char="▸"/>
              <a:defRPr sz="2822" b="0" cap="none">
                <a:solidFill>
                  <a:srgbClr val="838787"/>
                </a:solidFill>
                <a:latin typeface="Avenir Next Medium"/>
                <a:ea typeface="Avenir Next Medium"/>
                <a:cs typeface="Avenir Next Medium"/>
                <a:sym typeface="Avenir Next Medium"/>
              </a:defRPr>
            </a:pPr>
            <a:r>
              <a:t>Regina v D - Mr Beattie charged with murder</a:t>
            </a:r>
          </a:p>
          <a:p>
            <a:pPr marL="368934" indent="-368934" defTabSz="484886">
              <a:lnSpc>
                <a:spcPct val="100000"/>
              </a:lnSpc>
              <a:buClr>
                <a:schemeClr val="accent1"/>
              </a:buClr>
              <a:buSzPct val="104999"/>
              <a:buFont typeface="Avenir Next"/>
              <a:buChar char="▸"/>
              <a:defRPr sz="2822" b="0" cap="none">
                <a:solidFill>
                  <a:srgbClr val="838787"/>
                </a:solidFill>
                <a:latin typeface="Avenir Next Medium"/>
                <a:ea typeface="Avenir Next Medium"/>
                <a:cs typeface="Avenir Next Medium"/>
                <a:sym typeface="Avenir Next Medium"/>
              </a:defRPr>
            </a:pPr>
            <a:r>
              <a:t>Different rules of evidence</a:t>
            </a:r>
          </a:p>
          <a:p>
            <a:pPr marL="368934" indent="-368934" defTabSz="484886">
              <a:lnSpc>
                <a:spcPct val="100000"/>
              </a:lnSpc>
              <a:buClr>
                <a:schemeClr val="accent1"/>
              </a:buClr>
              <a:buSzPct val="104999"/>
              <a:buFont typeface="Avenir Next"/>
              <a:buChar char="▸"/>
              <a:defRPr sz="2822" b="0" cap="none">
                <a:solidFill>
                  <a:srgbClr val="838787"/>
                </a:solidFill>
                <a:latin typeface="Avenir Next Medium"/>
                <a:ea typeface="Avenir Next Medium"/>
                <a:cs typeface="Avenir Next Medium"/>
                <a:sym typeface="Avenir Next Medium"/>
              </a:defRPr>
            </a:pPr>
            <a:r>
              <a:t>Press &amp; public allowed in</a:t>
            </a:r>
          </a:p>
          <a:p>
            <a:pPr marL="368934" indent="-368934" defTabSz="484886">
              <a:lnSpc>
                <a:spcPct val="100000"/>
              </a:lnSpc>
              <a:buClr>
                <a:schemeClr val="accent1"/>
              </a:buClr>
              <a:buSzPct val="104999"/>
              <a:buFont typeface="Avenir Next"/>
              <a:buChar char="▸"/>
              <a:defRPr sz="2822" b="0" cap="none">
                <a:solidFill>
                  <a:srgbClr val="838787"/>
                </a:solidFill>
                <a:latin typeface="Avenir Next Medium"/>
                <a:ea typeface="Avenir Next Medium"/>
                <a:cs typeface="Avenir Next Medium"/>
                <a:sym typeface="Avenir Next Medium"/>
              </a:defRPr>
            </a:pPr>
            <a:r>
              <a:t>Barristers wear wigs &amp; gowns</a:t>
            </a:r>
          </a:p>
          <a:p>
            <a:pPr marL="368934" indent="-368934" defTabSz="484886">
              <a:lnSpc>
                <a:spcPct val="100000"/>
              </a:lnSpc>
              <a:buClr>
                <a:schemeClr val="accent1"/>
              </a:buClr>
              <a:buSzPct val="104999"/>
              <a:buFont typeface="Avenir Next"/>
              <a:buChar char="▸"/>
              <a:defRPr sz="2822" b="0" cap="none">
                <a:solidFill>
                  <a:srgbClr val="838787"/>
                </a:solidFill>
                <a:latin typeface="Avenir Next Medium"/>
                <a:ea typeface="Avenir Next Medium"/>
                <a:cs typeface="Avenir Next Medium"/>
                <a:sym typeface="Avenir Next Medium"/>
              </a:defRPr>
            </a:pPr>
            <a:r>
              <a:t>Jury returns verdict</a:t>
            </a:r>
          </a:p>
          <a:p>
            <a:pPr marL="368934" indent="-368934" defTabSz="484886">
              <a:lnSpc>
                <a:spcPct val="100000"/>
              </a:lnSpc>
              <a:buClr>
                <a:schemeClr val="accent1"/>
              </a:buClr>
              <a:buSzPct val="104999"/>
              <a:buFont typeface="Avenir Next"/>
              <a:buChar char="▸"/>
              <a:defRPr sz="2822" b="0" cap="none">
                <a:solidFill>
                  <a:srgbClr val="838787"/>
                </a:solidFill>
                <a:latin typeface="Avenir Next Medium"/>
                <a:ea typeface="Avenir Next Medium"/>
                <a:cs typeface="Avenir Next Medium"/>
                <a:sym typeface="Avenir Next Medium"/>
              </a:defRPr>
            </a:pPr>
            <a:r>
              <a:t>Beyond reasonable doubt</a:t>
            </a:r>
          </a:p>
          <a:p>
            <a:pPr marL="368934" indent="-368934" defTabSz="484886">
              <a:lnSpc>
                <a:spcPct val="100000"/>
              </a:lnSpc>
              <a:buClr>
                <a:schemeClr val="accent1"/>
              </a:buClr>
              <a:buSzPct val="104999"/>
              <a:buFont typeface="Avenir Next"/>
              <a:buChar char="▸"/>
              <a:defRPr sz="2822" b="0" cap="none">
                <a:solidFill>
                  <a:srgbClr val="838787"/>
                </a:solidFill>
                <a:latin typeface="Avenir Next Medium"/>
                <a:ea typeface="Avenir Next Medium"/>
                <a:cs typeface="Avenir Next Medium"/>
                <a:sym typeface="Avenir Next Medium"/>
              </a:defRPr>
            </a:pPr>
            <a:r>
              <a:t>Guilty or Not Guilty</a:t>
            </a:r>
          </a:p>
          <a:p>
            <a:pPr marL="368934" indent="-368934" defTabSz="484886">
              <a:lnSpc>
                <a:spcPct val="100000"/>
              </a:lnSpc>
              <a:buClr>
                <a:schemeClr val="accent1"/>
              </a:buClr>
              <a:buSzPct val="104999"/>
              <a:buFont typeface="Avenir Next"/>
              <a:buChar char="▸"/>
              <a:defRPr sz="2822" b="0" cap="none">
                <a:solidFill>
                  <a:srgbClr val="838787"/>
                </a:solidFill>
                <a:latin typeface="Avenir Next Medium"/>
                <a:ea typeface="Avenir Next Medium"/>
                <a:cs typeface="Avenir Next Medium"/>
                <a:sym typeface="Avenir Next Medium"/>
              </a:defRPr>
            </a:pPr>
            <a:r>
              <a:t>Judge determines sentence if Guilty verdict</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Shape 202"/>
          <p:cNvSpPr>
            <a:spLocks noGrp="1"/>
          </p:cNvSpPr>
          <p:nvPr>
            <p:ph type="body" sz="quarter" idx="1"/>
          </p:nvPr>
        </p:nvSpPr>
        <p:spPr>
          <a:prstGeom prst="rect">
            <a:avLst/>
          </a:prstGeom>
        </p:spPr>
        <p:txBody>
          <a:bodyPr/>
          <a:lstStyle>
            <a:lvl1pPr defTabSz="452627">
              <a:defRPr sz="2376" spc="99"/>
            </a:lvl1pPr>
          </a:lstStyle>
          <a:p>
            <a:r>
              <a:t>Sex, death &amp; witchcraft</a:t>
            </a:r>
          </a:p>
        </p:txBody>
      </p:sp>
      <p:sp>
        <p:nvSpPr>
          <p:cNvPr id="203" name="Shape 203"/>
          <p:cNvSpPr>
            <a:spLocks noGrp="1"/>
          </p:cNvSpPr>
          <p:nvPr>
            <p:ph type="title"/>
          </p:nvPr>
        </p:nvSpPr>
        <p:spPr>
          <a:prstGeom prst="rect">
            <a:avLst/>
          </a:prstGeom>
        </p:spPr>
        <p:txBody>
          <a:bodyPr/>
          <a:lstStyle>
            <a:lvl1pPr defTabSz="397256">
              <a:spcBef>
                <a:spcPts val="1900"/>
              </a:spcBef>
              <a:defRPr sz="4080"/>
            </a:lvl1pPr>
          </a:lstStyle>
          <a:p>
            <a:r>
              <a:t>Kye kerr - family division</a:t>
            </a:r>
          </a:p>
        </p:txBody>
      </p:sp>
      <p:sp>
        <p:nvSpPr>
          <p:cNvPr id="204" name="Shape 204"/>
          <p:cNvSpPr>
            <a:spLocks noGrp="1"/>
          </p:cNvSpPr>
          <p:nvPr>
            <p:ph type="body" idx="13"/>
          </p:nvPr>
        </p:nvSpPr>
        <p:spPr>
          <a:prstGeom prst="rect">
            <a:avLst/>
          </a:prstGeom>
          <a:extLst>
            <a:ext uri="{C572A759-6A51-4108-AA02-DFA0A04FC94B}">
              <ma14:wrappingTextBoxFlag xmlns:ma14="http://schemas.microsoft.com/office/mac/drawingml/2011/main" xmlns="" val="1"/>
            </a:ext>
          </a:extLst>
        </p:spPr>
        <p:txBody>
          <a:bodyPr/>
          <a:lstStyle/>
          <a:p>
            <a:pPr marL="328929" indent="-328929" defTabSz="432308">
              <a:lnSpc>
                <a:spcPct val="100000"/>
              </a:lnSpc>
              <a:spcBef>
                <a:spcPts val="2000"/>
              </a:spcBef>
              <a:buClr>
                <a:schemeClr val="accent1"/>
              </a:buClr>
              <a:buSzPct val="104999"/>
              <a:buFont typeface="Avenir Next"/>
              <a:buChar char="▸"/>
              <a:defRPr sz="2516" b="0" cap="none">
                <a:solidFill>
                  <a:srgbClr val="838787"/>
                </a:solidFill>
                <a:latin typeface="Avenir Next Medium"/>
                <a:ea typeface="Avenir Next Medium"/>
                <a:cs typeface="Avenir Next Medium"/>
                <a:sym typeface="Avenir Next Medium"/>
              </a:defRPr>
            </a:pPr>
            <a:r>
              <a:t>Cumbria County Council v M &amp; Others</a:t>
            </a:r>
          </a:p>
          <a:p>
            <a:pPr marL="328929" indent="-328929" defTabSz="432308">
              <a:lnSpc>
                <a:spcPct val="100000"/>
              </a:lnSpc>
              <a:spcBef>
                <a:spcPts val="2000"/>
              </a:spcBef>
              <a:buClr>
                <a:schemeClr val="accent1"/>
              </a:buClr>
              <a:buSzPct val="104999"/>
              <a:buFont typeface="Avenir Next"/>
              <a:buChar char="▸"/>
              <a:defRPr sz="2516" b="0" cap="none">
                <a:solidFill>
                  <a:srgbClr val="838787"/>
                </a:solidFill>
                <a:latin typeface="Avenir Next Medium"/>
                <a:ea typeface="Avenir Next Medium"/>
                <a:cs typeface="Avenir Next Medium"/>
                <a:sym typeface="Avenir Next Medium"/>
              </a:defRPr>
            </a:pPr>
            <a:r>
              <a:t>Mr Beattie, Kye's mother and sibling A respondents</a:t>
            </a:r>
          </a:p>
          <a:p>
            <a:pPr marL="328929" indent="-328929" defTabSz="432308">
              <a:lnSpc>
                <a:spcPct val="100000"/>
              </a:lnSpc>
              <a:spcBef>
                <a:spcPts val="2000"/>
              </a:spcBef>
              <a:buClr>
                <a:schemeClr val="accent1"/>
              </a:buClr>
              <a:buSzPct val="104999"/>
              <a:buFont typeface="Avenir Next"/>
              <a:buChar char="▸"/>
              <a:defRPr sz="2516" b="0" cap="none">
                <a:solidFill>
                  <a:srgbClr val="838787"/>
                </a:solidFill>
                <a:latin typeface="Avenir Next Medium"/>
                <a:ea typeface="Avenir Next Medium"/>
                <a:cs typeface="Avenir Next Medium"/>
                <a:sym typeface="Avenir Next Medium"/>
              </a:defRPr>
            </a:pPr>
            <a:r>
              <a:t>Evidence in care case wider</a:t>
            </a:r>
          </a:p>
          <a:p>
            <a:pPr marL="328929" indent="-328929" defTabSz="432308">
              <a:lnSpc>
                <a:spcPct val="100000"/>
              </a:lnSpc>
              <a:spcBef>
                <a:spcPts val="2000"/>
              </a:spcBef>
              <a:buClr>
                <a:schemeClr val="accent1"/>
              </a:buClr>
              <a:buSzPct val="104999"/>
              <a:buFont typeface="Avenir Next"/>
              <a:buChar char="▸"/>
              <a:defRPr sz="2516" b="0" cap="none">
                <a:solidFill>
                  <a:srgbClr val="838787"/>
                </a:solidFill>
                <a:latin typeface="Avenir Next Medium"/>
                <a:ea typeface="Avenir Next Medium"/>
                <a:cs typeface="Avenir Next Medium"/>
                <a:sym typeface="Avenir Next Medium"/>
              </a:defRPr>
            </a:pPr>
            <a:r>
              <a:t>Public not admitted; restrictions on press</a:t>
            </a:r>
          </a:p>
          <a:p>
            <a:pPr marL="328929" indent="-328929" defTabSz="432308">
              <a:lnSpc>
                <a:spcPct val="100000"/>
              </a:lnSpc>
              <a:spcBef>
                <a:spcPts val="2000"/>
              </a:spcBef>
              <a:buClr>
                <a:schemeClr val="accent1"/>
              </a:buClr>
              <a:buSzPct val="104999"/>
              <a:buFont typeface="Avenir Next"/>
              <a:buChar char="▸"/>
              <a:defRPr sz="2516" b="0" cap="none">
                <a:solidFill>
                  <a:srgbClr val="838787"/>
                </a:solidFill>
                <a:latin typeface="Avenir Next Medium"/>
                <a:ea typeface="Avenir Next Medium"/>
                <a:cs typeface="Avenir Next Medium"/>
                <a:sym typeface="Avenir Next Medium"/>
              </a:defRPr>
            </a:pPr>
            <a:r>
              <a:t>No wigs &amp; gowns</a:t>
            </a:r>
          </a:p>
          <a:p>
            <a:pPr marL="328929" indent="-328929" defTabSz="432308">
              <a:lnSpc>
                <a:spcPct val="100000"/>
              </a:lnSpc>
              <a:spcBef>
                <a:spcPts val="2000"/>
              </a:spcBef>
              <a:buClr>
                <a:schemeClr val="accent1"/>
              </a:buClr>
              <a:buSzPct val="104999"/>
              <a:buFont typeface="Avenir Next"/>
              <a:buChar char="▸"/>
              <a:defRPr sz="2516" b="0" cap="none">
                <a:solidFill>
                  <a:srgbClr val="838787"/>
                </a:solidFill>
                <a:latin typeface="Avenir Next Medium"/>
                <a:ea typeface="Avenir Next Medium"/>
                <a:cs typeface="Avenir Next Medium"/>
                <a:sym typeface="Avenir Next Medium"/>
              </a:defRPr>
            </a:pPr>
            <a:r>
              <a:t>No jury; judge decides</a:t>
            </a:r>
          </a:p>
          <a:p>
            <a:pPr marL="328929" indent="-328929" defTabSz="432308">
              <a:lnSpc>
                <a:spcPct val="100000"/>
              </a:lnSpc>
              <a:spcBef>
                <a:spcPts val="2000"/>
              </a:spcBef>
              <a:buClr>
                <a:schemeClr val="accent1"/>
              </a:buClr>
              <a:buSzPct val="104999"/>
              <a:buFont typeface="Avenir Next"/>
              <a:buChar char="▸"/>
              <a:defRPr sz="2516" b="0" cap="none">
                <a:solidFill>
                  <a:srgbClr val="838787"/>
                </a:solidFill>
                <a:latin typeface="Avenir Next Medium"/>
                <a:ea typeface="Avenir Next Medium"/>
                <a:cs typeface="Avenir Next Medium"/>
                <a:sym typeface="Avenir Next Medium"/>
              </a:defRPr>
            </a:pPr>
            <a:r>
              <a:t>Balance of probabilities</a:t>
            </a:r>
          </a:p>
          <a:p>
            <a:pPr marL="328929" indent="-328929" defTabSz="432308">
              <a:lnSpc>
                <a:spcPct val="100000"/>
              </a:lnSpc>
              <a:spcBef>
                <a:spcPts val="2000"/>
              </a:spcBef>
              <a:buClr>
                <a:schemeClr val="accent1"/>
              </a:buClr>
              <a:buSzPct val="104999"/>
              <a:buFont typeface="Avenir Next"/>
              <a:buChar char="▸"/>
              <a:defRPr sz="2516" b="0" cap="none">
                <a:solidFill>
                  <a:srgbClr val="838787"/>
                </a:solidFill>
                <a:latin typeface="Avenir Next Medium"/>
                <a:ea typeface="Avenir Next Medium"/>
                <a:cs typeface="Avenir Next Medium"/>
                <a:sym typeface="Avenir Next Medium"/>
              </a:defRPr>
            </a:pPr>
            <a:r>
              <a:t>Child's welfare paramount</a:t>
            </a:r>
          </a:p>
          <a:p>
            <a:pPr marL="328929" indent="-328929" defTabSz="432308">
              <a:lnSpc>
                <a:spcPct val="100000"/>
              </a:lnSpc>
              <a:spcBef>
                <a:spcPts val="2000"/>
              </a:spcBef>
              <a:buClr>
                <a:schemeClr val="accent1"/>
              </a:buClr>
              <a:buSzPct val="104999"/>
              <a:buFont typeface="Avenir Next"/>
              <a:buChar char="▸"/>
              <a:defRPr sz="2516" b="0" cap="none">
                <a:solidFill>
                  <a:srgbClr val="838787"/>
                </a:solidFill>
                <a:latin typeface="Avenir Next Medium"/>
                <a:ea typeface="Avenir Next Medium"/>
                <a:cs typeface="Avenir Next Medium"/>
                <a:sym typeface="Avenir Next Medium"/>
              </a:defRPr>
            </a:pPr>
            <a:r>
              <a:t>Judge makes order - contact, adoption, fostering etc</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206"/>
          <p:cNvSpPr>
            <a:spLocks noGrp="1"/>
          </p:cNvSpPr>
          <p:nvPr>
            <p:ph type="body" sz="quarter" idx="1"/>
          </p:nvPr>
        </p:nvSpPr>
        <p:spPr>
          <a:prstGeom prst="rect">
            <a:avLst/>
          </a:prstGeom>
        </p:spPr>
        <p:txBody>
          <a:bodyPr/>
          <a:lstStyle>
            <a:lvl1pPr defTabSz="452627">
              <a:defRPr sz="2376" spc="99"/>
            </a:lvl1pPr>
          </a:lstStyle>
          <a:p>
            <a:r>
              <a:t>Sex, death &amp; witchcraft</a:t>
            </a:r>
          </a:p>
        </p:txBody>
      </p:sp>
      <p:sp>
        <p:nvSpPr>
          <p:cNvPr id="207" name="Shape 207"/>
          <p:cNvSpPr>
            <a:spLocks noGrp="1"/>
          </p:cNvSpPr>
          <p:nvPr>
            <p:ph type="title"/>
          </p:nvPr>
        </p:nvSpPr>
        <p:spPr>
          <a:xfrm>
            <a:off x="406400" y="1219200"/>
            <a:ext cx="6299200" cy="723900"/>
          </a:xfrm>
          <a:prstGeom prst="rect">
            <a:avLst/>
          </a:prstGeom>
        </p:spPr>
        <p:txBody>
          <a:bodyPr>
            <a:normAutofit fontScale="90000"/>
          </a:bodyPr>
          <a:lstStyle>
            <a:lvl1pPr defTabSz="355192">
              <a:spcBef>
                <a:spcPts val="1600"/>
              </a:spcBef>
              <a:defRPr sz="3268"/>
            </a:lvl1pPr>
          </a:lstStyle>
          <a:p>
            <a:r>
              <a:t>Private law vs public law</a:t>
            </a:r>
          </a:p>
        </p:txBody>
      </p:sp>
      <p:sp>
        <p:nvSpPr>
          <p:cNvPr id="208" name="Shape 208"/>
          <p:cNvSpPr>
            <a:spLocks noGrp="1"/>
          </p:cNvSpPr>
          <p:nvPr>
            <p:ph type="body" idx="14"/>
          </p:nvPr>
        </p:nvSpPr>
        <p:spPr>
          <a:xfrm>
            <a:off x="444750" y="2473291"/>
            <a:ext cx="7173592" cy="5840249"/>
          </a:xfrm>
          <a:prstGeom prst="rect">
            <a:avLst/>
          </a:prstGeom>
          <a:extLst>
            <a:ext uri="{C572A759-6A51-4108-AA02-DFA0A04FC94B}">
              <ma14:wrappingTextBoxFlag xmlns:ma14="http://schemas.microsoft.com/office/mac/drawingml/2011/main" xmlns="" val="1"/>
            </a:ext>
          </a:extLst>
        </p:spPr>
        <p:txBody>
          <a:bodyPr/>
          <a:lstStyle/>
          <a:p>
            <a:pPr marL="397624" indent="-397624" defTabSz="479044">
              <a:lnSpc>
                <a:spcPct val="100000"/>
              </a:lnSpc>
              <a:spcBef>
                <a:spcPts val="2200"/>
              </a:spcBef>
              <a:buClr>
                <a:schemeClr val="accent1"/>
              </a:buClr>
              <a:buSzPct val="104999"/>
              <a:buFont typeface="Avenir Next"/>
              <a:buChar char="▸"/>
              <a:defRPr sz="2400" b="0" cap="none">
                <a:solidFill>
                  <a:srgbClr val="838787"/>
                </a:solidFill>
                <a:latin typeface="Avenir Next Medium"/>
                <a:ea typeface="Avenir Next Medium"/>
                <a:cs typeface="Avenir Next Medium"/>
                <a:sym typeface="Avenir Next Medium"/>
              </a:defRPr>
            </a:pPr>
            <a:r>
              <a:t>Private Family Law</a:t>
            </a:r>
          </a:p>
          <a:p>
            <a:pPr marL="762114" lvl="1" indent="-397624" defTabSz="479044">
              <a:lnSpc>
                <a:spcPct val="100000"/>
              </a:lnSpc>
              <a:spcBef>
                <a:spcPts val="2200"/>
              </a:spcBef>
              <a:buClr>
                <a:schemeClr val="accent1"/>
              </a:buClr>
              <a:buSzPct val="104999"/>
              <a:buFont typeface="Avenir Next"/>
              <a:buChar char="▸"/>
              <a:defRPr sz="2400" b="0" cap="none">
                <a:solidFill>
                  <a:srgbClr val="838787"/>
                </a:solidFill>
                <a:latin typeface="Avenir Next Medium"/>
                <a:ea typeface="Avenir Next Medium"/>
                <a:cs typeface="Avenir Next Medium"/>
                <a:sym typeface="Avenir Next Medium"/>
              </a:defRPr>
            </a:pPr>
            <a:r>
              <a:t>between parents</a:t>
            </a:r>
          </a:p>
          <a:p>
            <a:pPr marL="397624" indent="-397624" defTabSz="479044">
              <a:lnSpc>
                <a:spcPct val="100000"/>
              </a:lnSpc>
              <a:spcBef>
                <a:spcPts val="2200"/>
              </a:spcBef>
              <a:buClr>
                <a:schemeClr val="accent1"/>
              </a:buClr>
              <a:buSzPct val="104999"/>
              <a:buFont typeface="Avenir Next"/>
              <a:buChar char="▸"/>
              <a:defRPr sz="2400" b="0" cap="none">
                <a:solidFill>
                  <a:srgbClr val="838787"/>
                </a:solidFill>
                <a:latin typeface="Avenir Next Medium"/>
                <a:ea typeface="Avenir Next Medium"/>
                <a:cs typeface="Avenir Next Medium"/>
                <a:sym typeface="Avenir Next Medium"/>
              </a:defRPr>
            </a:pPr>
            <a:r>
              <a:t>Public Family Law</a:t>
            </a:r>
          </a:p>
          <a:p>
            <a:pPr marL="762114" lvl="1" indent="-397624" defTabSz="479044">
              <a:lnSpc>
                <a:spcPct val="100000"/>
              </a:lnSpc>
              <a:spcBef>
                <a:spcPts val="2200"/>
              </a:spcBef>
              <a:buClr>
                <a:schemeClr val="accent1"/>
              </a:buClr>
              <a:buSzPct val="104999"/>
              <a:buFont typeface="Avenir Next"/>
              <a:buChar char="▸"/>
              <a:defRPr sz="2400" b="0" cap="none">
                <a:solidFill>
                  <a:srgbClr val="838787"/>
                </a:solidFill>
                <a:latin typeface="Avenir Next Medium"/>
                <a:ea typeface="Avenir Next Medium"/>
                <a:cs typeface="Avenir Next Medium"/>
                <a:sym typeface="Avenir Next Medium"/>
              </a:defRPr>
            </a:pPr>
            <a:r>
              <a:t>between The State and the family</a:t>
            </a:r>
          </a:p>
          <a:p>
            <a:pPr marL="397624" indent="-397624" defTabSz="479044">
              <a:lnSpc>
                <a:spcPct val="100000"/>
              </a:lnSpc>
              <a:spcBef>
                <a:spcPts val="2200"/>
              </a:spcBef>
              <a:buClr>
                <a:schemeClr val="accent1"/>
              </a:buClr>
              <a:buSzPct val="104999"/>
              <a:buFont typeface="Avenir Next"/>
              <a:buChar char="▸"/>
              <a:defRPr sz="2400" b="0" cap="none">
                <a:solidFill>
                  <a:srgbClr val="838787"/>
                </a:solidFill>
                <a:latin typeface="Avenir Next Medium"/>
                <a:ea typeface="Avenir Next Medium"/>
                <a:cs typeface="Avenir Next Medium"/>
                <a:sym typeface="Avenir Next Medium"/>
              </a:defRPr>
            </a:pPr>
            <a:r>
              <a:t>Burden of proof</a:t>
            </a:r>
          </a:p>
          <a:p>
            <a:pPr marL="397624" indent="-397624" defTabSz="479044">
              <a:lnSpc>
                <a:spcPct val="100000"/>
              </a:lnSpc>
              <a:spcBef>
                <a:spcPts val="2200"/>
              </a:spcBef>
              <a:buClr>
                <a:schemeClr val="accent1"/>
              </a:buClr>
              <a:buSzPct val="104999"/>
              <a:buFont typeface="Avenir Next"/>
              <a:buChar char="▸"/>
              <a:defRPr sz="2400" b="0" cap="none">
                <a:solidFill>
                  <a:srgbClr val="838787"/>
                </a:solidFill>
                <a:latin typeface="Avenir Next Medium"/>
                <a:ea typeface="Avenir Next Medium"/>
                <a:cs typeface="Avenir Next Medium"/>
                <a:sym typeface="Avenir Next Medium"/>
              </a:defRPr>
            </a:pPr>
            <a:r>
              <a:t>Standard of proof</a:t>
            </a:r>
          </a:p>
          <a:p>
            <a:pPr marL="397624" indent="-397624" defTabSz="479044">
              <a:lnSpc>
                <a:spcPct val="100000"/>
              </a:lnSpc>
              <a:spcBef>
                <a:spcPts val="2200"/>
              </a:spcBef>
              <a:buClr>
                <a:schemeClr val="accent1"/>
              </a:buClr>
              <a:buSzPct val="104999"/>
              <a:buFont typeface="Avenir Next"/>
              <a:buChar char="▸"/>
              <a:defRPr sz="2400" b="0" cap="none">
                <a:solidFill>
                  <a:srgbClr val="838787"/>
                </a:solidFill>
                <a:latin typeface="Avenir Next Medium"/>
                <a:ea typeface="Avenir Next Medium"/>
                <a:cs typeface="Avenir Next Medium"/>
                <a:sym typeface="Avenir Next Medium"/>
              </a:defRPr>
            </a:pPr>
            <a:r>
              <a:t>Removal of a child</a:t>
            </a:r>
          </a:p>
        </p:txBody>
      </p:sp>
      <p:sp>
        <p:nvSpPr>
          <p:cNvPr id="209" name="Shape 209"/>
          <p:cNvSpPr>
            <a:spLocks noGrp="1"/>
          </p:cNvSpPr>
          <p:nvPr>
            <p:ph type="sldNum" sz="quarter" idx="4294967295"/>
          </p:nvPr>
        </p:nvSpPr>
        <p:spPr>
          <a:xfrm>
            <a:off x="12309702" y="431800"/>
            <a:ext cx="283817" cy="4699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8</a:t>
            </a:fld>
            <a:endParaRPr/>
          </a:p>
        </p:txBody>
      </p:sp>
      <p:pic>
        <p:nvPicPr>
          <p:cNvPr id="210" name="image4.jpeg" descr="https://www.roberthalf.com/sites/default/files/styles/blog_image/public/Media_Root/images/blog-at/public-vs-private-accounting-at-03-09-16.jpg?itok=2HYV1_Hq"/>
          <p:cNvPicPr>
            <a:picLocks noChangeAspect="1"/>
          </p:cNvPicPr>
          <p:nvPr/>
        </p:nvPicPr>
        <p:blipFill>
          <a:blip r:embed="rId2">
            <a:extLst/>
          </a:blip>
          <a:stretch>
            <a:fillRect/>
          </a:stretch>
        </p:blipFill>
        <p:spPr>
          <a:xfrm>
            <a:off x="6290142" y="2709862"/>
            <a:ext cx="6482292" cy="4333876"/>
          </a:xfrm>
          <a:prstGeom prst="rect">
            <a:avLst/>
          </a:prstGeom>
          <a:ln w="12700">
            <a:miter lim="400000"/>
          </a:ln>
        </p:spPr>
      </p:pic>
      <p:sp>
        <p:nvSpPr>
          <p:cNvPr id="211" name="Shape 211"/>
          <p:cNvSpPr/>
          <p:nvPr/>
        </p:nvSpPr>
        <p:spPr>
          <a:xfrm>
            <a:off x="6550925" y="7148889"/>
            <a:ext cx="6482293" cy="11303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spcBef>
                <a:spcPts val="0"/>
              </a:spcBef>
              <a:defRPr b="0">
                <a:solidFill>
                  <a:srgbClr val="838787"/>
                </a:solidFill>
                <a:latin typeface="Avenir Next Medium"/>
                <a:ea typeface="Avenir Next Medium"/>
                <a:cs typeface="Avenir Next Medium"/>
                <a:sym typeface="Avenir Next Medium"/>
              </a:defRPr>
            </a:lvl1pPr>
          </a:lstStyle>
          <a:p>
            <a:r>
              <a:t>https://www.roberthalf.com/accountemps/blog/public-accounting-vs-private-accounting-whats-right-for-you</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Shape 213"/>
          <p:cNvSpPr>
            <a:spLocks noGrp="1"/>
          </p:cNvSpPr>
          <p:nvPr>
            <p:ph type="body" sz="quarter" idx="1"/>
          </p:nvPr>
        </p:nvSpPr>
        <p:spPr>
          <a:prstGeom prst="rect">
            <a:avLst/>
          </a:prstGeom>
        </p:spPr>
        <p:txBody>
          <a:bodyPr/>
          <a:lstStyle>
            <a:lvl1pPr defTabSz="452627">
              <a:defRPr sz="2376" spc="99"/>
            </a:lvl1pPr>
          </a:lstStyle>
          <a:p>
            <a:r>
              <a:t>Sex, death &amp; witchcraft</a:t>
            </a:r>
          </a:p>
        </p:txBody>
      </p:sp>
      <p:sp>
        <p:nvSpPr>
          <p:cNvPr id="214" name="Shape 214"/>
          <p:cNvSpPr>
            <a:spLocks noGrp="1"/>
          </p:cNvSpPr>
          <p:nvPr>
            <p:ph type="title"/>
          </p:nvPr>
        </p:nvSpPr>
        <p:spPr>
          <a:prstGeom prst="rect">
            <a:avLst/>
          </a:prstGeom>
        </p:spPr>
        <p:txBody>
          <a:bodyPr/>
          <a:lstStyle>
            <a:lvl1pPr defTabSz="448664">
              <a:spcBef>
                <a:spcPts val="2100"/>
              </a:spcBef>
              <a:defRPr sz="4128"/>
            </a:lvl1pPr>
          </a:lstStyle>
          <a:p>
            <a:r>
              <a:t>Private law vs public law</a:t>
            </a:r>
          </a:p>
        </p:txBody>
      </p:sp>
      <p:sp>
        <p:nvSpPr>
          <p:cNvPr id="215" name="Shape 215"/>
          <p:cNvSpPr>
            <a:spLocks noGrp="1"/>
          </p:cNvSpPr>
          <p:nvPr>
            <p:ph type="body" idx="13"/>
          </p:nvPr>
        </p:nvSpPr>
        <p:spPr>
          <a:xfrm>
            <a:off x="406400" y="2743200"/>
            <a:ext cx="12575505" cy="6108700"/>
          </a:xfrm>
          <a:prstGeom prst="rect">
            <a:avLst/>
          </a:prstGeom>
          <a:extLst>
            <a:ext uri="{C572A759-6A51-4108-AA02-DFA0A04FC94B}">
              <ma14:wrappingTextBoxFlag xmlns:ma14="http://schemas.microsoft.com/office/mac/drawingml/2011/main" xmlns="" val="1"/>
            </a:ext>
          </a:extLst>
        </p:spPr>
        <p:txBody>
          <a:bodyPr/>
          <a:lstStyle/>
          <a:p>
            <a:pPr marL="444500" indent="-444500">
              <a:lnSpc>
                <a:spcPct val="100000"/>
              </a:lnSpc>
              <a:spcBef>
                <a:spcPts val="2800"/>
              </a:spcBef>
              <a:buClr>
                <a:schemeClr val="accent1"/>
              </a:buClr>
              <a:buSzPct val="104999"/>
              <a:buFont typeface="Avenir Next"/>
              <a:buChar char="▸"/>
              <a:defRPr sz="3400" b="0" cap="none">
                <a:solidFill>
                  <a:srgbClr val="838787"/>
                </a:solidFill>
                <a:latin typeface="Avenir Next Medium"/>
                <a:ea typeface="Avenir Next Medium"/>
                <a:cs typeface="Avenir Next Medium"/>
                <a:sym typeface="Avenir Next Medium"/>
              </a:defRPr>
            </a:pPr>
            <a:r>
              <a:t>Private Law: Parent A v Parent B</a:t>
            </a:r>
          </a:p>
          <a:p>
            <a:pPr marL="444500" indent="-444500">
              <a:lnSpc>
                <a:spcPct val="100000"/>
              </a:lnSpc>
              <a:spcBef>
                <a:spcPts val="2800"/>
              </a:spcBef>
              <a:buClr>
                <a:schemeClr val="accent1"/>
              </a:buClr>
              <a:buSzPct val="104999"/>
              <a:buFont typeface="Avenir Next"/>
              <a:buChar char="▸"/>
              <a:defRPr sz="3400" b="0" cap="none">
                <a:solidFill>
                  <a:srgbClr val="838787"/>
                </a:solidFill>
                <a:latin typeface="Avenir Next Medium"/>
                <a:ea typeface="Avenir Next Medium"/>
                <a:cs typeface="Avenir Next Medium"/>
                <a:sym typeface="Avenir Next Medium"/>
              </a:defRPr>
            </a:pPr>
            <a:r>
              <a:t>Public Law: Local Authority X v A, B and C (the child)</a:t>
            </a:r>
          </a:p>
          <a:p>
            <a:pPr marL="444500" indent="-444500">
              <a:lnSpc>
                <a:spcPct val="100000"/>
              </a:lnSpc>
              <a:spcBef>
                <a:spcPts val="2800"/>
              </a:spcBef>
              <a:buClr>
                <a:schemeClr val="accent1"/>
              </a:buClr>
              <a:buSzPct val="104999"/>
              <a:buFont typeface="Avenir Next"/>
              <a:buChar char="▸"/>
              <a:defRPr sz="3400" b="0" cap="none">
                <a:solidFill>
                  <a:srgbClr val="838787"/>
                </a:solidFill>
                <a:latin typeface="Avenir Next Medium"/>
                <a:ea typeface="Avenir Next Medium"/>
                <a:cs typeface="Avenir Next Medium"/>
                <a:sym typeface="Avenir Next Medium"/>
              </a:defRPr>
            </a:pPr>
            <a:r>
              <a:t>Public Law: professional concern of actual or potential harm</a:t>
            </a:r>
          </a:p>
          <a:p>
            <a:pPr marL="444500" indent="-444500">
              <a:lnSpc>
                <a:spcPct val="100000"/>
              </a:lnSpc>
              <a:spcBef>
                <a:spcPts val="2800"/>
              </a:spcBef>
              <a:buClr>
                <a:schemeClr val="accent1"/>
              </a:buClr>
              <a:buSzPct val="104999"/>
              <a:buFont typeface="Avenir Next"/>
              <a:buChar char="▸"/>
              <a:defRPr sz="3400" b="0" cap="none">
                <a:solidFill>
                  <a:srgbClr val="838787"/>
                </a:solidFill>
                <a:latin typeface="Avenir Next Medium"/>
                <a:ea typeface="Avenir Next Medium"/>
                <a:cs typeface="Avenir Next Medium"/>
                <a:sym typeface="Avenir Next Medium"/>
              </a:defRPr>
            </a:pPr>
            <a:r>
              <a:t>Harm - emotional, physical, sexual, etc</a:t>
            </a:r>
          </a:p>
          <a:p>
            <a:pPr marL="444500" indent="-444500">
              <a:lnSpc>
                <a:spcPct val="100000"/>
              </a:lnSpc>
              <a:spcBef>
                <a:spcPts val="2800"/>
              </a:spcBef>
              <a:buClr>
                <a:schemeClr val="accent1"/>
              </a:buClr>
              <a:buSzPct val="104999"/>
              <a:buFont typeface="Avenir Next"/>
              <a:buChar char="▸"/>
              <a:defRPr sz="3400" b="0" cap="none">
                <a:solidFill>
                  <a:srgbClr val="838787"/>
                </a:solidFill>
                <a:latin typeface="Avenir Next Medium"/>
                <a:ea typeface="Avenir Next Medium"/>
                <a:cs typeface="Avenir Next Medium"/>
                <a:sym typeface="Avenir Next Medium"/>
              </a:defRPr>
            </a:pPr>
            <a:r>
              <a:t>Threshold Criteria</a:t>
            </a:r>
          </a:p>
        </p:txBody>
      </p:sp>
    </p:spTree>
  </p:cSld>
  <p:clrMapOvr>
    <a:masterClrMapping/>
  </p:clrMapOvr>
  <p:transition spd="slow"/>
</p:sld>
</file>

<file path=ppt/theme/theme1.xml><?xml version="1.0" encoding="utf-8"?>
<a:theme xmlns:a="http://schemas.openxmlformats.org/drawingml/2006/main" name="New_Template7">
  <a:themeElements>
    <a:clrScheme name="New_Template7">
      <a:dk1>
        <a:srgbClr val="222222"/>
      </a:dk1>
      <a:lt1>
        <a:srgbClr val="222222"/>
      </a:lt1>
      <a:dk2>
        <a:srgbClr val="A7A7A7"/>
      </a:dk2>
      <a:lt2>
        <a:srgbClr val="535353"/>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Helvetica Neue"/>
        <a:ea typeface="Helvetica Neue"/>
        <a:cs typeface="Helvetica Neue"/>
      </a:majorFont>
      <a:minorFont>
        <a:latin typeface="Helvetica"/>
        <a:ea typeface="Helvetica"/>
        <a:cs typeface="Helvetica"/>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38787"/>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2400"/>
          </a:spcBef>
          <a:spcAft>
            <a:spcPts val="0"/>
          </a:spcAft>
          <a:buClrTx/>
          <a:buSzTx/>
          <a:buFontTx/>
          <a:buNone/>
          <a:tabLst/>
          <a:defRPr kumimoji="0" sz="2000" b="1" i="0" u="none" strike="noStrike" cap="none" spc="0" normalizeH="0" baseline="0">
            <a:ln>
              <a:noFill/>
            </a:ln>
            <a:solidFill>
              <a:srgbClr val="222222"/>
            </a:solidFill>
            <a:effectLst/>
            <a:uFillTx/>
            <a:latin typeface="DIN Condensed"/>
            <a:ea typeface="DIN Condensed"/>
            <a:cs typeface="DIN Condensed"/>
            <a:sym typeface="DIN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2400"/>
          </a:spcBef>
          <a:spcAft>
            <a:spcPts val="0"/>
          </a:spcAft>
          <a:buClrTx/>
          <a:buSzTx/>
          <a:buFontTx/>
          <a:buNone/>
          <a:tabLst/>
          <a:defRPr kumimoji="0" sz="2000" b="1" i="0" u="none" strike="noStrike" cap="none" spc="0" normalizeH="0" baseline="0">
            <a:ln>
              <a:noFill/>
            </a:ln>
            <a:solidFill>
              <a:srgbClr val="222222"/>
            </a:solidFill>
            <a:effectLst/>
            <a:uFillTx/>
            <a:latin typeface="DIN Condensed"/>
            <a:ea typeface="DIN Condensed"/>
            <a:cs typeface="DIN Condensed"/>
            <a:sym typeface="DIN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7">
  <a:themeElements>
    <a:clrScheme name="New_Template7">
      <a:dk1>
        <a:srgbClr val="000000"/>
      </a:dk1>
      <a:lt1>
        <a:srgbClr val="FFFFFF"/>
      </a:lt1>
      <a:dk2>
        <a:srgbClr val="A7A7A7"/>
      </a:dk2>
      <a:lt2>
        <a:srgbClr val="535353"/>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Helvetica Neue"/>
        <a:ea typeface="Helvetica Neue"/>
        <a:cs typeface="Helvetica Neue"/>
      </a:majorFont>
      <a:minorFont>
        <a:latin typeface="Helvetica"/>
        <a:ea typeface="Helvetica"/>
        <a:cs typeface="Helvetica"/>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38787"/>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2400"/>
          </a:spcBef>
          <a:spcAft>
            <a:spcPts val="0"/>
          </a:spcAft>
          <a:buClrTx/>
          <a:buSzTx/>
          <a:buFontTx/>
          <a:buNone/>
          <a:tabLst/>
          <a:defRPr kumimoji="0" sz="2000" b="1" i="0" u="none" strike="noStrike" cap="none" spc="0" normalizeH="0" baseline="0">
            <a:ln>
              <a:noFill/>
            </a:ln>
            <a:solidFill>
              <a:srgbClr val="222222"/>
            </a:solidFill>
            <a:effectLst/>
            <a:uFillTx/>
            <a:latin typeface="DIN Condensed"/>
            <a:ea typeface="DIN Condensed"/>
            <a:cs typeface="DIN Condensed"/>
            <a:sym typeface="DIN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2400"/>
          </a:spcBef>
          <a:spcAft>
            <a:spcPts val="0"/>
          </a:spcAft>
          <a:buClrTx/>
          <a:buSzTx/>
          <a:buFontTx/>
          <a:buNone/>
          <a:tabLst/>
          <a:defRPr kumimoji="0" sz="2000" b="1" i="0" u="none" strike="noStrike" cap="none" spc="0" normalizeH="0" baseline="0">
            <a:ln>
              <a:noFill/>
            </a:ln>
            <a:solidFill>
              <a:srgbClr val="222222"/>
            </a:solidFill>
            <a:effectLst/>
            <a:uFillTx/>
            <a:latin typeface="DIN Condensed"/>
            <a:ea typeface="DIN Condensed"/>
            <a:cs typeface="DIN Condensed"/>
            <a:sym typeface="DIN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893</Words>
  <Application>Microsoft Office PowerPoint</Application>
  <PresentationFormat>Custom</PresentationFormat>
  <Paragraphs>190</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New_Template7</vt:lpstr>
      <vt:lpstr>Sex, death &amp; witchcraft - what goes on in the family court?</vt:lpstr>
      <vt:lpstr>Introduction</vt:lpstr>
      <vt:lpstr>Criminal law vs civil law</vt:lpstr>
      <vt:lpstr>Crime vs care</vt:lpstr>
      <vt:lpstr>Kye Kerr - background</vt:lpstr>
      <vt:lpstr>Kye kerr - liverpool crown court</vt:lpstr>
      <vt:lpstr>Kye kerr - family division</vt:lpstr>
      <vt:lpstr>Private law vs public law</vt:lpstr>
      <vt:lpstr>Private law vs public law</vt:lpstr>
      <vt:lpstr>Public family law - care &amp; wardship</vt:lpstr>
      <vt:lpstr>Changing definition of harm</vt:lpstr>
      <vt:lpstr>Impact of public law decisions</vt:lpstr>
      <vt:lpstr>Issues impacting the family court</vt:lpstr>
      <vt:lpstr>Geographical</vt:lpstr>
      <vt:lpstr>Cultural</vt:lpstr>
      <vt:lpstr>Sexual</vt:lpstr>
      <vt:lpstr>Political</vt:lpstr>
      <vt:lpstr>Religious</vt:lpstr>
      <vt:lpstr>Scientific</vt:lpstr>
      <vt:lpstr>Medical</vt:lpstr>
      <vt:lpstr>Closing remarks</vt:lpstr>
      <vt:lpstr>future lectures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 death &amp; witchcraft - what goes on in the family court?</dc:title>
  <dc:creator>Gresham College</dc:creator>
  <cp:lastModifiedBy>Tinko Georgiev</cp:lastModifiedBy>
  <cp:revision>2</cp:revision>
  <dcterms:modified xsi:type="dcterms:W3CDTF">2016-10-06T13:30:14Z</dcterms:modified>
</cp:coreProperties>
</file>