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9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2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2645D-04B4-4D0F-B7A3-B6586C9E9132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C307-8CA5-4958-A3AF-22C1C49F2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1DDB-0DAE-4AB8-9ADF-90A5F905E2E1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5A-47DE-4425-BBC2-F090BDF2E996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7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B8A6-20A7-47B2-866A-40FE6DCAD6B3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7CFC-72F1-4457-BFAC-4DAC976E276F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E9-6C3A-4FC4-9DA3-4EF67D127196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7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4384-BE25-4F16-A3E8-F0EA33A9C0E6}" type="datetime1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405-5A66-45A3-9D75-E7A2C27EE16D}" type="datetime1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8CD1-E35F-47A6-B7D6-B6121699A59F}" type="datetime1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FE56-F6B9-456A-AF33-4AE928881764}" type="datetime1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4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196-AA4F-40C1-A1F5-FA5CACB9F1B1}" type="datetime1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9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0DE-9C37-4758-920F-9C71FAB0112B}" type="datetime1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76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35EC-8AD2-4A67-987F-A0BFFFC640E8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Gresham College  #GreshamHistory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641D-C332-4186-B8AA-862E6BBF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2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Oswald" panose="02000503000000000000" pitchFamily="2" charset="0"/>
              </a:rPr>
              <a:t>King Edward VII</a:t>
            </a:r>
            <a:endParaRPr lang="en-GB" dirty="0">
              <a:latin typeface="Oswald" panose="020005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/>
          <a:lstStyle/>
          <a:p>
            <a:pPr algn="l"/>
            <a:r>
              <a:rPr lang="en-GB" dirty="0" smtClean="0">
                <a:latin typeface="Oswald" panose="02000503000000000000" pitchFamily="2" charset="0"/>
              </a:rPr>
              <a:t>Professor Vernon Bogdanor </a:t>
            </a:r>
            <a:endParaRPr lang="en-GB" dirty="0">
              <a:latin typeface="Oswald" panose="02000503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7FAA-CFC4-44D3-A8E6-B877DCC3F480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021288"/>
            <a:ext cx="5400600" cy="700187"/>
          </a:xfrm>
        </p:spPr>
        <p:txBody>
          <a:bodyPr/>
          <a:lstStyle/>
          <a:p>
            <a:pPr algn="l"/>
            <a:r>
              <a:rPr lang="en-GB" sz="1800" b="1" dirty="0" smtClean="0">
                <a:latin typeface="Trajan Pro" pitchFamily="18" charset="0"/>
              </a:rPr>
              <a:t>Gresham College  </a:t>
            </a:r>
            <a:r>
              <a:rPr lang="en-GB" sz="1400" dirty="0" smtClean="0">
                <a:latin typeface="Oswald" panose="02000503000000000000" pitchFamily="2" charset="0"/>
              </a:rPr>
              <a:t>#</a:t>
            </a:r>
            <a:r>
              <a:rPr lang="en-GB" sz="1400" dirty="0" err="1" smtClean="0">
                <a:latin typeface="Oswald" panose="02000503000000000000" pitchFamily="2" charset="0"/>
              </a:rPr>
              <a:t>GreshamHistory</a:t>
            </a:r>
            <a:r>
              <a:rPr lang="en-GB" sz="1400" dirty="0" smtClean="0">
                <a:latin typeface="Oswald" panose="02000503000000000000" pitchFamily="2" charset="0"/>
              </a:rPr>
              <a:t> </a:t>
            </a:r>
            <a:endParaRPr lang="en-GB" sz="1400" dirty="0">
              <a:latin typeface="Oswald" panose="02000503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12160" y="6153597"/>
            <a:ext cx="1275715" cy="36131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9248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54B-A5BC-4208-B180-350FA39E9C99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28" y="263754"/>
            <a:ext cx="5863382" cy="58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56325"/>
            <a:ext cx="545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4" y="6324599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1909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30 November.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Lords reject Budget.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 December.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Government resolution in Commons – Lords action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breach of the Constitution and a usurpation of the rights of the Commons’.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 December.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Prime Minister Asquith speech in Albert Hall.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15 December.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Dissolution of Parliament.</a:t>
            </a:r>
          </a:p>
          <a:p>
            <a:endParaRPr lang="en-GB" dirty="0">
              <a:latin typeface="Oswald" panose="02000503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54B-A5BC-4208-B180-350FA39E9C99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56325"/>
            <a:ext cx="545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68" y="6261570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1910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January-February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1910.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General election. Liberals lose overall majority. Outcome a hung parliament.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 February.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Asquith tells Commons he has no guarantees.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 April.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King tells his Private Secretary he will not agree to creation of peers.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13 April.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Asquith asks for contingent guarantees.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27 April.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Lambeth Palace Conference. Leader of the Opposition Balfour says he will take office if PM resigns.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 May.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Death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54B-A5BC-4208-B180-350FA39E9C99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69395"/>
            <a:ext cx="545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21" y="6294236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54B-A5BC-4208-B180-350FA39E9C99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69395"/>
            <a:ext cx="545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21" y="6294236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25" y="0"/>
            <a:ext cx="4269749" cy="6126163"/>
          </a:xfrm>
        </p:spPr>
      </p:pic>
    </p:spTree>
    <p:extLst>
      <p:ext uri="{BB962C8B-B14F-4D97-AF65-F5344CB8AC3E}">
        <p14:creationId xmlns:p14="http://schemas.microsoft.com/office/powerpoint/2010/main" val="16672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54B-A5BC-4208-B180-350FA39E9C99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69395"/>
            <a:ext cx="545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21" y="6294236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2" y="0"/>
            <a:ext cx="4499396" cy="6126163"/>
          </a:xfrm>
        </p:spPr>
      </p:pic>
    </p:spTree>
    <p:extLst>
      <p:ext uri="{BB962C8B-B14F-4D97-AF65-F5344CB8AC3E}">
        <p14:creationId xmlns:p14="http://schemas.microsoft.com/office/powerpoint/2010/main" val="35581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Next lecture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1" y="1196752"/>
            <a:ext cx="9027281" cy="4964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King George V</a:t>
            </a:r>
          </a:p>
          <a:p>
            <a:pPr marL="0" indent="0" algn="ctr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Tuesday, 17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January 2017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6pm, Museum of London</a:t>
            </a:r>
          </a:p>
          <a:p>
            <a:pPr marL="0" indent="0" algn="ctr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7CFC-72F1-4457-BFAC-4DAC976E276F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08/11/2016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641D-C332-4186-B8AA-862E6BBF1B3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61409"/>
            <a:ext cx="545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68" y="6289334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64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King Edward VII</vt:lpstr>
      <vt:lpstr>PowerPoint Presentation</vt:lpstr>
      <vt:lpstr>1909</vt:lpstr>
      <vt:lpstr>1910</vt:lpstr>
      <vt:lpstr>PowerPoint Presentation</vt:lpstr>
      <vt:lpstr>PowerPoint Presentation</vt:lpstr>
      <vt:lpstr>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Graves</dc:creator>
  <cp:lastModifiedBy>Lucia Graves</cp:lastModifiedBy>
  <cp:revision>15</cp:revision>
  <dcterms:created xsi:type="dcterms:W3CDTF">2016-11-07T11:13:23Z</dcterms:created>
  <dcterms:modified xsi:type="dcterms:W3CDTF">2016-11-08T16:33:30Z</dcterms:modified>
</cp:coreProperties>
</file>