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1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2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3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86" r:id="rId4"/>
    <p:sldId id="285" r:id="rId5"/>
    <p:sldId id="287" r:id="rId6"/>
    <p:sldId id="288" r:id="rId7"/>
    <p:sldId id="289" r:id="rId8"/>
    <p:sldId id="263" r:id="rId9"/>
    <p:sldId id="282" r:id="rId10"/>
    <p:sldId id="293" r:id="rId11"/>
    <p:sldId id="257" r:id="rId12"/>
    <p:sldId id="297" r:id="rId13"/>
    <p:sldId id="279" r:id="rId14"/>
    <p:sldId id="271" r:id="rId15"/>
    <p:sldId id="272" r:id="rId16"/>
    <p:sldId id="274" r:id="rId17"/>
    <p:sldId id="295" r:id="rId18"/>
    <p:sldId id="294" r:id="rId19"/>
    <p:sldId id="270" r:id="rId20"/>
    <p:sldId id="265" r:id="rId21"/>
    <p:sldId id="303" r:id="rId22"/>
    <p:sldId id="267" r:id="rId23"/>
    <p:sldId id="275" r:id="rId24"/>
    <p:sldId id="280" r:id="rId25"/>
    <p:sldId id="277" r:id="rId26"/>
    <p:sldId id="291" r:id="rId27"/>
    <p:sldId id="292" r:id="rId28"/>
    <p:sldId id="299" r:id="rId29"/>
    <p:sldId id="301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7:5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1377 9458 0,'0'0'0,"0"0"0,0 0 15,0 0-15,0 0 0,0 0 16,0 0-16,0 0 0,0 0 16,0 0-16,0 0 0,0 0 15,0 0-15,0 0 16,0 0-16,0 0 0,0 0 16,0 0-16,0 0 0,0 0 15,199 69-15,-199-69 0,0 0 16,0 0-16,0 0 0,124 28 15,-91-23-15,0 0 16,0 4-16,0-5 0,0 1 0,0 0 16,0-1-16,0 1 15,9 4-15,-1 1 0,1-1 16,-1 0-16,0 1 0,1-6 16,-1 1-16,0 0 0,1-1 15,-1 1-15,9-5 0,-1 0 16,-7 0-16,-1 0 0,1 5 15,-1-1-15,0 1 0,1-1 16,-1 1-16,0 0 16,1-1-16,-1 1 0,1 0 15,-1-1-15,0 1 0,9 0 16,0 4-16,-1-4 0,-7-1 16,-1 1-16,0 0 0,-8-1 15,1-4-15,7 0 0,0 0 16,1 0-16,-1 0 0,0 0 15,1 0-15,-1 0 16,9 5-16,-9 0 0,1-5 16,-9 0-16,0 4 0,0 1 15,0 0-15,0-5 0,8 0 16,1 0-16,-9 0 0,0 0 16,8 0-16,1 0 0,-1 0 15,-8 0-15,0 0 16,0 0-16,9 0 0,-1 0 15,0 0-15,-7 0 0,-1 0 16,0 0-16,0 0 0,0 0 16,0 0-16,0 0 0,0 0 15,0 0-15,0 0 0,1 0 16,-1 0-16,0 0 0,0 0 16,0 0-16,0 0 0,0 0 15,0-5-15,0 0 16,0 5-16,1-4 0,-1-1 15,0 5-15,0 0 0,0 0 16,0 0-16,0-5 0,0 5 16,-8-4-16,0-1 0,0 0 15,-1 5-15,1-4 16,0-1-16,8 0 0,0 5 0,0 0 16,1 0-16,-1 0 15,0-4-15,0-1 0,0 0 16,0 1-16,0 4 0,0-5 15,0 0-15,0 1 0,0-1 16,1 5-16,-1 0 0,8 0 16,0 0-16,-7 0 0,-1 0 15,0-5-15,0 1 0,0 4 16,8 0-16,1-5 16,-1 1-16,0-1 0,1 5 15,-9 0-15,8 0 0,1 0 16,-1 0-16,0-5 0,1 1 15,-9-1-15,0 0 0,8 5 16,1 0-16,-1 0 16,0 0-16,1 0 0,7 0 0,1 0 15,0 0-15,-9 0 16,-8 5-16,9 0 0,-1-1 16,9 1-16,-1-5 0,1 0 15,0 0-15,-1 0 0,9 0 16,-8 0-16,-1 0 0,34 0 15,0-5-15,-9 5 0,-7 5 16,-1-5-16,0-5 16,-8 5-16,0 5 0,0 0 15,0-1-15,0-4 0,-1 5 16,-7-5-16,0 0 0,8 0 16,0 0-16,8 0 0,0 0 15,0 0-15,0 0 0,-8 0 16,0 0-16,0 0 15,0 0-15,0 0 0,0 0 16,0-5-16,0 1 0,0 4 16,8 0-16,0-5 0,-8 0 15,8 5-15,9 0 0,-1-4 16,1-6-16,-9 6 0,0 4 16,0 0-16,-8 4 0,25-4 15,8-4-15,0-1 16,8 5-16,-8 0 0,-16 0 15,7 0-15,9 0 0,0 0 16,9-5-16,-18 1 0,-15-1 16,7-4-16,9-5 0,8 4 15,0 6-15,-8-1 0,-1 0 16,9 1-16,0-1 0,0-4 16,9 0-16,15-1 15,1 6-15,-8-1 0,-9-4 16,-8 4-16,-8 5 0,0 0 15,-1 0-15,1-5 0,0 5 16,0 0-16,8 0 0,-9 0 16,9 0-16,-8-4 0,8-1 15,-8 0-15,0 5 0,-9 0 16,9 5-16,0-5 16,8 0-16,-9 0 0,1 0 15,0 0-15,8 0 0,-8 0 16,-1 5-16,1-10 0,-8 0 15,-1 5-15,-8 5 0,9-10 16,7 1-16,1-1 0,0 5 16,-9-5-16,1 5 0,-1 0 15,1 5-15,-1-5 16,1 0-16,-9 5 0,0 4 16,0 0-16,-8 1 0,-8-10 15,0 0-15,7 0 0,1 4 16,0-4-16,0 0 0,8 0 15,1 5-15,-1 0 0,-8-1 16,0 1-16,0 0 0,-9-1 16,9-4-16,0 5 15,0 0-15,-8-1 0,-1-4 16,9 0-16,0 0 0,-8 0 16,-1 0-16,-7 0 0,-1 5 15,1-1-15,-1 1 0,0-5 16,1 0-16,-1 0 0,9 0 15,-1 0-15,1 0 0,0 0 16,-1 0-16,1 0 16,0 0-16,-1 0 0,1 0 15,-1 0-15,9 0 0,0-5 16,0 1-16,-8 4 0,0 0 16,7 0-16,1 0 0,0-5 15,0 1-15,0-1 0,0 5 16,0 0-16,0 5 0,0-5 15,0 0-15,8 0 16,0 0-16,0 0 0,1 0 16,-10 0-16,1 0 0,9-5 15,-1 0-15,0 5 0,0 0 16,0-4-16,1-1 0,-1 0 16,0 1-16,0-1 0,0 0 15,25 1-15,-8 4 0,-8-5 16,-9 0-16,0 5 15,0 0-15,0 0 0,0 0 16,1-4-16,-1-1 0,0 0 16,0 5-16,-8-4 0,0-1 15,-17 5-15,1 0 0,7 0 16,1 0-16,0 0 0,-1 0 16,9-5-16,0 1 0,0 4 15,0 0-15,0 0 16,0 0-16,0 0 0,0 0 15,0 0-15,0 0 0,0-5 16,-1 5-16,1-4 0,0-1 16,0 5-16,0 0 0,0 0 15,0 0-15,0-5 0,0 1 16,0 4-16,0 0 0,0-5 16,0 0-16,-1 5 15,-7 0-15,0 0 0,-1 0 16,1 0-16,0 5 0,-1 0 15,1-1-15,0-4 0,-1 0 16,-7 0-16,-1 5 0,0 0 16,1-1-16,-1 1 0,0-1 15,1-4-15,-1 5 0,-8-5 16,9 0-16,-1 5 16,0-1-16,-16 1 0,0 0 15,8-5-15,0 0 0,0 0 16,0 0-16,1 0 0,-1 4 15,0-4-15,0 0 0,0 0 16,0 0-16,0 0 0,0 0 16,-33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4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1385 8960 0,'0'0'0,"0"0"0,0 0 16,0 0-16,0 0 0,0 0 16,0 0-16,0 0 0,0 0 15,0 0-15,0 0 0,191 74 16,-142-60-16,1-5 15,0 1-15,-1-1 0,9 0 16,0-4-16,8 0 0,0-5 16,9 0-16,-1 0 0,1 0 15,41 0-15,-9 0 0,1 4 16,-9 1-16,0-10 0,1-9 16,-100 14-16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4.83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4141 833 0,'0'0'16,"0"0"-16,0 0 0,0 0 16,0 0-16,0 0 15,0 0-15,0 0 0,0 0 16,0 0-16,0 0 0,-108 144 15,108-144-15,-58 60 0,25-22 16,-8-1-16,-1 5 0,9-10 16,0-4-16,0 5 15,0-1-15,0 1 0,0-1 16,0-4-16,-1 0 0,1-4 16,0-1-16,8-5 0,1-4 15,-1 0-15,8 0 0,1-9 16,16-5-16,-17 14 0,17-14 15,0 0-15,-8-14 0,16 0 16,0-5-16,1-4 0,-1 0 16,0 0-16,9 4 0,-9-9 15,0 5-15,1 4 16,-1-9-16,0 5 0,0 9 16,1-5-16,-1 5 0,0 1 15,1-1-15,-9 14 0,0-19 16,0 19-16,0 0 0,0 0 15,0 0-15,0 0 16,-17 28-16,0-19 0,-7 14 0,-1-4 16,0 4-16,0 1 15,0-1-15,1 0 0,-1 0 16,0-4-16,8-5 0,1 5 16,-1-10-16,17-9 0,-16 18 15,16-18-15,0 0 0,0 0 16,0 0-16,0 0 0,25-23 15,-1 5-15,1-1 16,0-9-16,0 5 0,0 4 16,-1-13-16,1 13 0,0-9 15,-25 28-15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5.5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3992 1196 0,'0'0'0,"0"0"0,0 0 15,0 0-15,0 0 0,0 0 16,0 0-16,-191 111 0,158-78 16,0-15-16,0 6 0,8-1 15,0-4-15,1-1 16,-1-4-16,8 5 0,1-15 16,-1 6-16,1-1 0,16-9 15,-17 9-15,17-9 0,0-18 16,0 18-16,0-24 0,8 6 15,1-1-15,-1 1 0,0-1 16,0 0-16,1 1 0,7 4 16,1-5-16,-1-4 15,1 4-15,-1 1 0,-7 4 16,-1 4-16,-8 10 0,17-23 16,-17 23-16,0 0 0,8-9 15,-8 9-15,0 0 0,0 0 16,-25 9-16,8 0 0,1 5 15,-1-4-15,1 13 0,-9-4 16,0-5-16,0 4 16,0 1-16,1-10 0,7 5 15,1 0-15,-1 0 0,0-14 16,17 0-16,0 0 0,0 0 16,0 0-16,9-28 0,7 9 15,1-4-15,-1 0 0,1 0 16,-1 4-16,1-9 0,0 5 15,-1-10-15,-8 15 0,1-1 16,-1 5-16,8 5 16,-16 9-16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6.2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4604 0 0,'-1084'1507'0,"1084"-1507"0,0 0 16,0 0-16,0 0 0,0 0 15,0 0-15,0 0 0,0 0 16,0 0-16,-124 103 0,124-103 16,0 0-16,0-28 0,8 9 15,0-9-15,9 0 0,0-4 16,-1-6-16,1 6 16,-1-1-16,1 1 0,8-10 15,-1 14-15,1-5 0,0 6 16,0 3-16,0 1 0,0 4 15,-9 1-15,1 4 0,-9 5 16,0-10-16,-8 19 0,-8-14 16,8 14-16,-25 0 0,9 5 15,-1 4-15,-8 10 16,0-1-16,-8 1 0,0 9 16,0 0-16,-8-1 0,8 6 15,8-14-15,0-1 0,0 1 16,9-5-16,-1 0 0,0-5 15,17-9-15,0 0 0,0 0 16,0-9-16,17-10 0,0-9 16,7 5-16,1-10 15,0 6-15,-8 3 0,-1-8 16,1 4-16,-1 5 0,1-5 16,-1 4-16,9-4 0,0 5 15,-25 23-15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6.9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4016 1210 0,'0'0'0,"0"0"0,0 0 16,0 0-16,0 0 0,0 0 15,0 0-15,-190 130 16,157-107-16,-8 5 0,-1 5 15,1-15-15,0 5 0,-1 1 16,9-1-16,0-4 0,8-6 16,0 1-16,1 0 0,7-4 15,0-6-15,17-4 0,0 0 16,0-18-16,17-1 0,0-4 16,-1-5-16,1 5 15,-1-10-15,9-4 0,0-5 16,8 0-16,0 0 0,0 0 15,0 1-15,9-15 0,-1 9 16,-8 10-16,-8 9 0,-9 5 16,1 4-16,-17 19 0,8-18 15,-8 18-15,0 0 0,-25 0 16,9 0-16,-9 18 16,-8 1-16,8 9 0,0 0 15,-8 4-15,0 10 0,0-9 16,0 4-16,-25 14 0,8-9 15,9 0-15,8-19 0,0 5 16,8-9-16,8-5 0,17-14 16,-16 13-16,16-13 0,0 0 15,0 0-15,0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7.2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4273 800 0,'0'0'0,"0"0"0,0 0 15,0 0-15,0 0 16,0 0-16,0 0 0,0 0 16,-124 116-16,99-92 0,-8 4 15,-8 4-15,-1 5 0,-7-4 16,-1 0-16,9-10 0,-1 5 16,1 4-16,-1 1 0,-7 4 15,-1-4-15,9-1 0,-1-9 16,9 5-16,0-4 15,33-24-15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7.5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4058 679 0,'0'0'16,"0"0"-16,0 0 0,0 0 16,0 0-16,0 0 0,0 0 15,0 0-15,0 0 0,-99 140 16,99-140-16,-75 70 16,34-24-16,-1-9 0,9 10 15,-8-10-15,0 10 0,-1 4 16,1-14-16,-1 9 0,1-13 15,8 0-15,8-6 0,25-27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7.9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3594 1033 0,'0'0'0,"0"0"15,0 0-15,0 0 0,0 0 16,0 0-16,0 0 0,-57 223 16,48-158-16,-7-4 0,-1 13 15,1 1-15,-1 4 0,1 4 16,-1-4-16,-8 42 0,0-9 15,1 0-15,-1-1 0,0-8 16,8-6-16,-7 29 16,7-14-16,0-5 0,1-10 0,8-4 15,-1-9-15,9-5 16,0-4-16,0-6 0,9 1 16,-1 0-16,0 0 0,0-14 15,1-5-15,-1-14 0,0-5 16,-8-32-16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8.30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3470 1777 0,'0'0'16,"0"0"-16,0 0 0,0 0 15,0 0-15,0 0 16,0 0-16,0 0 0,-49 205 15,49-149-15,0 4 0,0 5 16,0 0-16,0 10 0,0 4 16,0 5-16,-9-1 0,1 48 15,-8-6-15,7-4 0,1-5 16,-8 33-16,-1-14 0,0-14 16,1-14-16,8-14 15,-1-14-15,1-9 0,8-5 16,0-23-16,0-14 0,17-23 15,7-19-15,-24 14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8.63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3330 1489 0,'0'0'0,"0"0"0,0 0 16,0 0-16,0 0 0,0 0 15,0 0-15,0 0 16,-100 111-16,100-111 0,0 0 16,-24 168-16,15-98 0,1 4 15,0 5-15,0 5 0,-1 4 16,1 47-16,0-5 0,-1-4 15,1-5-15,-8 32 0,7-18 16,1-18-16,8-10 0,0-10 16,8-8-16,1-1 15,-1-4-15,8-5 0,9 0 16,0-9-16,0-5 0,-25-65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8.9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3330 1461 0,'0'0'0,"0"0"16,0 0-16,0 0 0,0 0 16,0 0-16,0 0 0,-9 237 15,1-167-15,0 4 0,0 5 16,-1 10-16,1 4 0,0 51 16,0-5-16,-1 1 0,1 0 15,0 36-15,-1-17 0,1-6 16,0 1-16,0 27 15,-1-18-15,1-10 0,8 1 16,0-15-16,0-4 0,8 10 16,9-25-16,-1-17 0,9-10 15,0 5-15,8-1 0,-33-97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5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1120 9741 0,'0'0'0,"0"0"15,0 0-15,0 0 16,0 0-16,0 0 0,0 0 16,0 0-16,0 0 0,199 33 15,-149-24-15,8 0 0,8 1 16,0-1-16,0 0 0,0 1 15,1-1-15,7-4 0,1-1 16,40 1-16,1 4 0,0 1 16,0-1-16,-9 0 15,1 5-15,41 5 0,-8 4 16,-141-23-16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9.33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3313 2326 0,'0'0'16,"0"0"-16,0 0 0,0 0 15,0 0-15,0 0 0,-49 209 16,40-134-16,9 9 0,0 9 16,0 4-16,0 10 0,0 10 15,-8 64-15,0 0 0,-1 57 16,1-24-16,-8 32 16,-1-36-16,1-15 0,7-9 15,1 9-15,8-27 0,0-10 16,0-4-16,0-15 0,8-4 15,9 74-15,-1-50 0,1-34 16,-1-23-16,1-18 0,0-14 16,-17-70-16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19.7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3487 3108 0,'0'0'0,"0"0"16,0 0-16,0 0 0,0 0 15,0 0-15,0 0 0,-25 232 16,17-157-16,0 8 16,8 10-16,0 10 0,0 8 15,-9 57-15,9-5 0,0 46 16,0-18-16,0-10 0,0-9 16,0 19-16,0-24 0,0-13 15,0-5-15,0-19 0,0-4 16,9 18-16,-1-9 0,-8-14 15,8-5-15,0-28 16,9-13-16,-9-19 0,0-5 16,1-19-16,-1-8 0,-8-24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0.05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3644 3917 0,'0'0'0,"0"0"0,0 0 15,0 0-15,0 0 0,0 0 16,0 0-16,0 0 0,-50 219 15,42-145-15,8 10 0,0 9 16,0 14-16,0 4 0,0 6 16,-8 69-16,0-5 0,-1 52 15,1-24-15,-8 33 0,-1-28 16,0-18-16,9-15 0,-8 14 16,-1-32-16,9-28 15,0-14-15,-1-19 0,9-9 16,0-9-16,0-5 0,0-23 15,0-9-15,0-20 0,0-13 16,0-14-16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0.4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3462 4350 0,'0'0'0,"0"0"15,0 0-15,0 0 16,0 0-16,0 0 0,0 0 16,0 0-16,0 0 0,-66 251 15,58-181-15,-1 9 0,1 9 16,0 10-16,0 4 0,-9 61 15,9 4-15,-17 47 0,0-18 16,0-10-16,9-5 0,-9 19 16,8-32-16,1-15 15,8-13-15,8 9 0,0-28 16,0-19-16,8-9 0,0-9 16,0-10-16,9-18 0,8-5 15,-9-37-15,9-9 0,-25-5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0.80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3470 4726 0,'0'0'0,"0"0"0,0 0 16,0 0-16,0 0 0,0 0 15,0 0-15,-58 252 0,50-178 16,0 14-16,0 10 0,-1 5 16,1 4-16,0 60 0,0 0 15,-9 47-15,0-18 0,9-19 16,0-10-16,-9 28 15,1-27-15,8-15 0,8-8 16,-9 27-16,-7-14 0,7-14 16,1-9-16,0-9 0,0-1 15,-1-4-15,9 0 0,-8-9 16,0-5-16,0-19 0,8-9 16,0 0-16,0-4 0,0-15 15,0-9-15,-9-18 16,9-14-16,0-19 0,0 0 15,0 0-15,9-19 0,-9 19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1.3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3206 6866 0,'0'0'0,"0"0"16,0 0-16,0 0 0,0 0 15,0 0-15,0 0 0,0 0 16,8 238-16,0-183 0,0 11 15,-8 3-15,0 6 0,0-1 16,0 5-16,0 0 0,0 0 16,-8 38-16,0-10 15,0-5-15,8-4 0,-9-10 16,1-9-16,0-4 0,8-6 16,0-8-16,0-10 0,0-4 15,0-5-15,0-5 0,0-9 16,0-5-16,0-4 0,0-1 15,0-4-15,0-14 16,0 0-16,0 14 0,0-14 16,0 0-16,16 14 0,-16-14 15,17 9-15,-1-4 0,1 0 16,0-1-16,-1 1 0,9 0 16,0-1-16,0 6 0,-1-1 15,1 0-15,0 0 0,0 1 16,0-1-16,-1 0 0,1 5 15,0 0-15,0 5 16,0-1-16,8 1 0,0 0 16,0-5-16,0 0 0,0 0 15,-8 0-15,0-5 0,0-5 16,0-4-16,-25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1.7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3346 8671 0,'0'0'0,"0"0"16,0 0-16,0 0 0,0 0 0,0 0 15,0 0-15,0 0 16,0 0-16,0 0 0,0 0 15,174 107-15,-141-83 0,8-1 16,1 0-16,-1 0 0,1 5 16,-9 0-16,0 0 0,0-5 15,-8 1-15,0-1 16,-1-4-16,1-1 0,0-4 16,0-9-16,0-10 0,-25 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2.0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3164 8778 0,'0'0'15,"0"0"-15,0 0 0,0 0 16,0 0-16,0 0 16,0 0-16,0 0 0,0 0 15,0 0-15,116 117 0,-83-89 16,0 4-16,-8 1 0,8-1 16,-8 1-16,0-5 0,8 0 15,0 0-15,0-1 0,0-3 16,0-1-16,0-4 0,-8-5 15,0 0-15,-8-1 16,-1-3-16,-16-10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2.32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3230 8727 0,'0'0'0,"0"0"0,0 0 15,0 0-15,0 0 0,0 0 16,100 116-16,-75-78 0,-1 4 16,9-1-16,1-3 0,-1-1 15,0 0-15,0-4 16,0-5-16,-8-10 0,0-4 15,-1-5-15,1-9 0,-8-9 16,-1-9-16,-16 18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2.8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3495 4033 0,'0'0'0,"0"0"0,0 0 16,0 0-16,0 0 0,0 0 15,0 0-15,0 0 16,0 0-16,17 214 0,-9-149 16,-8 10-16,0 9 0,0 4 15,0 5-15,0 51 0,0-4 16,0-5-16,0-5 0,-8 37 15,-9-13-15,1-10 0,-9-9 16,0 9-16,0 0 0,0 29 16,1-20-16,7-4 15,9-5-15,-1-9 0,1-5 16,8 15-16,0-20 0,8-18 16,1-18-16,7-6 0,1-4 15,-9-27-15,-8-20 0,8-46 16,9-28-16,-17 42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5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1278 9397 0,'0'0'15,"0"0"-15,0 0 0,0 0 16,0 0-16,0 0 15,0 0-15,0 0 0,0 0 16,0 0-16,0 0 0,0 0 16,240-5-16,-182 5 0,-1 5 15,1-5-15,9 0 0,-1 0 16,8 0-16,1 0 0,7 5 16,43-1-16,-10 6 0,-7 4 15,-9 4-15,-99-18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3.42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3487 4987 0,'0'0'0,"0"0"15,0 0-15,0 0 0,0 0 16,0 0-16,0 0 0,0 195 16,0-134-16,0 4 15,0 9-15,0 1 0,0 4 0,0 5 16,0 4-16,-8 47 15,-9-5-15,1-14 0,7-4 16,-7 32-16,-1-13 0,9-10 16,0-10-16,-1-13 0,1-5 15,0-9-15,8-1 0,0 1 16,0 5-16,0-10 0,0-5 16,0-4-16,0 0 15,0-5-15,0 0 0,0-5 16,0 5-16,0-9 0,0-5 15,0-4-15,0 0 0,0-6 16,0 1-16,0 5 0,0 4 16,0-14-16,0 5 0,0 0 15,8 0-15,0 0 0,1-5 16,-1 0-16,0-4 0,0-1 16,1 1-16,-1-5 15,-8 0-15,8-5 0,1 0 16,-9-9-16,0-14 0,0 19 15,0-19-15,0 18 0,0-18 16,0 14-16,0-14 0,0 0 16,16 14-16,-16-14 0,17 9 15,-17-9-15,16 10 0,-16-10 16,17 14-16,-17-14 16,16 18-16,-16-18 0,17 14 15,-17-14-15,25 10 0,-9-6 16,9 1-16,8 4 0,9 1 15,-42-10-15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4.7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3826 9485 0,'0'0'0,"0"0"0,0 0 15,0 0-15,0 0 0,0 0 16,0 0-16,0 0 0,0 0 16,0 0-16,0 0 0,-140 107 15,115-83-15,-8 4 16,-1 0-16,1-1 0,0 1 0,-8-4 16,0-1-16,7 0 15,1 0-15,9-4 0,-1-5 16,0 0-16,8 0 0,1-5 15,16-9-15,-17 14 0,17-14 16,0 0-16,0 14 0,17-14 16,8-5-16,-1-4 15,1 0-15,0 0 0,0-5 16,8 0-16,8-5 0,9 0 16,0 1-16,-1-1 0,1 1 15,0-1-15,-9 0 0,0 5 16,-8 0-16,1 0 0,-1 5 15,-9 0-15,-7 0 0,0 4 16,-1 0-16,1 1 16,-17 4-16,16-5 0,-16 5 0,8 14 15,-8-14-15,-8 19 16,-8-6-16,-17 1 0,-1-4 16,-7 4-16,0 4 0,-1 1 15,1 0-15,0-1 0,-9 5 16,0-4-16,1 4 0,7-4 15,1-1-15,8-4 16,0 0-16,8-4 0,0-1 16,0 0-16,9 1 0,-1-6 15,17-4-15,0 0 0,0 0 16,8-14-16,9 5 0,0 0 16,7-5-16,1 0 0,0 0 15,8-5-15,0 1 0,9-1 16,-1 0-16,9 1 0,-1-1 15,-7 1-15,-1-1 16,-8 0-16,0 1 0,-8 4 16,0 0-16,0 5 0,-9 4 15,1 0-15,-17 5 0,16-4 16,-16 4-16,0 0 0,9 18 16,-18-4-16,-7 0 0,-9 0 15,-8 0-15,0 5 16,0 4-16,0-5 0,-1 1 15,10 0-15,-1-1 0,0-4 16,8 0-16,1 0 0,-1-5 16,1 1-16,16-10 0,-17 14 15,17-14-15,-16 9 0,16-9 16,0 0-16,16-14 0,-16 14 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5.2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3189 9941 0,'0'0'0,"0"0"16,0 0-16,0 0 15,0 0-15,0 0 0,0 0 16,0 0-16,0 0 0,-50 210 16,50-154-16,-8 4 0,0 0 15,0 6-15,-1-1 0,1 9 16,0 5-16,-1 0 0,1 0 15,0 38-15,0-6 0,-1-8 16,1-6-16,8-4 16,0-9-16,0-5 0,8-9 15,1-9-15,-1-6 0,-8-55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5.59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3321 10072 0,'0'0'15,"0"0"-15,0 0 0,0 0 16,0 0-16,0 0 15,0 0-15,-74 242 0,57-173 16,1 10-16,-1 5 0,1 5 16,-1 4-16,1 55 0,-1 1 15,1-5-15,-1-4 0,-8 46 16,0-14-16,9-18 0,-1-15 16,1 29-16,-1-15 0,1-18 15,-1-9-15,9-10 16,8-4-16,0-5 0,0 0 15,0-23-15,8-15 0,0-13 16,1-9-16,-1-5 0,0-5 16,0 0-16,9 0 0,-17-37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5.9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3363 10602 0,'0'0'0,"0"0"16,0 0-16,0 0 16,0 0-16,0 0 0,0 0 15,0 0-15,0 0 0,-42 260 16,42-185-16,0 4 0,0 9 15,0 5-15,0 10 0,-8 55 16,0 0-16,0 47 0,-1-19 16,1-14-16,0-14 0,-9 33 15,1-24-15,-1-18 16,9-14-16,0-5 0,-1-9 16,1-14-16,8-14 0,0 5 15,8-14-15,1-33 0,-1-5 16,8-18-16,1-14 0,-17-14 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6.2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3628 10551 0,'0'0'15,"0"0"-15,0 0 0,0 0 16,0 0-16,0 0 16,0 0-16,0 0 0,0 0 15,-67 204-15,59-143 0,0 13 16,0 10-16,-1 9 0,-7 5 16,-1 9-16,1 9 0,-9 61 15,0 0-15,-8 51 0,8-14 16,-8 37-16,0-28 0,0-9 15,0-9-15,0 23 16,8-28-16,-17 116 0,18-65 16,7-41-16,9-29 0,-1-27 15,1-15-15,8-23 0,0-13 16,0-5-16,8-5 0,-8-42 16,9-33-16,-1-32 0,0-18 15,1-24-15,7-9 0,-8 14 16,9-14-16,-17 65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6.61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3313 11937 0,'0'0'15,"0"0"-15,0 0 0,0 0 16,0 0-16,0 0 0,0 0 16,0 0-16,-58 247 0,50-178 15,0 6-15,-1 13 0,1 10 16,0 9-16,0 9 0,-9 61 16,1-5-16,-1 56 15,0-19-15,1 38 0,-1-24 16,1-23-16,-1-14 0,9 38 15,0-15-15,-9-23 0,9-14 16,-9 107-16,17-60 0,9-33 16,-1-23-16,0-24 0,-8-18 15,0-4-15,0-10 0,0-107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6.9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3214 12849 0,'0'0'0,"0"0"0,0 0 16,0 0-16,0 0 0,0 0 15,0 0-15,0 0 0,0 0 16,-50 242-16,42-172 16,0 9-16,-1 4 0,1 10 15,0 10-15,-9 64 0,1 1 16,-1 50-16,1-18 0,-1-4 16,9-6-16,-9 38 0,1-18 15,-1-1-15,1-41 0,-1-20 16,9-13-16,-9-9 15,9-10-15,0-23 0,-1-14 16,1 0-16,0 1 0,0-20 16,8-9-16,0-14 0,0-9 15,0-28-15,-17 14 0,17-14 16,8-32-16,1-10 0,-1-19 16,-8 61-16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7.34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3371 12733 0,'0'0'16,"0"0"-16,0 0 0,0 0 16,0 0-16,0 0 15,0 0-15,0 0 0,0 0 0,0 0 16,0 0-16,0 0 15,-74 214-15,65-145 0,1 10 16,0 5-16,0 5 0,-1 8 16,1 10-16,-9 70 0,1 4 15,-9 61-15,9-9 0,-1 37 16,0-33-16,1-23 0,-1-14 16,-8 19-16,9-33 0,-9 93 15,9-60-15,-1-43 16,0-27-16,9-23 0,0-19 15,8-37-15,0-19 0,0-28 16,0-23-16,0 0 0,8-14 16,-8-23-16,-8-10 0,8-9 15,8-13-15,-8 69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7.96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3421 13970 0,'0'0'0,"0"0"16,0 0-16,0 0 15,0 0-15,0 0 0,0 0 16,0 0-16,0 0 0,0 0 16,-100 200-16,84-139 0,-9 4 15,9 9-15,-1 10 0,0 4 16,1 5-16,-17 51 0,8-4 15,0-5-15,9-5 0,-9 38 16,8-15-16,1-13 0,7-10 16,1-14-16,0-9 0,-9 24 15,9-11-15,0-13 16,8-13-16,0-11 0,0-4 16,0-4-16,0-1 0,-9 1 15,1-1-15,8-9 0,8-4 16,1-19-16,-9-5 0,0 5 15,0-5-15,0 0 16,0-4-16,0-5 0,-9-5 16,9-5-16,0-4 0,0-14 15,0 0-15,0 14 0,0-14 16,0 0-16,0 0 0,0 0 16,0 0-16,0 0 0,0 0 15,0 0-15,0 0 0,0 0 16,0 0-16,0 0 15,0 0-15,0 0 0,0 0 16,17 5-16,-17-5 0,17 0 16,-17 0-16,24 0 0,-7 5 15,8 4-15,0-4 0,-1 13 16,10-4-16,-1 0 0,0 5 16,0-1-16,0 1 0,0 0 15,-8-6-15,0 6 16,-1 4-16,1-4 0,0-5 15,0 0-15,-9 0 0,1 0 16,0 0-16,7 0 0,1-5 16,-25-9-16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6.0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988 9583 0,'0'0'15,"0"0"-15,0 0 0,0 0 16,0 0-16,0 0 0,0 0 16,0 0-16,0 0 0,0 0 15,0 0-15,0 0 16,248 51-16,-190-37 0,8 0 16,9-4-16,-1-1 0,1 0 15,8 5-15,41 5 0,8-5 16,-8 4-16,0 6 0,0 8 15,1 5-15,-125-37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28.2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2982 17464 0,'0'0'15,"0"0"-15,0 0 0,0 0 16,0 0-16,0 0 0,0 0 16,0 0-16,0 0 0,0 0 15,108 144-15,-83-121 16,8 0-16,0-4 0,0 14 16,0-6-16,8-3 0,1 8 15,-1-13-15,0 9 0,9-10 16,-50-18-16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30.2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3048 15505 0,'0'0'16,"0"0"-16,0 0 0,0 0 15,0 0-15,0 0 0,0 0 16,-66 200-16,50-144 0,-1 9 15,1 5-15,-1 4 16,0 10-16,1 4 0,8 10 16,-9 56-16,1-10 0,-1-5 15,0-8-15,1 36 0,8-18 16,-1-28-16,1-23 0,0-24 16,8-18-16,0-14 0,0-10 15,0-13-15,0-19 0,16 5 16,-16-5-16,25-38 15,-8 1-15,-1-9 0,1-10 16,-1-14-16,1-4 0,-1-10 16,1-9-16,0-42 0,-9 0 15,0 9-15,0 6 0,1 8 16,-9 5-16,8-23 0,0 9 16,0 23-16,1 19 0,-1 14 15,-8 9-15,0 19 16,8 9-16,-8 9 0,0 5 15,0 14-15,0-14 0,0 14 16,0 0-16,0 0 0,0 14 16,0 10-16,0 8 0,0 10 15,-8 9-15,8 10 0,0 4 16,0 0-16,0 0 0,0 9 16,-8 5-16,8-4 15,0-5-15,0-5 0,0-9 16,0-10-16,0-4 0,0-9 15,0-5-15,8-10 0,0-4 16,-8-14-16,0 0 0,0-23 16,9-10-16,-1-9 0,0-9 15,0-42-15,1-9 0,-1-5 16,-8-5-16,8-46 16,0 0-16,1 9 0,-1 5 15,0-38-15,1 15 0,-1 27 16,0 15-16,0 18 0,9 14 15,0 9-15,-9 5 0,0 18 16,-8 15-16,0 13 0,0 10 16,0 9-16,0 14 0,0 0 15,0 0-15,-8 19 16,0 23-16,-1-1 0,1 15 16,0 19-16,-1 18 0,-7 42 15,-1 0-15,1 9 0,-1 0 16,1 37-16,-9-13 0,8-15 15,9-13-15,0-1 0,-1-22 16,1-33-16,0-15 0,0-27 16,8-14-16,0-14 15,0-14-15,0 0 0,8-33 16,0 1-16,0-15 0,9-32 16,0-18-16,-1-24 0,1-10 15,-1-8-15,-8-10 0,9-56 16,0-4-16,7-38 0,-7 19 15,8 28-15,0 19 0,16-112 16,-8 60-16,-8 52 16,0 27-16,-9 43 0,9 22 15,-8 10-15,-1 9 0,-16 19 16,0 14-16,8 18 0,-8 19 16,0 0-16,0 14 0,-8 0 15,8 0-15,0-14 0,0 19 16,-8 9-16,-9 14 0,1 4 15,-1 19-15,1 14 16,-9 10-16,0 4 0,0 5 16,0-1-16,1 6 0,-1 13 15,8-18-15,9-15 0,0-8 16,-1-19-16,1-10 0,8-18 16,0-14-16,0-14 0,17 5 15,-9-24-15,9-14 0,-1-8 16,9-15-16,0-19 15,0-18-15,8-46 0,0-5 16,-8-15-16,-1-3 0,-7-43 16,-1 9-16,1-31 0,8 22 15,-9 9-15,-7 10 0,7-102 16,-8 65-16,1 41 0,-1 33 16,0 28-16,-8 19 0,9 4 15,7 5-15,-8 14 16,-8 9-16,0 15 0,-8 3 15,8 20-15,0 13 0,0 19 16,0 0-16,0 0 0,0 14 16,0-14-16,0 0 0,0 0 15,0 0-15,0 0 0,0 0 16,0 0-16,0 14 0,0-14 16,0 14-16,0-14 15,-8 19-15,8-19 0,0 18 16,0-4-16,0 0 0,0 0 15,0-14-15,0 19 0,0-19 16,0 14-16,0-14 0,0 0 16,0 14-16,0-14 15,0 0-15,0 0 0,0 0 0,0 0 16,0 0-16,0 0 16,0 0-16,-8-14 0,-1-5 15,1-4-15,8 0 0,-8-5 16,-1-5-16,1-4 0,0 0 15,8-5-15,0 0 0,0-4 16,-8-1-16,8 5 0,0 0 16,0 0-16,0 5 0,0 0 15,0 4-15,0 5 16,0 5-16,0 5 0,0-1 16,0 5-16,0 0 0,0 0 15,0 0-15,0 14 0,-17-9 16,17 9-16,-25 0 0,9 0 15,-1 5-15,17-5 16,-16 4-16,16-4 0,-17 5 16,17-5-16,-16 0 0,16 0 15,0 0-15,0 0 0,0 0 16,0 0-16,0-14 0,16 5 16,1-1-16,7 1 0,1-5 15,0 0-15,0 0 0,8 0 16,0-4-16,8 4 0,1 0 15,-1-5-15,1 0 16,-1 1-16,-8 4 0,0-5 16,0 1-16,0-1 0,0 5 15,-8 0-15,0 0 0,0 5 16,0 0-16,-9-1 0,1 1 16,-1 4-16,-16 5 0,0 0 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30.83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3743 9853 0,'0'0'0,"0"0"0,0 0 15,0 0-15,0 0 0,0 0 16,0 0-16,0 0 0,0 0 16,0 0-16,0 0 0,-91 167 15,83-134-15,0 4 0,0 0 16,-1 5-16,1 5 0,0 4 16,-1 0-16,1 5 15,0 4-15,0 6 0,-1 8 16,-7 0-16,-1 6 0,-8 40 15,1 1-15,-1-4 0,0-6 16,8-4-16,1 0 0,-1 33 16,1-10-16,8-9 15,-1-5-15,1-4 0,0-5 16,8-9-16,0-10 0,0 1 16,0-6-16,0 24 0,0-4 15,0-10-15,0-5 0,0-9 16,0-4-16,8-10 0,0-5 15,1-18-15,-1-5 0,0-9 16,0-5-16,1 10 0,7 4 16,-16-37-16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31.1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3503 10681 0,'0'0'0,"0"0"15,0 0-15,0 0 0,0 0 16,0 0-16,0 0 0,0 0 16,-49 237-16,32-167 0,1 9 15,-1 5-15,1 9 0,-1 9 16,1 5-16,-9 65 15,0 1-15,-8 45 0,8-22 16,0-10-16,0-5 0,1 28 16,7-23-16,-8 19 0,9-28 15,7-42-15,1-28 0,16-14 16,9-9-16,-1-19 0,-7-14 16,7-28-16,9-14 0,0-41 15,8-29-15,-33 61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31.4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3346 10630 0,'0'0'0,"0"0"16,0 0-16,0 0 0,0 0 15,0 0-15,0 0 16,0 0-16,0 0 0,0 0 15,0 0-15,0 0 0,0 0 16,-58 251-16,42-181 0,-1 9 16,1 5-16,-1 9 0,1 4 15,-9 57-15,0-1 0,8 1 16,1 4-16,-9 51 16,8-13-16,1 50 0,-1-13 0,1-19 15,-1-14-15,9 33 16,0-24-16,8 98 0,0-65 15,0-37-15,0-24 0,8-41 16,9-24-16,-9-18 0,0-15 16,9-41-16,-1-28 0,1-28 15,8-14-15,-9-18 16,-8-10-16,-8 56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31.8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3189 12444 0,'0'0'0,"0"0"0,0 0 15,0 0-15,0 0 0,0 0 16,-25 200-16,17-135 0,8 10 15,-8 8-15,-1 11 0,1 3 16,8 1-16,-8 60 16,0 0-16,-1 47 0,9-14 15,-8-15-15,0-3 0,-9 27 16,1-19-16,7-18 0,1-10 16,0 19-16,0-18 0,8-19 15,0-14-15,0-19 0,8-13 16,0-15-16,0-9 0,1-23 15,-1-9-15,8-19 16,1-5-16,-17-9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32.5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3520 13593 0,'0'0'0,"0"0"16,0 0-16,0 0 0,0 0 15,0 0-15,0 0 0,-50 223 16,34-157-16,-1 3 0,1 10 16,-1 10-16,1 4 0,-1 9 15,1 10-15,-9 55 16,0-8-16,0 45 0,9-13 15,-1-24-15,0-13 0,1 27 16,-1-18-16,1-19 0,8-18 16,-1-10-16,1-4 0,0-19 15,8-9-15,0-10 0,-9-13 16,9-6-16,0-8 0,0-10 16,0-4-16,0-10 15,0-4-15,0-19 0,0 18 16,0-4-16,0 0 0,0-14 15,0 19-15,0-19 0,0 18 16,0-4-16,0 5 0,0-5 16,0 0-16,0 4 0,0 1 15,0 0-15,0-1 0,0 1 16,0 0-16,0-1 16,0 1-16,0-5 0,0 0 15,0 0-15,0 0 0,0 4 16,0 1-16,0-1 0,0 1 15,0 4-15,0 5 0,0 0 16,0 0-16,0 0 0,0 0 16,0-5-16,0 0 0,0-4 15,0 0-15,0-6 16,0 1-16,0 0 0,0-14 16,0 19-16,0-19 0,0 19 15,0-19-15,0 0 0,0 14 16,0-14-16,0 0 0,0 0 15,0 0-15,0 0 0,0 0 16,0 0-16,0 0 0,0 0 16,0 0-16,0 0 15,0 0-15,0 0 0,0 0 16,0 0-16,0 0 0,0 0 16,0 0-16,116 23 0,-116-23 15,0 0-15,0 0 0,0 0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47.6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2420 991 0,'0'0'0,"0"0"0,0 0 16,0 0-16,0 0 0,0 0 15,0 0-15,0 0 0,0 0 16,0 0-16,0 0 0,0 0 16,0 0-16,0 0 0,0 0 15,0 0-15,0 0 0,0 0 16,0 0-16,0 0 0,0 0 15,0 214-15,0-182 16,0 6-16,0 13 0,0 0 16,0 0-16,0 0 0,0 1 15,0 3-15,0 6 0,0-61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49.5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2047 4261 0,'0'0'0,"0"0"0,0 0 16,0 0-16,0 0 0,0 0 15,0 0-15,0 0 0,0 0 16,0 0-16,0 0 0,0 0 16,0 0-16,0 0 15,0 0-15,0 0 0,0 0 16,0 0-16,0 0 0,133-116 16,-133 116-16,49-37 0,-24 18 15,0 1-15,0 4 0,0 4 16,-1 1-16,1 4 0,0 1 15,0 4-15,0 0 16,-9 0-16,1 4 0,-1 1 16,1 4-16,-17-9 0,16 24 15,-7-11-15,-1 6 0,0 0 16,0-1-16,-8 6 0,0-1 16,0 0-16,0 5 0,-8 0 15,0 0-15,0 4 0,-1 6 16,1-1-16,0 0 0,-9 0 15,9 0-15,-9-4 16,1 0-16,-1-1 0,1 1 16,-1-1-16,1 1 0,-1-1 15,9-4-15,-9 0 0,1 0 16,-1 0-16,1 0 0,-1 0 16,1 0-16,-1 0 0,1-5 15,-1 0-15,0 0 0,1 1 16,8-6-16,-1 1 15,1-5-15,0 0 0,-1 0 16,9-14-16,-16 18 0,16-18 16,-17 14-16,17-14 0,0 0 15,0 14-15,0-14 0,0 0 16,0 14-16,0-14 0,0 0 16,0 0-16,0 0 0,0 0 15,0 0-15,0 0 16,0 0-16,0 0 0,0 0 15,0 0-15,0 0 0,0 0 16,0 0-16,0 0 0,0 0 16,0 0-16,0 0 0,0 0 15,0 0-15,0 0 0,116 42 16,-116-42-16,0 0 0,83 14 16,-50-9-16,0-1 15,9 6-15,-1-6 0,0 6 16,9-6-16,0 6 0,-50-10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1.1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2064 7085 0,'0'0'0,"0"0"15,0 0-15,0 0 0,0 0 16,0 0-16,0 0 0,0 0 16,0 0-16,0 0 15,0 0-15,0 0 0,0 0 0,116-158 16,-116 158-16,49-37 16,-24 18-16,0 0 0,0-4 15,0 5-15,8-1 0,-9 0 16,1 1-16,8 4 0,0 0 15,1 0-15,-10 5 0,9-1 16,1 1-16,-1 4 0,-8 1 16,-1 4-16,1 0 0,0 4 15,0 1-15,0 0 16,-1 4-16,-7 0 0,0 5 16,-1 0-16,1 0 0,-1 0 15,-8 5-15,1-5 0,-1 0 16,0 4-16,1 1 0,-9 4 15,0 0-15,0 1 16,0-1-16,-9 0 0,1 0 0,-9 1 16,1-1-16,-1 0 15,1 0-15,-9 1 0,0-1 16,0 0-16,1 0 0,-1 1 16,0-6-16,0 1 0,0-5 15,0 0-15,1 0 0,-1 0 16,0 0-16,0-5 0,0 0 15,0 1-15,9-1 0,-1 0 16,1 0-16,-1-4 16,1 0-16,16-5 0,-17 9 15,17-9-15,-16 9 0,16-9 16,-17 5-16,17-5 0,0 0 16,0 0-16,0 0 0,0 0 15,0 0-15,0 0 16,0 0-16,0 0 0,0 0 0,0 0 15,0 0-15,91 37 16,-74-27-16,-1-1 0,9 5 16,0 0-16,0 4 0,-9 1 15,9 0-15,0 4 0,0 0 16,0 0-16,-1 1 0,-7 4 16,-1-1-16,1 1 15,0 5-15,-9 0 0,0-1 16,0 1-16,1-1 0,-9 1 15,0-1-15,0 1 0,0-1 16,-9 1-16,1 0 0,0-5 16,0-1-16,-9 1 0,0-4 15,-7-1-15,-1-5 0,0 1 16,0 0-16,-8-1 16,0-4-16,0 0 0,0 0 0,-9-5 15,1 1-15,0-6 16,8 1-16,-1-10 0,1-4 15,0-10-15,0-8 0,33 27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6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2022 11030 0,'0'0'0,"0"0"16,0 0-16,0 0 0,0 0 16,0 0-16,0 0 0,0 0 15,0 0-15,0 0 16,0 0-16,0 0 0,0 0 0,0 0 16,0 0-16,166 107 15,-116-102-15,-1-1 0,1 1 16,8-5-16,0 0 0,8 0 15,0 0-15,0 0 0,0 0 16,9 0-16,8-5 0,32 10 16,-7 4-16,8 0 0,0-4 15,0 4-15,-9 1 16,-107-10-16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2.19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2428 833 0,'0'0'15,"0"0"-15,0 0 0,0 0 16,0 0-16,0 0 16,0 0-16,0 0 0,0 0 15,0 0-15,0 0 0,0 0 16,0 0-16,0 0 0,0 0 15,58 204-15,-58-171 0,0 0 16,0-10-16,0 9 0,0 1 16,0-1-16,0 6 0,0 4 15,-9 4-15,1 1 16,8-1-16,0-4 0,0 0 16,0 0-16,0 0 0,0-10 15,0 5-15,0-4 0,0 0 16,0-1-16,0 1 0,0-5 15,0-1-15,0 1 0,-8-4 16,8-24-16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2.8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2511 1019 0,'0'0'0,"0"0"0,0 0 15,0 0-15,0 0 0,0 0 16,0 0-16,0 0 0,0 0 16,0 0-16,0 0 0,0 0 15,0 0-15,-17 209 0,17-176 16,-8 9-16,-1 4 0,9 1 16,0-1-16,0-4 15,0 0-15,0-5 0,0 0 16,0 1-16,0-6 0,0 1 15,0-1-15,0 1 0,0 4 16,0-4-16,0-1 0,0-4 16,0 5-16,0-33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3.22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2411 916 0,'0'0'0,"0"0"15,0 0-15,0 0 0,0 0 16,0 0-16,0 0 0,0 0 16,0 0-16,17 187 0,-9-150 15,0 0-15,1 0 0,-9 5 16,0 5-16,0 4 0,0 0 15,0-5-15,0 1 0,0-1 16,0-4-16,0 0 16,0 0-16,-9 5 0,1-1 15,0-4-15,0 0 0,8-42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4.49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2378 10044 0,'0'0'0,"0"0"0,0 0 16,0 0-16,0 0 15,0 0-15,0 0 0,0 0 16,0 0-16,0 0 0,0 204 15,0-157-15,0-1 0,0 1 16,0 4-16,0-4 0,0-1 16,-8 10-16,0 0 0,-1 0 15,9-1-15,0 1 16,0-5-16,0-4 0,0-1 0,0-46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5.6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1907 13175 0,'0'0'0,"0"0"0,0 0 16,0 0-16,0 0 0,0 0 15,0 0-15,0 0 0,0 0 16,0 0-16,0 0 0,0 0 16,0 0-16,0 0 15,0 0-15,0 0 0,0 0 16,107-187-16,-82 164 0,0 5 15,0-1-15,-1 0 0,9 1 16,-8 4-16,0 0 0,8 0 16,0 5-16,-8 4 0,0 0 15,0 5-15,0 5 0,-1 0 16,1 4-16,-8 9 16,-1 6-16,1-1 0,-9 5 15,0 0-15,1 4 0,-9 1 16,0 0-16,0-6 0,0 1 15,-9 0-15,1 0 0,0 5 16,0 4-16,-1 0 0,-7 0 16,-1-4-16,1-1 0,-1-4 15,1 0-15,-9 0 16,0-5-16,8 1 0,1-6 16,-9 1-16,0 0 0,9-1 15,-1 1-15,1-5 0,-1 0 16,0-5-16,1 0 0,16-9 15,-17 19-15,17-19 0,-16 19 16,16-19-16,-17 18 0,17-18 16,-16 9-16,16-9 15,0 0-15,-9 14 0,9-14 16,0 0-16,0 14 0,0-14 16,0 0-16,0 0 0,0 0 15,0 0-15,0 0 0,0 0 16,0 0-16,0 0 0,0 0 15,0 0-15,0 0 0,0 0 16,0 0-16,0 0 16,0 0-16,0 0 0,0 0 15,0 0-15,0 0 0,0 0 16,133 79-16,-100-79 0,0 0 16,0 5-16,0 0 0,0-1 15,0 1-15,1 4 0,-1 1 16,0 4-16,0 0 0,8-5 15,1 0-15,-42-9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7.1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2080 15580 0,'0'0'16,"0"0"-16,0 0 0,0 0 15,0 0-15,0 0 16,0 0-16,0 0 0,0 0 16,0 0-16,0 0 0,0 0 15,0 0-15,0 0 0,0 0 16,0 0-16,0 0 0,0 0 15,0 0-15,0 0 0,0 0 16,0 0-16,0 0 0,0 0 16,0 0-16,0 0 15,0 0-15,0 0 0,0 0 16,0 0-16,0 0 0,0 0 16,0 0-16,0 0 0,0 0 15,0 0-15,0 0 0,207 9 16,-182-18-16,0-1 15,0 1-15,-1 0 0,1 4 0,-8 0 16,-1 1-16,1-1 16,-1 5-16,1-5 0,0 1 15,-1 4-15,1 4 0,-1 6 16,-16-10-16,17 23 0,-1-4 16,-7-1-16,-1 1 0,0-1 15,0 6-15,-8-1 0,0 0 16,0 0-16,0 1 15,-8 4-15,0 0 0,-9-1 16,1 6-16,-1-5 0,1 0 16,-1-5-16,1 0 0,-1 1 15,0-6-15,1 1 0,-1-1 16,-7 1-16,7 0 0,0-1 16,1-4-16,-1 0 15,1 0-15,-1 0 0,1 0 0,-1-5 16,1 1-16,-1-1 15,1 0-15,16-9 0,-17 14 16,17-14-16,-17 10 0,17-10 16,-16 9-16,16-9 0,0 0 15,0 0-15,0 0 0,0 0 16,0 0-16,0 0 0,0 0 16,0 0-16,0 0 15,0 0-15,0 0 0,0 0 16,0 0-16,0 0 0,0 0 15,0 0-15,0 0 0,0 0 16,124 23-16,-107-18 0,-1 4 16,1 0-16,7 5 0,1 0 15,0 0-15,0 5 16,0 4-16,-9 0 0,1 5 0,-1 0 16,1 0-16,-1 0 15,1 0-15,0 0 0,-1 0 16,-8 0-16,1 0 0,-1-1 15,0 1-15,-8 0 0,0 0 16,0 0-16,-8 0 0,0-5 16,-1 1-16,1-1 0,0 0 15,-9 0-15,1 1 16,-1-6-16,1 1 0,-1-1 16,-8 1-16,0-5 0,1 0 15,-1 0-15,0-5 0,0 1 16,0-1-16,1-5 0,-1 1 15,0 0-15,0-5 0,0 0 16,0 0-16,1 0 16,-1 0-16,0 0 0,8 0 15,-7 0-15,-1-10 0,8-3 16,1-6-16,-1 0 0,1 5 16,16 14-16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8.03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2287 9820 0,'0'0'16,"0"0"-16,0 0 0,0 0 16,0 0-16,0 0 15,0 0-15,0 0 0,0 0 16,0 0-16,0 0 0,0 0 16,0 0-16,8 210 0,-8-182 15,0 0-15,9-1 0,-9 6 16,0 0-16,0-1 15,0 1-15,0 9 0,0-1 0,0 1 16,0 0-16,0 5 16,0-1-16,0 1 0,0-1 15,0 1-15,8 4 0,0 0 16,1 0-16,-1-4 0,0-5 16,0 0-16,1-5 0,-1-5 15,0 1-15,-8-5 0,8 0 16,-8-5-16,9-4 0,-9-19 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6:58.88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2312 9951 0,'0'0'0,"0"0"0,0 0 16,0 0-16,0 0 0,0 0 15,0 0-15,0 0 0,0 0 16,0 0-16,0 0 0,0 0 16,0 0-16,-33 209 15,25-176-15,-1 4 0,1 5 16,0 0-16,0-1 0,-1 1 16,1 0-16,0 0 0,8 0 15,0-5-15,0 0 0,0 1 16,0 3-16,0 1 0,0 5 15,0-5-15,0-1 0,0-3 16,0-1-16,0 0 16,8-4-16,0-1 0,1-4 15,-9 0-15,0-5 0,8-4 16,0 0-16,0-5 0,1-1 16,-9-13-16,0 14 0,0-14 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7:00.0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2568 1103 0,'0'0'0,"0"0"15,0 0-15,0 0 0,0 0 16,0 0-16,0 0 0,0 0 16,0 0-16,0 0 0,0 0 15,0 0-15,0 0 0,42 218 16,-34-190-16,-8 0 16,0 5-16,0-1 0,0 5 0,0 1 15,0 3-15,0-8 16,0 4-16,0-4 0,0-1 15,0 1-15,-8 4 0,0 0 16,-1 1-16,9-38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7:00.7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2668 1330 0,'0'0'15,"0"0"-15,0 0 0,0 0 16,0 0-16,0 0 0,0 0 16,0 0-16,0 0 0,0 0 15,0 0-15,0 0 16,0 214-16,8-181 0,0 0 15,-8-1-15,0 1 0,0-1 16,0-4-16,0 0 0,0 5 16,0-10-16,0 5 0,0-5 15,0 0-15,0 1 0,0-1 16,0 0-16,0 0 0,-8-4 16,8-5-16,0 0 15,0 0-15,0-14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7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2486 11304 0,'0'0'0,"0"0"16,0 0-16,0 0 15,0 0-15,0 0 0,0 0 16,0 0-16,0 0 0,0 0 16,198 66-16,-148-53 0,0 1 15,8-4-15,-1-1 0,10-4 16,-1-1-16,0-4 0,0 0 16,9 0-16,7 0 0,43 5 15,-10 4-15,-7 1 16,-9-1-16,1 0 0,-9-4 0,-91-5 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7:01.5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2535 1526 0,'0'0'0,"0"0"0,0 0 15,0 0-15,0 0 0,0 0 16,0 0-16,0 0 15,0 0-15,0 0 0,0 0 16,0 0-16,0 0 0,0 0 16,108 135-16,-100-103 0,-8-8 15,0 4-15,0-1 0,0 1 16,0 0-16,0 0 0,0 0 16,0 0-16,0 0 0,0 0 15,0 4-15,0-4 16,0 0-16,0 0 0,0-5 15,0-23-15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7:02.63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2287 10216 0,'0'0'0,"0"0"0,0 0 15,0 0-15,0 0 0,0 0 16,0 0-16,0 0 0,0 0 16,0 0-16,0 0 0,0 0 15,0 0-15,0 0 0,0 0 16,0 0-16,66 214 0,-66-172 16,0 0-16,0-1 15,0 1-15,0 9 0,0 5 16,0 0-16,0-5 0,0 0 15,0 1-15,0-1 0,0-5 16,0 1-16,-8-1 0,0-4 16,8 0-16,0-5 0,0-4 15,0-5-15,0-5 0,0-4 16,0-1-16,0-18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7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2850 10983 0,'0'0'16,"0"0"-16,0 0 15,0 0-15,0 0 0,0 0 16,0 0-16,0 0 0,0 0 15,0 0-15,0 0 0,0 0 16,0 0-16,0 0 0,0 0 16,231 47-16,-173-42 0,9-1 15,-1 1-15,8 0 16,9-1-16,8-4 0,0 0 16,50 0-16,-1 0 0,1 0 15,8 0-15,41 0 0,-16 0 16,-8 5-16,-1 4 0,34 0 15,-26 1-15,1-1 0,0 0 16,24-4-16,-7-5 0,-26 0 16,-8 0-16,108 9 15,-50 5-15,-49-9 0,-34 0 16,-8-10-16,-8 0 0,0 5 16,-8 0-16,-34 0 0,-24 0 15,-50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8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3677 11281 0,'0'0'0,"0"0"16,0 0-16,0 0 15,0 0-15,0 0 0,0 0 16,0 0-16,0 0 0,0 0 16,0 0-16,0 0 0,0 0 15,0 0-15,0 0 0,0 0 16,149-5-16,-99 5 0,8 0 16,8-4-16,8 4 0,9 0 15,0 0-15,49 0 16,1 0-16,-1 0 0,9 0 15,32 4-15,-7 1 0,-1-5 16,9 0-16,33 0 0,-17 0 16,-16 5-16,-8 4 0,40-4 15,-15-5-15,-26 0 0,-16 4 16,99 6-16,-49 4 0,-50-14 16,-17-5-16,-8 5 15,-8 9-15,-8-9 0,-9-4 16,0-1-16,1 5 0,-100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8.6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3594 10867 0,'0'0'16,"0"0"-16,0 0 0,0 0 16,0 0-16,0 0 15,0 0-15,0 0 0,0 0 16,0 0-16,0 0 0,191-14 16,-133 14-16,8 0 0,0-5 15,17 1-15,0-1 0,8 1 16,8-1-16,58 0 0,0 1 15,42-10-15,-17 0 0,0 0 16,0 4-16,41-4 16,-16 1-16,-8 3 0,-1 10 15,26-4-15,-9-1 0,99 14 16,-74 5-16,-49 5 0,-34-1 16,0-4-16,0 0 0,1-14 15,-10-9-15,-32 0 0,-25-1 16,-16 6-16,-9 4 0,-16 4 15,-1-4-15,-49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9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2188 10835 0,'0'0'0,"0"0"15,0 0-15,0 0 0,0 0 16,0 0-16,0 0 0,0 0 16,0 0-16,0 0 15,198-89-15,-140 71 0,0-1 16,8 0-16,1 1 0,7-1 15,9 1-15,0-1 0,8 0 16,49-4-16,1 4 0,0 5 16,-9 5-16,50 0 0,0 9 15,-8 0-15,0 5 16,32 4-16,-15 0 0,-17 0 16,-1 5-16,9 5 0,-24 0 15,7 4-15,1 0 0,90 5 16,-49-14-16,-17 5 0,-16-5 15,-9-5-15,1 0 0,-34 5 16,-16 0-16,8-5 0,0 1 16,0-6-16,1 1 0,15 0 15,9 4-15,8 5 16,9 9-16,-25 0 0,-9 1 16,-24-15-16,-9-4 0,-8 9 15,0 4-15,8 1 0,0-1 16,-8-4-16,0-4 0,-16-1 15,-17-4-15,-17 4 0,1 0 16,-42-9-16,0 0 0,0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7:55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2138 10695 0,'0'0'0,"0"0"15,0 0-15,0 0 16,0 0-16,0 0 0,0 0 15,0 0-15,0 0 0,0 0 16,0 0-16,0 0 0,0 0 16,0 0-16,0 0 0,0 0 15,0 0-15,0 0 0,0 0 16,0 0-16,0 0 0,0 0 16,0 0-16,0 0 15,0 0-15,0 0 0,0 0 16,166 42-16,-117-42 0,1 5 15,8-1-15,0 1 0,8-1 16,0 1-16,9 0 0,-1-1 16,9 1-16,33 0 0,-9-1 15,-7-4-15,-1-4 0,0 8 16,9 1-16,16 4 16,-17-4-16,1 0 0,8-1 15,-9 1-15,1 0 0,0-1 16,7 1-16,-7 4 0,0 5 15,24 0-15,-16-5 0,0 1 16,-1-1-16,-7-4 0,-9-5 16,-8 4-16,0 6 0,9-20 15,7-8-15,-8 8 16,1 10-16,-1 0 0,0-4 16,-8 4-16,0 0 0,0-5 15,9 5-15,-1-5 0,0 1 16,-8 4-16,-8 9 0,8-9 15,0-9-15,0 9 16,8 9-16,-16 0 0,-8 1 0,7-10 16,9 0-16,0-5 15,0 0-15,0 5 0,0 5 16,0-5-16,-8-5 0,0 5 16,0 0-16,-1 0 0,-7 0 15,-1 0-15,1 0 0,-1-4 16,9-6-16,0 10 0,-1 5 15,1-5-15,0-5 16,-9 1-16,1-1 0,-1 0 16,-7 5-16,-1-4 0,0-1 15,0 5-15,0 0 0,1-4 16,7-1-16,-16 5 0,0 0 16,8 0-16,0 0 0,0 0 15,9 0-15,-9 0 16,0 0-16,-8 0 0,-8 0 0,8 0 15,8 0-15,0 0 16,0-5-16,1 1 0,-1-1 16,-8 5-16,-9 5 0,9-5 15,8-5-15,1 5 0,-1 5 16,8-1-16,1 1 0,-17-5 16,-9 0-16,9 0 0,8 0 15,1 5-15,-1 4 16,0-5-16,0-4 0,-8 0 15,-8 0-15,8-4 0,8-1 16,-8 1-16,8-1 0,0 0 16,0 5-16,-8 0 0,0 0 15,8-4-15,1-1 0,-1 0 16,0 5-16,0 0 0,0 0 16,-8 0-16,0 0 0,8-4 15,1 4-15,-1 0 16,8 0-16,-8 0 0,1 0 15,-1-5-15,0 5 0,0-5 16,0 1-16,1 4 0,-1 0 16,-8 0-16,0 4 0,0-4 15,0 0-15,-1 0 16,10 0-16,-1 5 0,0 0 0,0-1 16,-8 1-16,0-5 15,0 5-15,8-5 0,0-5 16,1 5-16,-10 0 0,1 5 15,0-1-15,0 1 0,0-5 16,8 0-16,9 0 0,-1 0 16,1-5-16,-1 5 0,1 5 15,-1 0-15,1-1 16,7-4-16,1 0 0,0 0 16,0 0-16,8 0 0,8 0 15,0 0-15,1 0 0,-1-4 16,0-6-16,17 6 0,-9 4 15,-7-5-15,-1-4 0,-8-1 16,0 1-16,-8 4 16,8 5-16,-8 0 0,-9 0 0,1 0 15,-1 0-15,-8 0 16,9 5-16,-9 0 0,0 4 16,-8-4-16,-8-1 0,-9 1 15,9 0-15,-1-1 0,1 1 16,0 0-16,-1-1 0,1 5 15,0 1-15,-9-1 0,0-4 16,1-1-16,-1 1 16,-16 0-16,0-1 0,8 1 15,0 0-15,0-5 0,0 0 16,0 4-16,0 1 0,0 4 16,9 10-16,-42-19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9.8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5589 11258 0,'0'0'0,"0"0"16,0 0-16,0 0 0,0 0 16,0 0-16,0 0 0,0 0 15,0 0-15,223-42 0,-157 37 16,9-4-16,7 0 0,9-1 16,0 1-16,58 0 0,-8 0 15,8-1-15,8 1 0,42 9 16,-17 5-16,0-1 15,0-4-15,41 0 0,-16 0 16,8 10-16,-24 3 0,-18-3 16,-7-1-16,107 5 0,-50-9 15,-41 4-15,-24 0 0,-18 5 16,-7 0-16,-9 0 16,-8-5-16,8-4 0,0-5 0,-25 5 15,-24-1-15,-18 1 16,-15 0-16,7-1 0,1 1 15,8-5-15,8-5 0,-66 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0.3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7186 11393 0,'0'0'15,"0"0"-15,0 0 0,0 0 16,0 0-16,0 0 16,0 0-16,0 0 0,0 0 0,0 0 15,0 0-15,248-33 16,-182 33-16,0 0 0,9 0 16,7 0-16,9-4 0,0-1 15,0 0-15,50-4 0,0 0 16,-1-1-16,1 1 0,41 0 15,-8-1-15,-17 1 0,0 4 16,34 1-16,-9 4 16,-9 0-16,1 0 0,16 4 15,-32 6-15,7-10 0,9-5 16,-17 0-16,-16 1 0,124 4 16,-50 4-16,-33-8 0,-25-1 15,-16 1-15,-17 4 0,0 0 16,-8 0-16,0 0 0,-9 0 15,-8-5-15,1 0 16,-1-4-16,0-5 0,-99 14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0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9006 11309 0,'0'0'0,"0"0"16,0 0-16,0 0 0,0 0 15,0 0-15,0 0 0,0 0 16,0 0-16,0 0 16,0 0-16,232-51 0,-175 46 15,10 1-15,7-6 0,17 1 16,8-5-16,1 5 0,-1-1 15,67-4-15,7-4 0,42-1 16,-16 10-16,-17 0 0,0 4 16,33-4-16,-8-5 0,16 9 15,-32 5-15,-9 0 16,0 0-16,-8 0 0,-9 0 16,108 5-16,-58 4 0,-33 0 15,-24 1-15,-26-6 0,-16-4 16,-9 5-16,-7 0 0,-18 4 15,-15-4-15,-18-10 0,1-4 16,-25-1-16,-9 6 0,-16-10 16,0 0-16,0 14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1.3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8427 10890 0,'0'0'0,"0"0"0,0 0 16,0 0-16,0 0 0,0 0 15,0 0-15,0 0 0,0 0 16,0 0-16,0 0 0,0 0 16,0 0-16,0 0 0,0 0 15,0 0-15,124-116 0,-66 102 16,8 0-16,8 0 15,9 0-15,0 0 0,8 0 16,58-4-16,0 4 0,0 0 16,8 0-16,50 9 0,-17 10 15,42 4-15,-17 5 0,-8-5 16,-9-4-16,17 4 0,-16 5 16,-9-4-16,-8-1 0,116 5 15,-58-5-15,-33 1 16,-17-1-16,-16 0 0,-17 0 15,-33 1-15,-16-1 0,-9 0 16,9 5-16,-9 5 0,-8-1 16,-25-8-16,1-10 0,-67 0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1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8650 10825 0,'0'0'0,"0"0"0,0 0 16,0 0-16,0 0 0,0 0 15,0 0-15,0 0 0,0 0 16,0 0-16,0 0 0,0 0 15,223-56-15,-165 47 16,9 0-16,-1 0 0,8-5 0,1 0 16,7 0-16,9 0 15,9 0-15,57-10 0,-8 6 16,50-10-16,-17 5 0,-9 4 16,-7 10-16,49-5 0,0 5 15,-25 4-15,-24 0 0,24 1 16,-16-1-16,0 5 0,-1 5 15,117-1-15,-58 1 0,-42 0 16,-33-1-16,-24 5 16,-18 5-16,10 0 0,-1-4 15,-17-10-15,1 0 0,-9 9 16,0 14-16,1-13 0,-9-1 16,-17 0-16,1 5 0,7 0 15,9 5-15,-8-19 0,-8-5 16,-26 5-16,-7 0 0,-42 0 15,0 0-15,0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2.4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10553 10709 0,'0'0'0,"0"0"0,0 0 15,0 0-15,0 0 0,0 0 16,0 0-16,0 0 0,0 0 16,224-37-16,-167 32 0,10 0 15,7 1-15,1-1 16,-1 0-16,9-4 0,8 0 16,58-10-16,8 1 0,0-1 15,9 0-15,49 1 0,-17-1 16,34 1-16,-17 8 0,-24 1 15,-9 0-15,33 4 0,-17 5 16,-16 5-16,-8-1 0,99 1 16,-49-10-16,-34-4 15,-16-5-15,-34 9 0,-24 15 16,8-15-16,0-4 0,17-5 16,8 0-16,-25 5 0,-8 4 15,-25 5-15,-8 5 0,-9-10 16,1-4-16,7-1 0,9 1 15,-8 4-15,0 5 0,-17-4 16,-8-6-16,-58 10 16,8-23-16,9 14 0,-1 0 0,-16 9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2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12498 10676 0,'0'0'0,"0"0"0,0 0 15,0 0-15,0 0 0,0 0 16,0 0-16,0 0 0,0 0 16,198-18-16,-140 18 0,8 0 15,9 0-15,-1 0 16,9 0-16,0 0 0,8 0 0,49 0 15,1 0-15,0-5 16,-1 0-16,51 1 0,-9 4 16,-17 0-16,-8 0 0,34 4 15,-9 6-15,-8-6 0,-9-4 16,34 5-16,-17 0 0,-17-5 16,-16 0-16,0-5 15,0 0-15,99 5 0,-49 5 16,-50-10-16,-25-9 0,-25 10 15,-16-1-15,-9 5 0,1 5 16,-26-19-16,-7-5 0,-42 19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3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13457 11076 0,'0'0'0,"0"0"16,0 0-16,0 0 15,0 0-15,0 0 0,0 0 16,0 0-16,0 0 0,0 0 15,0 0-15,0 0 0,0 0 16,0 0-16,0 0 0,0 0 16,0 0-16,0 0 15,0 0-15,0 0 0,0 0 0,174-65 16,-108 51-16,9 5 16,8 0-16,41-1 0,0 6 15,0-1-15,0 5 0,0 0 16,0 0-16,50 5 0,0-1 15,0 1-15,-1 4 0,26 5 16,-9 0-16,-8-4 16,-8-6-16,25 1 0,-9 0 15,-33-5-15,-16 4 0,107-8 16,-41-6-16,-25 6 0,-25-1 16,-8-9-16,0 0 0,-25 0 15,-8 0-15,0-4 0,0-1 16,-17 10-16,0 9 0,-24-14 15,-17-10-15,-58 24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3.9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13929 10918 0,'0'0'16,"0"0"-16,0 0 0,0 0 15,0 0-15,0 0 0,0 0 16,0 0-16,0 0 0,0 0 16,207 56-16,-149-47 15,8 5-15,0 0 0,9-4 16,-1 4-16,9 0 0,8-5 15,8 5-15,58 0 0,1-5 16,49 5-16,-17 0 0,-8-5 16,-8-4-16,41 0 0,-17 4 15,-16-4-15,-8-1 0,25-4 16,-17 5-16,-17-5 16,-8 0-16,108-14 0,-41-9 15,-51 4-15,-24 10 0,-25-1 16,1 1-16,-26-10 0,-16-8 15,-25 8-15,-17 5 0,0 5 16,1 4-16,-42 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4.4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14384 11193 0,'0'0'0,"0"0"16,0 0-16,0 0 16,0 0-16,0 0 0,0 0 15,0 0-15,0 0 0,0 0 16,215-28-16,-157 23 0,17 5 16,7-4-16,9-1 0,9 0 15,7 5-15,59-4 0,-9-6 16,66 1-16,-16 0 0,-8 4 15,-9 0-15,34-4 16,-26 0-16,26 4 0,-26 5 16,-16-14-16,-8-4 0,91-10 15,-50 4-15,-33 10 0,-8 10 16,-34-10-16,-16-5 0,-33 1 16,-8-6-16,-17 10 0,1 10 15,-26 4-15,-16 9 0,-9-9 16,-16 0-16,-25 19 15,9 18-15,16-37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7:58.4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1766 9034 0,'0'0'0,"0"0"16,0 0-16,0 0 0,0 0 16,0 0-16,0 0 0,0 0 15,0 0-15,0 0 0,0 0 16,0 0-16,0 0 0,0 0 16,0 0-16,0 0 15,0 0-15,99 149 0,-74-140 16,0-4-16,-9 0 0,9-1 15,8-4-15,0 0 0,9 0 16,7 0-16,1 0 0,8 0 16,8 0-16,0 0 0,9 0 15,-1 0-15,1 0 0,41-4 16,-1-1-16,1 5 16,0 0-16,-8 0 0,-9 5 15,33-5-15,1-5 0,-17 5 16,-9 0-16,1 0 0,8 0 15,-9-5-15,1 1 0,32 4 16,-7 0-16,-1-5 0,-8-4 16,-8 4-16,-8 10 0,-1-5 15,9-5-15,-8 0 16,-17 5-16,0 0 0,0 5 16,8 0-16,0 4 0,-8-4 15,0-1-15,0 1 0,9 0 16,-9-1-16,-9 1 0,9-5 15,0 0-15,0 5 0,0-1 16,-8-4-16,8 0 0,-8 5 16,0 4-16,-1-4 15,1 0-15,0-1 0,8-4 16,-17 5-16,-7 4 0,-1-4 16,8-5-16,1 0 0,-1 0 15,1 0-15,7 0 0,-7 0 16,8 0-16,-9-5 0,-8 1 15,0-1-15,9 0 0,-9 1 16,-8 4-16,0 0 16,8 0-16,-16 4 0,-1 1 15,1-5-15,8 0 0,8-5 16,0 5-16,1 0 0,-1 5 16,-8-5-16,0 0 0,0 0 15,-1 5-15,-7-5 0,0 0 16,-1 0-16,9 0 0,0 0 15,0 0-15,0 0 16,0-5-16,8 5 0,0 0 16,1 0-16,7 0 0,-8 0 15,0 0-15,1 0 0,-1 0 16,-8 5-16,-9-1 0,18-4 16,7 0-16,9 0 15,0 0-15,-9 0 0,-8 5 0,9-5 16,7 0-16,9 0 15,9 0-15,-18 0 0,-7 4 16,8 1-16,8 0 0,0-5 16,8-5-16,-8 5 0,0 0 15,33-5-15,0 1 0,-8-1 16,0 1-16,-8-1 0,-1 0 16,1 1-16,-9-6 0,0 6 15,1-1-15,7-4 16,1-1-16,-9 6 0,0 4 15,1 0-15,7 0 0,-8-5 16,1 0-16,32 1 0,-8-1 16,0-4-16,9 4 0,-9-4 15,8 0-15,-16-1 16,-8 1-16,-1 9 0,1 5 16,-1-5-16,9-5 0,0 0 15,0-4-15,0-5 0,0 0 16,-25 9-16,-9 10 0,1-10 15,8 1-15,0 4 0,0 4 16,0-8-16,0-6 0,-8 6 16,0 4-16,-1 4 0,9 1 15,-16 4-15,-1 1 16,9-6-16,0-4 0,-17 5 16,8 0-16,1-1 0,-1 6 15,1-6-15,-1-4 0,1 5 16,8 0-16,-9-1 0,-8 6 15,9-6-15,-1-4 0,1 5 16,-1-1-16,1 1 16,-1 0-16,0-1 0,1-4 0,8 5 15,-1 0-15,1-5 16,0 0-16,0 0 0,-1 4 16,9-4-16,0 0 0,-8 0 15,0 0-15,0 0 0,8 0 16,0 0-16,8 0 0,-8 0 15,-8 0-15,-1-4 16,9 4-16,-8-5 0,8 5 16,-8 0-16,-9 0 0,1 0 15,-1 5-15,9-1 0,0 1 16,-9 0-16,1-1 0,-1 1 16,9 0-16,-9-1 0,9 1 15,-8 0-15,-1-1 0,1 1 16,-9 0-16,8-1 0,1 1 15,-17 0-15,8-1 16,-8 1-16,8-1 0,0 1 16,0 0-16,1-1 0,-1 1 15,0 0-15,0-1 0,0 1 16,-8 4-16,8-4 0,1-5 16,-1 0-16,8 5 0,-7-1 15,-1 1-15,0 0 16,-8-5-16,8 0 0,0 0 0,0 0 15,1 0-15,-1 4 16,0 6-16,-8-6 0,0 1 16,8-5-16,9-5 0,-9 5 15,8 0-15,-8 0 0,1 0 16,-1 0-16,0 0 0,0 0 16,0 0-16,1 0 0,-10 0 15,-57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4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16022 10500 0,'0'0'16,"0"0"-16,0 0 0,0 0 16,0 0-16,0 0 15,0 0-15,0 0 0,0 0 16,0 0-16,0 0 0,207 41 15,-149-36-15,0-5 0,8 0 16,1 5-16,7-1 0,0-4 16,9 0-16,41 0 0,0 0 15,1 0-15,-1 0 16,-8 0-16,-1 0 0,43 0 16,-9 0-16,-9-4 0,1-1 15,24 0-15,-16 1 0,-16-5 16,-9 4-16,-17-4 0,1-1 15,-17 1-15,-8-5 0,-9 9 16,-8 10-16,-66-5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5.3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13937 11290 0,'0'0'0,"0"0"16,0 0-16,0 0 0,0 0 16,0 0-16,0 0 0,0 0 15,0 0-15,0 0 16,0 0-16,0 0 0,0 0 0,0 0 15,0 0-15,215-65 16,-157 51-16,0 5 0,9 0 16,7-1-16,0-4 0,9 5 15,8 5-15,66-6 0,9 1 16,-9 4-16,0 1 0,58 4 16,-8 0-16,42 9 15,-18 0-15,26 5 0,-34 0 16,-33-9-16,-16-5 0,108 0 15,-59 4-15,-41-8 0,-17-6 16,-32 10-16,-17 0 0,8-4 16,0-10-16,-25 9 0,1 1 15,-9 4-15,-9 4 0,-7-8 16,-9-10-16,8-5 0,1-9 16,-75 28-16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5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16792 11137 0,'0'0'0,"0"0"0,0 0 15,0 0-15,0 0 0,0 0 16,0 0-16,199 37 0,-199-37 15,107 9-15,-49 1 0,8-6 16,9 1-16,-1 0 16,1-1-16,-1 1 0,1 0 0,40-1 15,1 1-15,-8 0 16,-9-1-16,0 1 0,-8 0 16,0-5-16,0 0 0,17 0 15,-17 0-15,0-5 0,-8-4 16,-83 9-16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6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17686 10937 0,'0'0'0,"0"0"16,0 0-16,0 0 0,0 0 15,0 0-15,0 0 0,0 0 16,198-9-16,-148 4 0,8 5 16,0 0-16,8-5 0,8 1 15,1-1-15,-1 0 0,1-4 16,32-5-16,-7 0 0,-1 0 16,-8-4-16,-91 18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6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17835 11025 0,'0'0'0,"0"0"16,0 0-16,0 0 16,0 0-16,0 0 0,0 0 15,0 0-15,0 0 0,239-51 16,-189 46-16,0-4 0,-1 0 16,9-5-16,0 0 0,0 5 15,0-1-15,0 1 0,0 4 16,0-4-16,8 0 0,-66 9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7.6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2337 10602 0,'0'0'0,"0"0"16,0 0-16,0 0 0,0 0 16,0 0-16,0 0 0,0 0 15,0 0-15,0 0 0,0 0 16,215 28-16,-165-28 0,-1 0 16,1 0-16,0 0 15,-1 0-15,1 0 0,8-5 0,0 1 16,0-1-16,-1-4 15,1-1-15,0 1 0,0 0 16,8-1-16,1 1 0,-67 9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8.1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2047 10932 0,'0'0'0,"0"0"16,0 0-16,0 0 0,0 0 15,0 0-15,0 0 0,0 0 16,0 0-16,0 0 0,0 0 15,0 0-15,0 0 0,0 0 16,0 0-16,0 0 16,232-51-16,-174 46 0,8 1 0,0-1 15,9 0-15,7 1 16,9-1-16,42 0 0,-1-4 16,1 0-16,7 4 0,26 1 15,-17 4-15,-149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8.5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3015 11160 0,'0'0'0,"0"0"0,0 0 15,0 0-15,0 0 0,0 0 16,0 0-16,0 0 0,0 0 16,0 0-16,0 0 0,0 0 15,0 0-15,0 0 0,224 23 16,-166-18-16,8-5 0,8-5 16,1 1-16,16-1 0,8 5 15,58-5-15,0 1 16,-8-5-16,9-1 0,48-4 15,-15 5-15,32-10 0,-32-4 16,-18 0-16,-7 0 0,-166 23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9.2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3843 10988 0,'0'0'0,"0"0"0,0 0 15,0 0-15,0 0 0,0 0 16,0 0-16,0 0 0,0 0 15,0 0-15,198-51 0,-140 46 16,0 1-16,8-1 16,9 0-16,-1 1 0,9-1 0,0 0 15,8 1-15,49-6 16,1 6-16,-9-1 0,1 0 16,49 1-16,-8-1 0,-9-4 15,-8 4-15,34 0 0,-18 10 16,-7 0-16,-1-1 0,9-8 15,-17-1-15,-8 5 16,9 0-16,-26 0 0,-8-5 16,0-4-16,9 0 0,90-10 15,-24 1-15,-26 4 0,-15 4 16,-34 1-16,-9 0 0,-7 4 16,-9 1-16,17-6 0,25 1 15,-17 4-15,-8 1 0,-9-6 16,-7 1-16,15 0 15,1 4-15,-8-9 0,-1 0 0,9-4 16,8-10-16,-8 23 16,-16 10-16,-9-10 0,0-4 15,24-1-15,10-4 0,-34 14 16,-17 14-16,17-14 0,8-4 16,17-1-16,8 0 0,-124 5 15,17 5-15,24-5 16,9 0-16,8 0 0,8 0 15,-25 0-15,-8-5 0,-33 5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19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6193 10704 0,'0'0'0,"0"0"15,0 0-15,0 0 0,0 0 16,0 0-16,0 0 0,0 0 15,0 0-15,0 0 0,0 0 16,0 0-16,0 0 0,0 0 16,0 0-16,215 5 15,-157-10-15,0-4 0,8 0 16,8-5-16,9 0 0,8-5 16,0 1-16,58-10 0,0 4 15,8 6-15,0 4 0,50 0 16,-17 0-16,17 5 15,-25 9-15,-8 4 0,-8 10 0,24 5 16,-25 4-16,-16 0 16,0 5-16,-16-4 0,-1-1 15,-8-9-15,0 0 0,91 9 16,-33-4-16,-41-5 0,-33-1 16,-34-8-16,-16-5 0,0-5 15,8-4-15,-66 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0.7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1658 9448 0,'0'0'15,"0"0"-15,0 0 0,0 0 16,0 0-16,0 0 15,0 0-15,0 0 0,0 0 16,0 0-16,0 0 0,0 0 16,0 0-16,0 0 0,0 0 15,215-51-15,-190 51 0,8 0 16,9-5-16,7 1 0,1 4 16,8 0-16,0 0 0,8 0 15,9 0-15,-1 0 16,9 0-16,41 0 0,-8 0 15,0-5-15,-1 0 0,1 1 16,-8-1-16,49 1 0,0-6 16,-24 6-16,-18 8 0,18-8 15,-1-6-15,34 6 0,-9 4 16,-16 4-16,-1 1 0,-16 0 16,-8-1-16,33-4 15,-8 0-15,-17 5 0,-17 9 16,-7-5-16,-1 0 0,9 1 15,7-1-15,-7 0 0,0 5 16,-1-4-16,1 4 0,-1-5 16,1 0-16,-9-4 0,0-5 15,1 4-15,-1 6 16,-8-1-16,-8 0 0,0 1 16,-1-1-16,1 0 0,8 1 15,-17 4-15,-7 9 0,7-9 16,1 0-16,-9-10 0,17-4 15,-9 5-15,-8 4 0,9-4 16,7-5-16,-7 0 0,-1 0 16,-7 5-16,-1-1 0,0 1 15,0 0-15,0-1 16,1 1-16,7-5 0,0 0 16,1 0-16,8 5 0,-9-1 15,1 1-15,-9-1 0,0-4 16,-8 5-16,0 0 0,0-1 15,8 1-15,-8 0 0,8-5 16,0 0-16,0 0 0,1 0 16,-1-5-16,0 5 15,9 0-15,-1-5 0,-8 1 16,0 4-16,1 4 0,-10 1 16,-7 0-16,0-5 0,8 0 15,0 0-15,0 4 0,8 1 16,0 0-16,-8-1 0,-9 1 15,1 0-15,0-5 0,-1 0 16,9 0-16,9 0 16,-1 4-16,-17-4 0,1 0 15,-9 0-15,1 0 0,7 0 16,9 0-16,0 0 0,0 0 16,0 0-16,8 0 0,-8 0 15,0 0-15,0 0 0,8 0 16,0 0-16,1 0 0,-1 0 15,0 0-15,33 0 16,-8 0-16,0 0 0,0 0 16,-8 0-16,0 0 0,-9 0 15,1 0-15,-1 0 0,1 5 16,-1-5-16,1 0 0,-1 0 16,1 0-16,-1 5 15,1-1-15,7-4 0,1-4 0,-9 4 16,1 0-16,8 4 15,-1 1-15,1-5 0,0 0 16,0-5-16,8 1 0,0-1 16,0 5-16,-9-5 0,1 1 15,17-1-15,-1 0 0,0 1 16,9 4-16,-1-5 0,9 0 16,-8 5-16,-1 0 0,1-4 15,-1-1-15,1 5 16,-9 5-16,0-5 0,9-5 15,0 5-15,-1 0 0,1 0 16,-1 0-16,17 5 0,1-1 16,-10 1-16,-7 0 0,0-5 15,7-5-15,-7 0 0,-9 5 16,0 0-16,9 0 0,-9 0 16,1 5-16,-1-5 15,8 5-15,-7-5 0,-1 0 16,-8 4-16,8 1 0,1 4 15,-1 1-15,-8-1 0,0 0 16,0 1-16,0-6 0,0 5 16,-8 1-16,-9-1 0,1 0 15,-1 1-15,1-6 0,-9-4 16,0 5-16,0 0 16,0 4-16,1-4 0,7-5 15,1 4-15,7 1 0,-7 0 16,-1 4-16,-8-4 0,1-1 15,-1 1-15,0 4 0,0-4 16,9-5-16,-9 4 16,0 6-16,-16-6 0,8-4 15,0 5-15,-1 0 0,1-5 16,0 0-16,0 0 0,0 4 16,0-4-16,0 0 0,0 5 15,0 0-15,0-1 0,0-4 16,0 0-16,8 0 0,-8 0 15,0 0-15,-9 0 16,1 0-16,8 0 0,0 0 16,0 0-16,0 0 0,-17-4 15,0 4-15,1-5 0,-1 5 16,0 0-16,1 0 0,-1 5 16,1-1-16,7-4 0,1 0 15,0 0-15,-9 0 0,0 5 16,1 0-16,7-5 15,1 0-15,0 0 0,-1 0 0,1 0 16,0 0-16,-1 0 16,1 0-16,-9 0 0,1 0 15,-1 0-15,0 0 0,-8 0 16,0 4-16,1 1 0,-1 0 16,-8-1-16,-1 1 0,1-5 15,0 0-15,0 0 16,0 0-16,-1 0 0,1 0 15,0 0-15,0 0 0,0 0 16,0 0-16,-9 0 0,1 0 16,-1 0-16,1 5 0,-17-5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0.5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4587 10658 0,'0'0'0,"0"0"16,0 0-16,0 0 15,0 0-15,0 0 0,0 0 16,0 0-16,0 0 0,0 0 15,0 0-15,0 0 0,0 0 16,0 0-16,0 0 0,224-5 16,-175 5-16,9-5 0,9 5 15,-1-4-15,0-1 0,8 1 16,17-1-16,42-4 16,-1-5-16,1 9 0,-1 0 15,50-4-15,0 0 0,-16-1 16,-1 6-16,25-6 0,-16 1 15,-17 0-15,-8 0 0,25-10 16,-8 0-16,-9 15 0,0 4 16,-8 4-16,0 1 0,-9 4 15,-15 1-15,90 8 16,-33 5-16,0-4 0,8 0 16,-24-5-16,-17 0 0,-17 9 15,-8 5-15,-8-14 0,0-5 16,16 0-16,17 1 0,-17-1 15,-7 5-15,-43-5 0,-16 0 16,9-13-16,-1-15 0,-74 19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1.2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6515 11076 0,'0'0'0,"0"0"0,0 0 0,0 0 16,0 0-16,0 0 15,0 0-15,0 0 0,0 0 16,215-37-16,-165 23 0,16 0 16,9 0-16,-1 0 0,1 0 15,7 0-15,9 5 0,58-9 16,0-1-16,0 0 0,0 1 16,50-6-16,-17 1 15,33-5-15,-16 0 0,-17 5 16,-9 5-16,26-6 0,-17 6 15,-17-1-15,1 0 0,-9 1 16,0 4-16,92-5 0,-59 15 16,-16-10-16,-9 0 0,-24 0 15,-9 4-15,9 1 0,8 5 16,-33-1-16,-25 0 0,8 5 16,8 0-16,9-4 15,8-1-15,-16 5 0,-9 0 16,9 0-16,8 9 0,-25 1 15,0-1-15,-9 0 0,1-4 16,-8 9-16,-9 0 0,-16-5 16,-17 0-16,-33-9 0,0 0 15,0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1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9353 11072 0,'0'0'0,"0"0"16,0 0-16,0 0 0,0 0 15,0 0-15,0 0 0,0 0 16,0 0-16,0 0 15,0 0-15,224-33 0,-166 29 16,8-1-16,8 0 0,1 1 16,8-1-16,-1 0 0,9 5 15,50-9-15,0 0 0,-1-1 16,1 6-16,33-6 0,-17 1 16,0 4-16,9 1 0,24-1 15,-25 1-15,1 4 16,-1 0-16,-7 0 0,-1 4 15,25-4-15,-17 0 0,-16 0 16,0 0-16,91 0 0,-41 0 16,-25-4-16,-17-6 0,-8 1 15,0-5-15,-9 0 0,1-5 16,0 19-16,-17 10 0,0-6 16,-8 1-16,-17 4 15,-8 1-15,17-15 0,7-9 16,10 9-16,7 5 0,-8-4 15,-8-1-15,0 0 0,-9 1 16,-7-6-16,-9-4 0,0 10 16,16 4-16,-8 4 0,9 6 15,-9-20-15,1-3 0,-9 3 16,0 6-16,0-1 16,0 5-16,0-14 0,0-5 0,-75 19 15,34 0-15,8-4 16,8-6-16,8 1 0,9 4 15,-8-4-15,-1 0 0,1 0 16,-1 4-16,9-4 0,0-1 16,-9 1-16,1 0 0,-18 4 15,10 5-15,-1 0 16,0-5-16,-66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2.5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18496 10876 0,'0'0'15,"0"0"-15,0 0 0,0 0 16,0 0-16,0 0 0,0 0 16,0 0-16,207-41 0,-165 36 15,-1 0-15,9 1 16,-1-1-16,-49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4.3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2171 9490 0,'0'0'0,"0"0"16,0 0-16,0 0 16,0 0-16,0 0 0,0 0 15,0 0-15,240-37 0,-174 37 16,1 0-16,7 0 0,9-5 16,8 1-16,0-1 0,50-4 15,-9-1-15,0 6 16,9-1-16,33 0 0,-17 5 0,-8-4 15,0-1-15,33 14 16,-8 5-16,-17 5 0,-16 0 16,-1-5-16,-7-1 0,24 1 15,-8 0-15,-17-4 0,-8-1 16,0 0-16,0 1 0,1-1 16,-10 0-16,10-9 0,7-4 15,0-6-15,9 1 16,82 0-16,-41 9 0,-24 4 15,-18 6-15,1 4 0,-9-5 16,-16 14-16,-8 10 0,8-24 16,16-14-16,9 1 0,-1-1 15,-16 10-15,1 9 0,-10-5 16,1 0-16,0-4 16,0 0-16,25-5 0,-1 0 15,-7 4-15,-9 1 0,0-1 16,-8 6-16,16-10 0,17 0 15,8-5-15,17 0 0,-42 15 16,-24 4-16,24-24 0,17-8 16,-8-15-16,0-4 0,-141 37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4.8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8261 9625 0,'0'0'0,"0"0"0,0 0 16,0 0-16,0 0 0,0 0 15,0 0-15,0 0 0,0 0 16,0 0-16,0 0 0,0 0 15,0 0-15,0 0 16,0 0-16,0 0 0,0 0 16,0 0-16,174 9 0,-124-13 15,8-1-15,16 0 0,9 1 16,-1 4-16,1 0 0,50-5 16,-9 5-16,8 0 0,0 0 15,51 0-15,-10-5 0,-15 10 16,-10 4-16,34 1 15,-8-6-15,-25 6 0,-8 4 0,-1-10 16,1-4-16,8 5 16,-25 4-16,0 0 0,-8-4 15,-8 0-15,-9-1 0,-16-4 16,-17 5-16,-66-5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5.3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7781 9462 0,'0'0'0,"0"0"0,0 0 15,0 0-15,0 0 0,0 0 16,0 0-16,0 0 0,0 0 15,0 0-15,0 0 0,0 0 16,0 0-16,0 0 0,224 42 16,-175-37-16,9-5 0,0 0 15,8 0-15,9 0 16,-1-5-16,9 5 0,8 0 16,58 0-16,-8 0 0,-9 0 15,0 5-15,42-1 0,-8 6 16,-1-1-16,1-4 0,24 9 15,-25 9-15,17-5 0,9-4 16,7 5-16,-24 4 0,-8-13 16,-1-10-16,-24-5 15,-1 0-15,84 5 0,-42 14 16,-41 5-16,-17-1 0,-17-59 16,-7-43-16,-100 84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6.0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8460 9783 0,'0'0'0,"0"0"16,0 0-16,0 0 15,0 0-15,0 0 0,0 0 16,0 0-16,0 0 0,0 0 16,0 0-16,0 0 0,248-28 15,-190 28-15,8 0 0,9 0 16,-1 0-16,1 0 0,7 0 16,42-4-16,9-1 0,-1 0 15,1-4-15,-1 4 16,0 5-16,42 5 0,-8 0 15,-9-1-15,-8 1 0,58 0 16,-1-1-16,-24-4 0,-16 0 16,24 0-16,-16 0 0,-17 5 15,-8 0-15,91-1 0,-50 1 16,-24-5-16,-17 0 0,-8 0 16,-9-5-16,-16 1 15,0 4-15,-1 0 0,1 9 16,8-4-16,9-1 0,-1-4 15,-8-4-15,-8 4 0,0 0 16,8 4-16,8 5 0,-7-4 16,-10 0-16,-7-5 0,0-5 15,-1 0-15,9 1 0,16 4 16,9 4-16,0-4 16,-1 0-16,-16 0 0,-8 0 15,0-4-15,-8-1 0,8 10 16,8 4-16,0-9 0,0-5 15,-17 1-15,-16-5 0,9 4 16,16 5-16,-116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6.7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14103 9858 0,'0'0'0,"0"0"16,0 0-16,0 0 0,0 0 0,0 0 15,0 0-15,0 0 16,0 0-16,232 46 0,-175-37 16,1 5-16,9 0 0,7-4 15,0-1-15,9 0 0,8 5 16,58 0-16,0-5 0,-8 1 16,-1-1-16,42 0 15,-16-4-15,-9 0 0,0-1 16,25 6-16,-16 4 0,-9-5 15,-8 0-15,0 1 0,-8-1 16,24 0-16,-16-4 0,-17-5 16,1 0-16,-9-5 0,-8 0 15,0 5-15,8 5 0,-8-5 16,-9 0-16,1 5 0,8-1 16,82 1-16,-32-5 15,-9 14-15,-8 9 0,-17-9 16,-16-4-16,-8-6 0,-1 6 15,1-6-15,-9 1 0,0-5 16,1 0-16,-9 0 0,8-5 16,-99 5-16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7.4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15344 10002 0,'0'0'0,"0"0"0,0 0 0,0 0 15,0 0-15,0 0 16,0 0-16,248 0 0,-190-5 16,8 1-16,9-1 0,8-4 15,8-1-15,8 1 0,0 4 16,58-4-16,1 0 0,48-5 16,-7 4-16,-9 1 0,-8 0 15,33 0-15,-16 4 16,-17 5-16,-8 5 0,33-1 15,-9-4-15,-24 5 0,-8 4 16,115 14-16,-58 5 0,-49-9 16,-25-10-16,-33 1 0,-17 3 15,-99-13-15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1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15394 9369 0,'0'0'0,"0"0"16,0 0-16,0 0 0,0 0 15,0 0-15,0 0 0,0 0 16,0 0-16,215-42 0,-157 38 15,0-1-15,8 5 0,8 0 16,9 0-16,0-5 16,8 1-16,49-1 0,1 0 15,0 1-15,-1-1 0,42-4 16,-8-1-16,-8 6 0,-9 4 16,33 0-16,-16 0 0,-17 4 15,0 1-15,17 4 0,-8 1 16,-17 4-16,0 0 0,-9 0 15,-7 0-15,-9 0 0,-8 4 16,82 10-16,-41 0 16,-8-9-16,-8-5 0,-25-5 15,-9-5-15,9 1 0,0 4 16,-17-4-16,1 4 0,-9-4 16,0 4-16,-75-9 0,26 0 15,-42 0-15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7.8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16668 10569 0,'0'0'0,"0"0"0,0 0 16,0 0-16,0 0 0,0 0 16,0 0-16,0 0 0,0 0 15,0 0-15,240-65 0,-174 56 16,0 0-16,9 4 0,7 5 15,9-5-15,0 1 0,50-6 16,0-4-16,-9 5 16,1 4-16,32-8 0,-8-1 15,-16 4-15,-9 6 0,26-6 16,-26 1-16,-16-5 0,-9 0 16,-16 5-16,-16-1 0,-75 10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8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13565 10523 0,'0'0'16,"0"0"-16,0 0 0,0 0 15,0 0-15,0 0 0,0 0 16,0 0-16,0 0 0,0 0 16,0 0-16,199-47 15,-133 38-15,8-5 0,1 5 16,7-5-16,9 5 0,9-5 15,7 0-15,75-5 0,9 5 16,57-5-16,-16 5 0,24 5 16,-41 9-16,-16 5 0,-17 4 15,25-4-15,-17-1 0,-25 1 16,-16 0-16,91 4 16,-58 0-16,-33 10 0,-25 4 0,-124-23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8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12961 10058 0,'0'0'0,"0"0"16,0 0-16,0 0 0,0 0 15,0 0-15,0 0 0,0 0 16,0 0-16,0 0 16,0 0-16,0 0 0,0 0 15,0 0-15,232 42 0,-174-38 16,8 1-16,8-1 0,1-4 16,7 0-16,18 0 0,49-4 15,8-1-15,-8-4 16,0 0-16,49 4 0,-16 0 0,50 1 15,-9-1-15,-24 5 16,-9 5-16,1-1 0,-34 1 16,-33-5-16,-8 0 0,-116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9.3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9957 10560 0,'0'0'0,"0"0"16,0 0-16,0 0 0,0 0 0,0 0 16,0 0-16,0 0 15,0 0-15,199-60 0,-141 55 16,16 0-16,9 1 0,0 4 15,8 0-15,8-5 0,9 0 16,66 1-16,8-1 0,58-4 16,-17-1-16,50 1 0,-17 0 15,-16-5-15,-16 0 0,41 9 16,-25 5-16,132-9 16,-58-5-16,-49 0 0,-25 0 15,-41 19-15,-9 13 0,-41 1 16,-17-5-16,-41-14 0,-16-5 15,-75 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29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9403 10220 0,'0'0'0,"0"0"0,0 0 0,0 0 16,0 0-16,0 0 16,0 0-16,0 0 0,0 0 15,0 0-15,0 0 0,0 0 16,248-37-16,-173 28 16,16 4-16,8-4 0,9 0 0,57-5 15,-8 9-15,17 0 16,8-4-16,58 0 0,-17 4 0,34-4 15,-25 4-15,32 5 16,-32 5-16,132 0 0,-58-5 16,-57 4-16,-26 5 0,-33-4 15,-16-5-15,-25-5 0,-17-4 16,-8-14-16,1-10 0,-125 33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0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8625 10188 0,'0'0'0,"0"0"15,0 0-15,0 0 0,0 0 16,0 0-16,0 0 0,0 0 15,0 0-15,257-61 0,-183 52 16,9 0-16,0 4 0,16 1 16,9-1-16,65 0 15,1 1-15,58-6 0,-17 6 0,-17 4 16,1 9-16,41-4 16,-17-1-16,26 1 0,-18-5 15,-32 9-15,-9 5 0,125 0 16,-51 0-16,-24-5 0,-24 1 15,-34-6-15,-25 1 0,-17-5 16,-24 0-16,-8-14 16,-9-9-16,-99 23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0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6962 10267 0,'0'0'0,"0"0"0,0 0 15,0 0-15,0 0 0,0 0 16,0 0-16,0 0 16,0 0-16,0 0 0,0 0 0,0 0 15,0 0-15,248-14 16,-173 14-16,8 0 0,16 0 15,8 0-15,9 0 0,66 0 16,-8 5-16,66-5 0,-8 0 16,24 4-16,-24 6 0,-17-6 15,-16 1-15,49 4 0,-16 1 16,98 4-16,-81-5 0,-26-9 16,-8 0-16,-41 0 15,-17 4-15,-24 15 0,-9 9 16,-124-28-16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1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6259 10151 0,'0'0'0,"0"0"0,0 0 16,0 0-16,0 0 0,0 0 15,0 0-15,0 0 0,0 0 16,0 0-16,0 0 0,207-79 16,-141 65-16,17 4 15,8 1-15,8 0 0,0-1 16,75 1-16,8 4 0,66-4 16,0 0-16,42 0 0,-33 4 15,-9 0-15,-8 5 0,25 5 16,-42 4-16,149 10 0,-66 4 15,-41-9-15,-25-9 0,-50-5 16,-24 0-16,-42 0 16,-25 0-16,-99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1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5150 10053 0,'0'0'0,"0"0"0,0 0 15,0 0-15,0 0 0,0 0 16,0 0-16,0 0 0,0 0 16,0 0-16,0 0 0,0 0 15,0 0-15,0 0 16,207 37-16,-141-32 0,9 4 15,7 0-15,18 1 0,7-1 16,9 0-16,66 1 0,0-1 16,58 0-16,-8 1 0,33-1 15,-34 0-15,-16-4 0,-8 0 16,25-1-16,-25 1 0,66-5 16,-83 0-16,-49-56 15,-34-37-15,-107 93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1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3371 10113 0,'0'0'0,"0"0"0,0 0 16,0 0-16,0 0 0,0 0 15,0 0-15,0 0 16,0 0-16,0 0 0,0 0 0,0 0 16,248-37-16,-173 28 15,8-5-15,8 0 0,8 0 16,66-5-16,1 1 0,-1-1 16,1 1-16,49-6 0,-17 1 15,34 0-15,-17 4 0,-24 15 16,-18 8-16,26 1 0,-25 4 15,-17 5-15,-16 0 0,82 9 16,-49-9-16,-174-14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2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16362 9299 0,'0'0'0,"0"0"0,0 0 15,0 0-15,0 0 0,0 0 16,0 0-16,0 0 16,0 0-16,0 0 0,0 0 15,223 38-15,-165-29 0,8-4 16,9-1-16,-1 6 0,9-1 15,8 0-15,8 0 0,50 5 16,0 0-16,0-4 0,0-1 16,50 5-16,-9 0 0,33 4 15,-24 1-15,-9 0 16,-8-5-16,17 0 0,-17 0 16,-8-1-16,-9-3 0,108 13 15,-41 5-15,-42-19 0,-33-4 16,-8 0-16,0-1 0,-16 1 15,-9 0-15,-8-5 0,-1 0 16,-7 0-16,-9 0 0,1 0 16,-1 4-16,8 1 15,1 4-15,-9 5 0,-8 9 16,0-9-16,0-4 0,-8-6 16,0-4-16,0 10 0,-9-1 15,17-4-15,8-5 0,-82-5 16,16 5-16,25-5 0,8 1 15,9-1-15,7-4 0,-7-1 16,-1 1-16,-8 4 16,1 5-16,-1-4 0,0-1 15,-16 0-15,-1 1 0,-49 4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2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2362 10025 0,'0'0'16,"0"0"-16,0 0 0,0 0 16,0 0-16,0 0 0,0 0 15,0 0-15,0 0 0,0 0 16,0 0-16,0 0 0,0 0 16,0 0-16,0 0 15,223 70-15,-157-65 0,9-1 16,16 5-16,0 1 0,8 4 15,67 0-15,-1-5 0,-8 0 16,0 1-16,50-1 0,-16 0 16,32 5-16,-24 5 0,-26-10 15,-24-9-15,25 0 0,-25 0 16,-149 0-16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2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1782 10160 0,'0'0'0,"0"0"15,0 0-15,0 0 16,0 0-16,0 0 0,0 0 16,0 0-16,0 0 0,0 0 15,0 0-15,0 0 0,0 0 16,0 0-16,0 0 0,199 47 15,-133-47-15,9 0 16,7 0-16,9 4 0,9 1 0,65-1 16,9 1-16,58 0 15,-25-1-15,-9 6 0,-8-1 16,42 0-16,-17 1 0,33 4 16,-24-5-16,-26 5 0,-24 0 15,116 4-15,-67-4 0,-49-14 16,-33-14-16,-9 14 15,0 14-15,-132-14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3.1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2767 10276 0,'0'0'0,"0"0"15,0 0-15,0 0 0,0 0 16,0 0-16,0 0 0,199-28 16,-199 28-16,165-9 0,-66 9 15,9 0-15,0 0 0,74 5 16,8-1-16,66 6 16,-16-1-16,42 0 0,-26-4 0,34 0 15,-34-1-15,-41 10 16,-16 5-16,124 9 0,-50-5 15,-33-14-15,-33-9 0,-42 5 16,-41 4-16,-8-4 0,-8-5 16,-108 0-16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3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3735 10188 0,'0'0'0,"0"0"16,0 0-16,0 0 0,0 0 0,0 0 15,0 0-15,0 0 16,199-28-16,-133 28 0,8 0 16,17 0-16,0-5 0,9 5 15,7 0-15,59 0 0,-1 0 16,50 0-16,-16 5 0,-17 0 15,-16-1-15,32 6 16,-16-1-16,-33 0 0,-8 1 16,8-15-16,-25-4 0,-124 9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4.0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1849 9727 0,'0'0'0,"0"0"0,0 0 16,0 0-16,0 0 0,0 0 16,0 0-16,0 0 0,99 233 15,-83-177-15,1 0 0,0 4 16,7 5-16,1 0 16,8 0-16,0 1 0,0-1 15,-33-65-15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4.3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1311 9285 0,'0'0'15,"0"0"-15,0 0 0,0 0 16,0 0-16,0 0 0,0 0 15,0 0-15,0 0 0,0 0 16,-25 242-16,33-186 16,1 5-16,7-1 0,1 1 15,-1-1-15,9 5 0,0 0 16,0 0-16,-1-4 0,10-5 16,23 18-16,1-18 0,-58-56 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4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1485 9285 0,'0'0'0,"0"0"0,0 0 0,0 0 15,0 0-15,0 0 16,0 0-16,-108 149 0,108-149 15,-33 98-15,16-38 0,1 6 16,-1-1-16,9 0 0,0 0 16,8-5-16,0 1 0,8 27 15,9-4-15,-1-10 0,9-8 16,-25-66-16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5.0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1509 8983 0,'0'0'0,"0"0"16,0 0-16,0 0 16,0 0-16,0 0 0,0 0 0,0 0 15,0 0-15,-165 116 16,132-83-16,8 4 0,0 5 16,0 5-16,1 4 0,-1 0 15,0 0-15,8 0 0,1 5 16,-1 0-16,9 0 0,0-1 15,-1 6-15,9-5 16,0 0-16,0 27 0,9-4 0,-1 1 16,8-6-16,-16-74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5.4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1509 8899 0,'0'0'0,"0"0"15,0 0-15,0 0 16,0 0-16,0 0 0,0 0 15,0 0-15,0 0 0,0 0 16,-198 89-16,173-57 0,0 5 16,0 5-16,1 0 0,-1 9 15,0 5-15,8 5 0,1-1 16,-1 5-16,9 5 0,0 4 16,-1 1-16,1 37 0,8-5 15,0-5-15,8 0 0,9-9 16,8-9-16,-25-84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5.8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1220 9118 0,'0'0'16,"0"0"-16,0 0 0,0 0 15,0 0-15,0 0 0,0 0 16,0 0-16,0 0 0,-124 140 16,107-94-16,1 5 15,-1 5-15,9 5 0,-1 4 0,1 4 16,0 6-16,0-5 16,8-1-16,8 34 0,0-6 15,0-8-15,9-5 0,8-5 16,8-5-16,17-9 0,16-9 15,0-5-15,17-4 0,-83-47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2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22245 9946 0,'0'0'0,"0"0"0,0 0 0,0 0 15,0 0-15,0 0 16,0 0-16,0 0 0,0 0 15,0 0-15,0 0 0,0 0 16,223 14-16,-173-9 0,-1-1 16,1 1-16,8 0 0,0-5 15,0 0-15,8 0 16,0 0-16,0 0 0,1-5 0,-1 0 16,0 1-16,33-6 15,1 6-15,-18-1 0,-7 5 16,-1 0-16,1 0 0,-75 0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6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1691 9858 0,'0'0'0,"0"0"0,0 0 15,0 0-15,0 0 0,0 0 16,0 0-16,0 0 0,0 0 16,-41 209-16,49-167 0,1 9 15,-1 5-15,8 0 16,1-1-16,8 1 0,8 0 15,0 0-15,0 0 0,0 4 16,0 1-16,17 22 0,8-3 16,0-15-16,8-5 0,-8-9 15,8-9-15,-66-42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6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1443 9951 0,'0'0'15,"0"0"-15,0 0 0,0 0 16,0 0-16,0 0 0,0 0 16,0 0-16,0 0 0,-16 195 15,32-144-15,1 0 16,-1 5-16,9 0 0,8 0 16,9 0-16,7 4 0,1 5 15,0 5-15,24 28 0,-8-5 16,9-14-16,-1-9 0,1-5 15,-9-5-15,25 10 0,-8-14 16,-83-56-16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6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1187 10355 0,'0'0'0,"0"0"0,0 0 16,0 0-16,0 0 0,0 0 15,0 0-15,0 0 0,0 0 16,0 0-16,0 0 0,0 0 15,41 238-15,-24-192 16,7 1-16,1-1 0,0 5 16,0 1-16,0-1 0,8 0 15,0 0-15,0-4 0,0-1 16,8-4-16,1 0 0,7 0 16,1 0-16,-50-42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7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1485 10797 0,'0'0'0,"0"0"0,0 0 16,0 0-16,0 0 0,0 0 15,0 0-15,0 0 0,0 0 16,0 0-16,0 0 0,231 61 16,-181-43-16,8 1 15,8 4-15,0-4 0,9-1 16,7 1-16,1 0 0,50-1 15,-9-4-15,-9-4 0,1-10 16,0-5-16,0 0 0,-116 5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7.5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1228 10942 0,'0'0'0,"0"0"0,0 0 16,0 0-16,0 0 0,0 0 15,0 0-15,0 0 16,0 0-16,0 0 0,0 0 0,0 0 16,0 0-16,190 116 15,-140-98-15,8 1 0,8-5 16,-8 0-16,0 0 0,8 0 16,9-5-16,-1 0 0,1 1 15,40-1-15,-7 0 0,0-9 16,-9-4-16,-8-6 0,-8 1 15,-83 9-15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7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1352 10825 0,'0'0'16,"0"0"-16,0 0 0,0 0 16,0 0-16,0 0 15,0 0-15,0 0 0,0 0 0,0 0 16,232 10-16,-174-10 15,0 0-15,8 0 0,8-5 16,9 0-16,8 1 0,50-1 16,-1-4-16,-15-1 0,-10 1 15,43-10-15,-18 1 0,-7-10 16,-9 0-16,-25-5 0,-16 1 16,-83 32-16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8.1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1567 10327 0,'0'0'0,"0"0"0,0 0 16,0 0-16,0 0 0,0 0 15,0 0-15,0 0 0,0 0 16,0 0-16,0 0 0,0 0 16,207 14-16,-157-9 0,-1-5 15,9 0-15,9 0 16,7 0-16,9 0 0,8-5 16,8 1-16,58-1 0,-8 0 15,0 1-15,0-1 0,33-4 16,-25-5-16,-157 14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8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1087 10151 0,'0'0'0,"0"0"0,0 0 16,0 0-16,0 0 0,0 0 16,0 0-16,0 0 0,0 0 15,207-24-15,-207 24 0,157-9 16,-74 4-16,16 1 15,9-1-15,66 1 0,0-1 16,49-4-16,-16 4 0,0-4 16,0 4-16,41 0 0,-25 10 15,9-10-15,-34-4 0,-32-5 16,-17 0-16,74 0 0,-49 9 16,-174 5-16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8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1584 10225 0,'0'0'16,"0"0"-16,0 0 0,0 0 16,0 0-16,0 0 0,0 0 15,0 0-15,0 0 0,0 0 16,232-56-16,-158 42 16,9 0-16,16 0 0,9 0 0,57-4 15,1-1-15,-1 1 16,1 4-16,57-5 0,-8 5 15,17 0-15,-34 5 0,-24 0 16,-17-1-16,17 1 0,-25 4 16,-25 5-16,-16 0 0,-108 0 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9.1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1907 10155 0,'0'0'15,"0"0"-15,0 0 0,0 0 16,0 0-16,0 0 0,0 0 15,0 0-15,0 0 0,0 0 16,206 0-16,-123 0 16,8 0-16,8 0 0,9 5 0,58 0 15,-1-1-15,0 1 16,9 0-16,41 4 0,-33 0 16,34 1-16,-26-6 0,-41-4 15,-17 0-15,-8-9 0,-33-5 16,-91 14-16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2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23072 9560 0,'0'0'0,"0"0"16,0 0-16,0 0 0,0 0 15,0 0-15,0 0 0,0 0 16,199 70-16,-150-61 0,1-4 15,8-1-15,0-4 16,0 0-16,0 0 0,8 0 16,0-4-16,-66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9.4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1485 10765 0,'0'0'0,"0"0"16,0 0-16,0 0 16,0 0-16,0 0 0,0 0 15,0 0-15,0 0 0,0 0 16,0 0-16,231-37 0,-189 37 16,7 0-16,9 0 0,8 0 15,9 4-15,8 1 16,-1 0-16,9-1 0,0 1 15,58 4-15,-8 0 0,0-4 16,-1-5-16,34-5 0,-17-4 16,-8-14-16,-8-5 0,-141 28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39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2055 10611 0,'0'0'15,"0"0"-15,0 0 0,0 0 16,0 0-16,0 0 0,0 0 15,0 0-15,240-14 0,-165 14 16,8 0-16,16-4 0,9-1 16,57-4-16,0-1 0,1-4 15,-1 5-15,67-14 16,-8-10-16,49-4 0,-25 5 16,8-1-16,-32 0 0,-26 5 15,-7 1-15,82-25 0,-75 6 16,-32-15-16,-34-4 0,-41 14 15,-25 9-15,-66 42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40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3752 9951 0,'0'0'0,"0"0"0,0 0 15,0 0-15,0 0 0,0 0 16,0 0-16,0 0 0,256-52 16,-173 48-16,16 4 0,1 0 15,7 0-15,67 0 0,0 0 16,57-5-16,-16-4 0,-8 0 15,-8-5-15,49 0 16,-8 4-16,33-4 0,-25 0 16,158-4-16,-67 4 0,-49 9 15,-42 10-15,-8 4 0,0 5 16,-25 0-16,0 5 0,0-1 16,9 6-16,-26-6 15,-8 1-15,1-1 0,-1-4 0,9 0 16,16 0-16,-25 0 15,-16 0-15,-9-18 0,-7-10 16,32 4-16,25 6 0,-33 13 16,-16 14-16,-18-4 0,-15-5 15,24 4-15,17 1 0,-9-5 16,-7 0-16,-18 0 0,-16 0 16,9 0-16,16 0 0,-17-5 15,0-4-15,1 4 16,-1 0-16,-8-4 0,9-5 15,7-9-15,9-5 0,-8 14 16,0 4-16,-17 10 0,0 5 16,8-5-16,1 0 0,24-5 15,8-4-15,-16-1 16,0 1-16,-16 0 0,-9-1 0,-8 1 16,-1 4-16,1 1 15,0-1-15,-25-4 0,0-5 16,-25-5-16,-8 0 0,-58 5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40.8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14103 10648 0,'0'0'0,"0"0"0,0 0 16,0 0-16,0 0 0,0 0 16,0 0-16,198 14 0,-140-14 15,9-4-15,-1-1 0,8 0 16,17 5-16,9-4 0,7-1 15,59-4-15,-1-5 0,42 0 16,-17 5-16,-8 4 16,0 5-16,33 5 0,-16 4 15,-17 0-15,0 1 0,17-10 16,-17 0-16,-182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41.7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6954 10541 0,'0'0'0,"0"0"15,0 0-15,0 0 0,0 0 0,215-18 16,-116 9-16,17-1 16,17 1-16,73 0 0,1 4 15,91-4-15,-8-1 0,57-4 16,-32 5-16,49 0 0,-25 4 16,182-9-16,-82-4 0,-34 4 15,-24 4-15,-381 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0:44.5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 10272 0,'0'0'0,"0"0"15,0 0-15,0 0 16,0 0-16,0 0 0,0 0 15,0 0-15,0 0 0,0 0 16,0 0-16,0 0 0,0 0 16,0 0-16,0 0 0,0 0 15,0 0-15,0 0 16,0 0-16,0 0 0,0 0 0,0 0 16,215 65-16,-215-65 15,0 0-15,75 0 0,-50 0 16,0 0-16,-1 0 0,1 0 15,8 0-15,0 0 0,0-5 16,1 5-16,-1 0 0,0 0 16,8 0-16,1 0 15,-9 0-15,0 0 0,0 0 0,-8 0 16,-1 0-16,1 0 16,0 0-16,8 0 0,0 0 15,0 0-15,0 0 0,1-5 16,-1 1-16,0 4 0,-8 0 15,-1-5-15,10 5 0,-10 0 16,9 0-16,-8 0 16,0 0-16,0 0 0,0 0 15,0 0-15,-1 0 0,1 0 16,0 0-16,0 0 0,0 0 16,-1 0-16,1 0 0,0 0 15,0 0-15,-8 0 0,-1 0 16,1 0-16,7 0 0,-7 0 15,0 0-15,-1 0 16,9 0-16,-9 0 0,1 0 0,0 0 16,-1 0-16,1 0 15,-1 0-15,1 0 0,-1 0 16,1 0-16,-1 0 0,1 0 16,-1 0-16,1 0 0,0 5 15,-1-5-15,1 0 0,-1 0 16,1 0-16,-1 0 15,1 0-15,-1 0 0,1 0 16,0 0-16,7 0 0,1 0 16,0 0-16,0 0 0,0 0 15,-1 0-15,1-5 0,0 5 16,-8 0-16,-1 0 0,1 0 16,-1 0-16,1 0 0,-1 0 15,1 0-15,-1 0 16,1 0-16,0 0 0,7-4 0,1-1 15,0 0-15,0 5 16,0 0-16,0 5 0,-1 0 16,1-1-16,0-4 0,0 0 15,0 0-15,-1 0 0,1 0 16,0 0-16,-8 0 0,-1 0 16,1 5-16,-1-1 15,1 1-15,-1 0 0,9-5 16,0 0-16,0 4 0,0-4 15,0 0-15,-1 0 0,9 0 16,-8 0-16,8 0 0,-8 0 16,8 0-16,-8 0 0,0 0 15,0 0-15,8 0 0,0 0 16,0 0-16,0 0 16,0 5-16,-8-5 0,8 0 15,-8 0-15,8 5 0,-8-1 16,0 1-16,0 0 0,8-1 15,0-4-15,-8 0 0,-1 0 16,1 0-16,0 0 0,0 0 16,0 0-16,-1 0 0,1 0 15,0 0-15,0 0 16,0 5-16,0 0 0,-1-1 16,1-4-16,0 0 0,0 0 15,0 5-15,-9-5 0,9 0 16,0 0-16,0 0 0,-9 0 15,9 0-15,-8 0 0,-1 0 16,1 0-16,-1 5 0,1-5 16,-1 0-16,1 4 15,-1 1-15,1 0 0,0-5 16,-1 4-16,1 1 0,-1 0 16,1-5-16,-1 4 0,-16-4 15,17 9-15,-1-4 0,1-5 16,0 0-16,-1 0 0,1 0 15,-1 0-15,1 0 0,-1 0 16,1 0-16,-1 0 16,1 0-16,-1-5 0,1 1 15,0 4-15,-1 4 0,1-4 16,-1-4-16,1 4 0,-1 0 16,1 0-16,-1 0 0,1 0 15,-1 0-15,-16 0 0,17 0 16,-17 0-16,17 0 0,-17 0 15,24 0-15,-24 0 16,0 0-16,0 0 0,0 0 16,0 0-16,0 0 0,0 0 15,116 4-15,-116-4 0,0 0 16,0 0-16,0 0 0,0 0 16,0 0-16,0 0 15,116 0-15,-116 0 0,0 0 0,50-4 16,-25 4-16,-25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0:46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8360 15463 0,'0'0'0,"0"0"0,0 0 16,0 0-16,0 0 0,0 0 15,0 0-15,0 0 0,0 0 16,0 0-16,0 0 0,0 0 16,0 0-16,0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0:54.4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6027 10453 0,'0'0'15,"0"0"-15,0 0 0,0 0 16,0 0-16,0 0 16,0 0-16,0 0 0,0 0 15,0 0-15,0 0 0,0 0 16,0 0-16,0 0 0,0 0 16,0 0-16,0 0 0,0 0 15,0 0-15,0 0 16,0 0-16,0 0 0,0 0 15,0 0-15,0 0 0,0 0 16,0 0-16,0 0 0,0 0 16,215 5-16,-215-5 0,0 0 15,0 0-15,108 4 0,-75 1 16,0 0-16,8-5 0,-8-5 16,1 0-16,-1 1 15,8-1-15,0 0 0,1 5 0,-1-4 16,-8-1-16,0 5 15,0 0-15,1 0 0,-1 0 16,0 0-16,0 0 0,0 0 16,0 0-16,8 0 0,1 0 15,-1 0-15,1 0 0,-9 0 16,0 0-16,0 0 16,0 0-16,-8 0 0,8 0 15,0 0-15,0 0 0,0 0 16,0 0-16,0 0 0,0 0 15,1 0-15,-1 0 0,0 0 16,0 0-16,0 0 0,0 0 16,0 0-16,0 0 0,0 0 15,9-5-15,-9 1 16,0-1-16,0 5 0,0 0 0,0 0 16,0-4-16,0-1 15,9 5-15,-9-5 0,0 1 16,0-1-16,0 0 0,0 5 15,0 0-15,0-4 0,1-1 16,-1 0-16,0 1 0,-8 4 16,8 0-16,-9 0 15,1 0-15,8-5 0,0 0 0,-8 5 16,8 0-16,-8 0 16,8 0-16,-8 0 0,0 0 15,0 0-15,8 0 0,0 0 16,0-4-16,-8 4 0,0 0 15,0 0-15,-1 0 0,1 0 16,0 0-16,0 0 16,0-5-16,-1 0 0,1 1 15,0-1-15,0 0 0,0 1 16,0 4-16,-1 0 0,1 0 16,0 0-16,8-5 0,-8 0 15,8 1-15,0-1 0,0 1 16,0-1-16,0 0 0,1 5 15,-1 0-15,0 0 16,0 0-16,0 0 0,8 0 16,1 0-16,-1 0 0,0 0 15,1 0-15,-1 0 0,1 0 16,-1 0-16,0 0 0,1 0 16,-9 5-16,8 0 0,0-1 15,1 1-15,8-5 0,-1 4 16,1 1-16,-1-5 15,1 0-15,-9 0 0,1 5 16,-1-5-16,9 0 0,-1 4 16,1 1-16,8 0 0,0-1 15,0 1-15,-8-5 0,24 5 16,-8-5-16,0 4 0,1 1 16,-9 0-16,-1 4 0,1-4 15,9-5-15,-10 4 16,-7 1-16,0 0 0,-1-1 0,1 1 15,8 0-15,-8-1 16,8 1-16,-1-1 0,1-4 16,0 0-16,-8 0 0,0 0 15,8 0-15,-9 0 0,9 0 16,-8 0-16,8 0 0,-9 0 16,9 0-16,-8-4 15,0-1-15,-1 1 0,1-1 16,-1 0-16,1 5 0,0-4 15,-1-1-15,1 5 0,0 0 16,-1-5-16,1 1 0,0-1 16,-1 5-16,1-5 0,0 1 15,-1-6-15,1 6 0,-1-1 16,1 5-16,0 0 16,-1 0-16,-7-5 0,-1 1 15,1-1-15,-1 5 0,9-5 16,-1 1-16,1-1 0,-1 5 15,-7-5-15,-1 1 0,1 4 16,-1 0-16,0 0 0,1 0 16,-1 0-16,0 0 0,-7 0 15,-1 0-15,0 0 16,0-5-16,0 5 0,0 0 16,0 0-16,0 0 0,9 0 15,-1-4-15,0-1 0,1 5 16,7-5-16,1 5 0,0 0 15,8 0-15,24-4 0,-7-1 16,-1 5-16,-8 0 0,1 0 16,-1-5-16,0 5 15,-8 0-15,0-4 0,0 4 16,0 0-16,0 0 0,0 0 16,8 0-16,-8 0 0,8 0 15,0 0-15,0 4 0,0-4 16,1-4-16,-9 4 0,-1 0 15,10-5-15,-1 0 0,0 1 16,0 4-16,0 0 16,1 0-16,-1-5 0,0 0 15,0 1-15,0 4 0,25-5 16,0 0-16,-8 1 0,-8 4 16,-1 0-16,1 0 0,-1 0 15,1 0-15,-1 0 0,0 0 16,1-5-16,-1 0 0,-7 1 15,-1 4-15,8 0 16,1 0-16,-1 0 0,9 0 16,0 0-16,-9 0 0,9 0 15,0 0-15,-9 0 0,1 0 16,-1 0-16,-8 0 0,9 0 16,-1 0-16,-8-5 0,1 5 15,-1-5-15,8 5 0,-8-4 16,1 4-16,-1 0 15,0 4-15,0 1 0,0-5 16,-8 0-16,9 5 0,-10-5 16,1 0-16,0 4 0,0 1 15,-8 0-15,-1-1 0,1 1 16,0 0-16,-1-1 0,1 1 16,-9-5-16,1 5 0,-1-1 15,1 1-15,-1 0 16,0-1-16,1 1 0,-1 0 15,0-1-15,9 1 0,-9 0 16,1-1-16,-1 5 0,1 1 16,-1-6-16,0 1 0,1 0 15,7-1-15,1 1 0,0-5 16,-1 5-16,1-1 0,0 1 16,-9 0-16,0-1 15,1 1-15,-1 0 0,9-1 16,-9 1-16,9 4 0,-9-4 15,9 0-15,-9-1 0,9 5 16,-9 1-16,0-6 0,1 1 16,-1 0-16,1-1 15,-1 6-15,-16-6 0,8 1 0,0 0 16,0-1-16,0 1 16,9 0-16,-9-1 0,0 1 15,0 0-15,8-1 0,-8-4 16,9 0-16,-9 0 0,8 5 15,-8 0-15,9-1 0,-9 1 16,8-1-16,-8-4 0,0 0 16,0 0-16,0 0 15,1 0-15,-1 0 0,0 0 16,0 0-16,0 0 0,0 0 16,0 5-16,9 0 0,-9-5 15,0 0-15,0 0 0,8 0 16,-8 0-16,0 0 0,0 0 15,1 0-15,-1 0 16,0 0-16,0 0 0,0 0 0,0 0 16,0 0-16,0 0 15,0 0-15,0 0 0,9 0 16,-9 0-16,0 0 0,0 0 16,0 0-16,0 0 0,0 0 15,0-5-15,1 0 0,7 1 16,0-1-16,-41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0:56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 13198 0,'0'0'0,"0"0"16,0 0-16,0 0 15,0 0-15,0 0 0,0 0 16,0 0-16,0 0 0,0 0 16,0 0-16,0 0 0,0 0 15,0 0-15,0 0 0,0 0 16,0 0-16,0 0 0,0 0 16,0 0-16,0 0 0,207 42 15,-174-42-15,0 0 16,9 0-16,-1-5 0,0 5 15,9 0-15,0 0 0,-1 0 16,1 0-16,0 0 0,8 0 16,-1-5-16,1 1 0,0-1 15,8 5-15,-8-5 0,9 1 16,32-6-16,-8 6 0,0-1 16,0 0-16,-8 1 15,-1-1-15,1 1 0,0 4 16,0 0-16,-1 0 0,1 0 15,-8 0-15,32-5 0,1 0 16,-9 1-16,0 4 0,-16 4 16,-8 6-16,-1-6 0,9 1 15,-1-5-15,1 0 0,-8 0 16,-1 4-16,-8 1 16,-8 0-16,8-1 0,1-4 15,-1 0-15,0 0 0,0 0 16,-8 0-16,8 0 0,1 5 15,-1 0-15,0-1 0,0 1 16,0 4-16,1-4 0,-10-5 16,1 0-16,0 0 0,0 0 15,0 0-15,0 0 16,0 5-16,0-1 0,0 1 16,-9 4-16,1 1 0,-17-6 15,0-4-15,9 5 0,7 0 16,9-1-16,0-4 0,0 0 15,-8 0-15,8 0 0,0 5 16,-1-5-16,10 0 0,-1 0 16,0 0-16,-8 0 15,0 4-15,0-4 0,8 0 16,0 0-16,0-4 0,25-1 16,0 5-16,-16 0 0,-1 5 15,1-5-15,-1-5 0,1 5 16,-1 5-16,-8-1 0,1-4 15,-1 5-15,8 0 0,-7-5 16,7-5-16,0 5 16,1 5-16,-1-1 0,9 1 15,-8-5-15,-1 0 0,1-5 16,-1 5-16,-8-4 0,0-1 16,1 0-16,7 1 0,-8-1 15,0 5-15,1-4 0,7 4 16,1-5-16,-1 5 0,1 0 15,-1 0-15,-8-5 16,0 1-16,1 4 0,-1 0 16,-8 0-16,0-5 0,0 0 15,8 1-15,0-1 0,0 0 16,-8 1-16,0-1 0,0 0 16,0 5-16,8 0 15,0-4-15,-8-1 0,0 0 0,0 1 16,0 4-16,-9 0 15,-7 0-15,-9-5 0,0 0 16,0 1-16,9-1 0,-1 0 16,0 5-16,1 0 0,7 5 15,1 0-15,-9-1 0,1 1 16,-9 0-16,8-1 0,1-4 16,7 0-16,1-4 0,8 4 15,8 4-15,-8-4 16,-9 0-16,9 0 0,9 5 15,-67-5-15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0:57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15253 12793 0,'0'0'0,"0"0"0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2:58:04.1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2089 9602 0,'0'0'0,"0"0"16,0 0-16,0 0 0,0 0 16,0 0-16,0 0 0,0 0 15,0 0-15,0 0 0,0 0 16,206 23-16,-156-28 0,8-4 16,8 0-16,0-1 15,9 1-15,8 0 0,8 0 16,0-5-16,0 0 0,58-5 15,0 5-15,41 0 0,-16 5 16,-9 0-16,1-1 0,40 6 16,-15 4-16,-18 0 15,-15 0-15,24 0 0,-17 0 0,-24-5 16,0 0-16,-26-4 16,-7-5-16,-108 14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1:16.5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2072 5164 0,'0'0'0,"0"0"16,0 0-16,0 0 16,0 0-16,0 0 0,0 0 15,0 0-15,0 0 0,0 0 16,0 0-16,0 0 0,0 0 15,0 0-15,0 0 0,0 0 16,0 0-16,0 0 0,0 0 16,0 0-16,0 0 0,-199-51 15,199 51-15,0 0 16,0 0-16,0 0 0,0 0 16,0 0-16,0 0 0,0 0 15,0 0-15,0 0 0,0 0 16,0 0-16,0 0 0,0 0 15,0 0-15,0 0 0,0 0 16,125 74-16,-125-74 0,57 19 16,-23-10-16,7 0 15,0 1-15,1-1 0,-1 5 16,9 0-16,-1-5 0,1 0 16,0 1-16,-1-1 0,1 0 15,0-4-15,-1 0 0,9-1 16,0 6-16,0-6 15,0 1-15,0 4 0,8 0 0,25 1 16,-8-6-16,-9-4 16,1 0-16,-1 0 0,-8 0 0,9 5 15,-1 4-15,1-4 16,-9 0-16,-8-1 0,0 1 16,0 0-16,8-5 0,0-5 15,0 0-15,1 5 0,-1 0 16,8 5-16,1 0 0,-9-1 15,0 1-15,0 0 16,0-1-16,17 1 0,-8 0 16,-1-5-16,1-5 0,-26 5 15,9 0-15,0-5 0,0-4 16,0 4-16,-8 1 0,-1 4 16,1 4-16,-1-4 15,1 0-15,8-4 0,0-1 0,0 0 16,0 5-16,0 0 15,0 0-15,-9 0 0,9 0 16,0-4-16,0-1 0,0 0 16,8 1-16,-8 4 0,0 0 15,0-5-15,8 0 0,-8 1 16,0-1-16,8 0 0,0 5 16,-8 0-16,-8 5 0,8-10 15,0-4-15,0 4 16,0 5-16,8 0 0,0 0 15,0 0-15,-8-4 0,8-1 16,0 1-16,1-1 0,-1 0 16,8 1-16,1-1 0,32 0 15,-7-4-15,-9 4 16,-9 1-16,1-1 0,0 0 0,-9 1 16,1-1-16,-1 0 15,9 5-15,-8-4 0,7-1 16,1 0-16,0 1 0,0-1 15,-1 0-15,1 1 0,8-1 16,-8 5-16,-1 0 0,10 0 16,-1-4-16,0-1 0,0-4 15,33-5-15,0 4 0,-8 1 16,-9 0-16,-16 4 16,0 5-16,9-5 0,7-4 15,-8 0-15,-8-1 0,0 1 16,9 5-16,7-1 0,9 0 15,-25 1-15,-16-1 0,16-4 16,8-1-16,0 6 16,-8-1-16,0 0 0,0-4 15,9 4-15,7 5 0,-16 0 16,0 0-16,0 0 0,8-4 16,-8 4-16,0 4 0,-16-4 15,-1 0-15,1 0 0,8 0 16,-1 5-16,9 0 0,0-10 15,0 0-15,0 5 16,0 0-16,0-4 0,0-1 0,1 0 16,-1 5-16,0-4 15,8-6-15,0 1 0,0-5 16,1 5-16,-1 4 0,0-4 16,-8 0-16,0-1 0,-8 1 15,16-5-15,9-5 0,-1 6 16,1 3-16,16 6 15,-8-1-15,0 0 0,0 1 0,-17-6 16,-8 1-16,8 0 16,1 4-16,-1 0 0,0 5 15,0-4-15,9-1 0,-9 0 16,1 1-16,-1-1 0,-8 0 16,0 1-16,8-1 0,-8 5 15,0 9-15,0-13 16,0-1-16,0 1 0,0 4 0,0 0 15,0 0-15,-8 0 16,8 0-16,-25 4 0,9 1 16,8-5-16,-1 0 0,1 0 15,0 4-15,0-4 0,-1 0 16,-7 0-16,-1 5 0,1-5 16,-1 0-16,1 0 15,7 0-15,-7 0 0,-9 0 0,8-5 16,1 1-16,-1-1 15,1 5-15,-9-4 0,0-1 16,-66 5-16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1:18.2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1700 6457 0,'0'0'0,"0"0"0,0 0 16,0 0-16,0 0 0,0 0 16,0 0-16,0 0 0,0 0 15,0 0-15,0 0 0,0 0 16,0 0-16,0 0 15,0 0-15,0 0 0,0 0 16,0 0-16,0 0 0,149 9 16,-149-9-16,49 19 0,-16-14 15,9-1-15,7 1 0,1 4 16,8 0-16,8 1 0,9-1 16,-1 0-16,9 1 0,0-1 15,-1 0-15,59 1 16,0-1-16,-17-4 0,0-5 15,41-5-15,-7-4 0,-18 4 16,-16 0-16,9 1 0,-1-6 16,34 1-16,-17 0 0,-1-1 15,1 1-15,-16 0 0,-9 0 16,33-1-16,-8 6 0,-8 4 16,-17 4-16,8-4 15,1 5-15,-1-5 0,-8-5 16,0 1-16,9-1 0,90-9 15,-24 9-15,-34 1 0,-16-1 16,-25 0-16,-8 1 0,8 4 16,0 9-16,-24 5 15,-9 0-15,24-9 0,18-10 0,7-4 16,18 4-16,-34-4 16,-8 4-16,-17 5 0,0 9 15,-8-4-15,0 4 0,8-9 16,9-4-16,8-1 0,8-4 15,-16 4-15,-9 5 0,-8 0 16,0 0-16,0 0 16,0 5-16,8-5 0,1-5 0,-67 0 15,33 1-15,17-1 16,8 0-16,-17 1 0,1-6 16,16 6-16,16-1 0,-8 0 15,1 1-15,-18-1 0,-7 5 16,16-4-16,16-1 0,-7 5 15,-9 5-15,0-10 16,0 0-16,8 1 0,0-1 0,-8 5 16,-8 0-16,8-5 15,8-4-15,1 4 0,7 5 16,-7-4-16,-1-1 0,0 5 16,0 0-16,1-5 0,-9 1 15,0-1-15,0-4 0,0 4 16,0 5-16,8-5 0,0 1 15,9-1-15,0 0 0,-9 1 16,-8-1-16,8 1 16,0 4-16,1-5 0,-1 0 15,0 1-15,1-1 0,-1 0 16,0 1-16,-16-1 0,0 0 16,8 5-16,0 0 0,8-4 15,0-1-15,9 5 0,-1 0 16,-7 0-16,-1 0 15,-8 0-15,8 0 0,-8 5 16,-8 4-16,8-14 0,0 1 16,0-1-16,0 0 0,0-4 15,0 0-15,-8-1 0,0 6 16,-17-1-16,0 5 0,9 0 16,7 0-16,-7 5 15,8 4-15,-9-9 0,9-9 16,-1-1-16,1 6 0,0-1 15,0 1-15,-1-1 0,1 5 16,8-5-16,0-4 0,0 0 16,0 4-16,0 0 0,-8 1 15,8-1-15,8 0 0,1-4 16,-9 0-16,0-1 16,8 1-16,-8 4 0,8 1 15,-8-5-15,0-1 0,0 6 16,9-1-16,-9 0 0,8 1 15,0-1-15,0 5 0,1-5 16,7 1-16,-16-1 0,0 5 16,-8 0-16,0 0 0,-83 0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1:19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1931 7453 0,'0'0'0,"0"0"0,0 0 16,0 0-16,0 0 0,0 0 15,0 0-15,0 0 16,0 0-16,0 0 0,0 0 15,0 0-15,0 0 0,0 0 16,0 0-16,0 0 0,0 0 16,0 0-16,0 0 0,0 0 15,0 0-15,199 102 0,-158-93 16,9-4-16,0-1 0,8 1 16,-1 0-16,10-1 15,7 1-15,1 4 0,7 1 16,42-1-16,9-4 0,-9-1 15,-8 6-15,8-6 0,8-4 16,34-4-16,-17-1 0,-9 0 16,1 1-16,41-10 0,-16-5 15,-1 5-15,-8 5 0,-8-5 16,0 5-16,25-1 16,-25 6-16,0 4 0,0 0 15,0-5-15,0 0 0,115-4 16,-49 0-16,-24-1 0,-1-4 15,-33 10-15,-8 8 0,0-8 16,8-1-16,-24 10 0,-17 4 16,24-9-16,9-9 15,8 4-15,9 5 0,-17 9 16,-25 1-16,-8-10 0,0-5 16,16 5-16,9 5 0,8-10 15,0 0-15,-25-4 0,0 0 16,0 4-16,0 1 0,17-1 15,16 5-15,-8-5 0,-8-4 16,-26-5-16,-15-5 16,15 1-16,26 4 0,-25 9 15,-17 5-15,17-14 0,0 0 16,-8 5-16,-9 9 0,17-9 16,8-5-16,0 4 0,-8 6 15,0-1-15,-9 5 0,1-5 16,8-4-16,-9 4 15,-8 1-15,9-1 0,0 0 0,-9 1 16,-8-1-16,0 10 16,0-1-16,0-8 0,8-5 15,0 9-15,1 4 0,7 1 16,1 4-16,-92-9 0,26-5 16,24 1-16,8 4 0,9-5 15,8 5-15,0 0 0,-8 0 16,8 0-16,8 0 15,-8 0-15,-8 0 0,-8 5 16,-1 4-16,17-4 0,8-5 16,1 0-16,7 0 0,1 0 15,-1 0-15,-7 4 0,-1 6 16,-16-1-16,-9 0 0,1-4 16,7 0-16,1-1 0,0-4 15,-17 5-15,8 4 0,9-4 16,0-5-16,0 5 15,-1 4-15,-7 0 0,-1-4 16,1-1-16,8-4 0,-1 0 16,1 5-16,0 0 0,-9-5 15,9 0-15,0 0 0,-1 0 16,1 0-16,-8 0 16,-1 0-16,1-5 0,-9 5 15,8-5-15,9 1 0,0 4 16,0 4-16,-1-4 0,1-4 15,0-1-15,8 1 0,-8 4 16,-1 0-16,1 0 0,0-5 16,-1 5-16,10 0 0,-10 0 15,1 0-15,8 0 0,0 0 16,8 0-16,1-5 0,-1 1 16,0 4-16,0-5 15,9 0-15,0 1 0,7-1 16,-7-4-16,8-1 0,-116 10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1:21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1501 8532 0,'0'0'0,"0"0"15,0 0-15,0 0 0,0 0 16,0 0-16,0 0 0,0 0 16,0 0-16,0 0 15,0 0-15,0 0 0,0 0 16,0 0-16,0 0 0,190 4 15,-148 1-15,-1 0 0,1-1 16,7 1-16,1 0 0,8-5 16,0 4-16,8-4 0,8 0 15,1 0-15,8-4 0,49-1 16,-8 5-16,0 0 16,9 0-16,32 0 0,-8 5 15,0-1-15,1 1 0,-18-5 16,-16 0-16,42-5 0,-9 1 15,0 8-15,-8 10 0,0-9 16,-8 0-16,16 4 0,-16 5 16,-1-5-16,1 0 0,-17 1 15,-8 4-15,16 0 16,17 0-16,100 0 0,-34-10 16,-42 10-16,-24 9 0,-8-9 15,0 0-15,-17 0 0,-8 0 16,8 0-16,8 0 0,-8-4 15,-8-1-15,8-9 0,17-5 16,16 10-16,9 4 0,-26-4 16,-24 4-16,-8-4 15,-1-1-15,-7 6 0,7 4 16,9 0-16,8 0 0,8-14 16,9-5-16,-25 0 0,0 1 15,-9 4-15,1-5 0,16 0 16,8-4-16,9 4 0,8 5 15,-25-14-15,-25-4 0,17 8 16,8 6-16,1 4 16,-10 0-16,1 0 0,0 4 15,8 1-15,0 0 0,-8-5 16,-8 0-16,8 9 0,8 5 16,0-9-16,0-1 0,0-13 15,0-5-15,0 5 0,-8 4 16,0 10-16,8 4 0,-16-9 15,-9-5-15,17 5 16,0-4-16,-9 4 0,1 4 16,-1-13-16,1-5 0,-1 14 15,1 9-15,8 1 0,0-1 16,-1-14-16,10 1 0,15-6 16,1 1-16,-17 14 0,-8 9 15,-9-19-15,1-13 0,16 4 16,0 9-16,0-4 15,-8-1-15,0 6 0,0-1 16,-17 5-16,-8 5 0,0-5 16,-8-5-16,8 10 0,8 4 15,0-14-15,9 1 0,-17 4 16,-16 9-16,-59 0 0,25 1 16,26-10-16,7-5 0,9 5 15,8 0-15,0 0 16,0 0-16,0 0 0,8 0 15,-8 0-15,-8 5 0,0-5 16,-1 0-16,1 0 0,8 0 16,-16 0-16,-1 0 0,9 0 15,0 4-15,-1-4 0,9 0 16,9 0-16,-1 0 0,9-4 16,-1-1-16,17 5 15,-16 0-15,8-5 0,8 1 16,-8 4-16,-9 0 0,-8-5 15,1-4-15,-1 4 0,0 0 16,-16 10-16,0 4 0,0-9 16,-1 0-16,1 5 0,-8 4 15,-75-9-15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1:32.20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4033 8522 0,'0'0'0,"0"0"0,0 0 16,0 0-16,0 0 0,0 0 15,0 0-15,0 0 0,0 0 16,0 0-16,0 0 0,0 0 16,0 0-16,0 0 15,0 0-15,0 0 0,0 0 16,174 103-16,-174-103 0,58 9 15,-25-4-15,0-1 0,8 1 16,1 0-16,-1-1 0,9-4 16,-1 0-16,1 0 0,0 0 15,8 5-15,-1 0 0,1-5 16,0 0-16,0 0 0,0 0 16,0 0-16,0 0 15,25 0-15,-9 0 0,1 0 16,-1 0-16,1 0 0,-1 4 15,-8 1-15,0 0 0,1-5 16,-1 0-16,0 0 0,0 0 16,0 0-16,1 0 0,-1 0 15,-8 4-15,8-8 16,0-1-16,-8 0 0,0 5 16,0 0-16,0 0 0,0 0 15,0 0-15,-9 0 0,1-4 16,-9-1-16,1 5 0,7 0 15,1 5-15,-9-5 0,9 0 16,0-5-16,-1 0 0,1 1 16,0-1-16,-9 5 0,-8 0 15,0 0-15,8 0 16,1 0-16,-1 0 0,1 0 16,7 0-16,-7-5 0,7 1 15,-7-1-15,-1 0 0,0 5 16,1 0-16,-1-4 0,9 4 15,-9-5-15,1 1 0,-18 4 16,9 0-16,1-5 16,-1 0-16,0 1 0,0 4 0,0 0 15,0 0-15,0 0 16,0 0-16,0 0 0,0 0 16,1 0-16,-1 0 0,0 0 15,0 0-15,0 0 0,0 0 16,0 0-16,0 0 0,0 0 15,9 0-15,-1 0 16,0 4-16,1-4 0,-1 0 16,1 0-16,-1 0 0,0 0 15,1 0-15,-1 0 0,0 0 16,1 0-16,-1 0 0,0 0 16,1 0-16,-1 0 0,1 0 15,-1 0-15,0 0 0,1 0 16,-1 5-16,0-5 0,9 0 15,0 5-15,-1-1 16,1-4-16,8 0 0,25-4 16,-9-1-16,-8 10 0,1 4 15,-10-5-15,-7 1 0,8-5 16,0 0-16,8-5 0,0 1 16,1 4-16,-1 0 0,-8 0 15,-9 0-15,1 4 16,0 6-16,8-6 0,8-4 15,0 0-15,0 0 0,-8 5 16,0 0-16,-8-1 0,8 1 16,-1-5-16,1 0 0,0 5 15,8-1-15,-8-4 0,0 0 16,0 5-16,0 0 0,0-5 16,0 0-16,0-5 15,8 0-15,-8 1 0,0 4 16,0-5-16,0 5 0,0 0 15,0 0-15,0 0 0,-1 0 16,10 0-16,-1 0 0,-8 5 16,0-1-16,0 1 0,0-5 15,-1 5-15,10-1 0,-9-4 16,8 0-16,-8 0 16,8 5-16,0 0 0,0-1 15,0 1-15,9 0 0,-1-5 16,1 0-16,24 0 0,0 0 15,9-5-15,0-4 0,-1-1 16,1 6-16,-9-10 0,9-5 16,-108 19-16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4:52.8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1542 6559 0,'0'0'16,"0"0"-16,0 0 0,0 0 16,0 0-16,0 0 15,0 0-15,0 0 0,0 0 16,0 0-16,0 0 0,0 0 15,0 0-15,0 0 0,0 0 16,0 0-16,0 0 0,199 0 16,-174-4-16,0-1 15,0 5-15,-1 0 0,1 5 0,0-5 16,0 0-16,0 0 16,-1 0-16,1-5 0,0 0 15,8 1-15,0-1 0,0 5 16,0 0-16,1 0 0,-1 0 15,0 0-15,8 0 0,-8 0 16,0 0-16,0 0 0,1 5 16,-1-5-16,0 4 0,0 1 15,0 0-15,0-5 16,0 0-16,0 0 0,0 0 16,0 4-16,1 1 0,-1 0 15,-9-1-15,1 1 0,8 0 16,-8-1-16,0 1 0,0 0 15,8-1-15,0 1 16,-8-5-16,0 0 0,-1 0 0,1 0 16,0 0-16,0 0 15,0 0-15,8 0 0,0 0 16,0 0-16,-8 0 0,0 0 16,0 0-16,-1 0 0,1 0 15,0 5-15,0-1 0,0-4 16,-1 0-16,1 0 0,0 0 15,-8 0-15,7 0 16,1 0-16,0 0 0,0 0 16,-8 5-16,7-1 0,1 1 15,0-5-15,0 0 0,0 0 16,-1 5-16,1-1 0,0 1 16,-8 0-16,-1-1 0,1-4 15,-1 0-15,1 0 16,-1 0-16,1 0 0,8 0 0,0 0 15,-1 0-15,1 0 16,0 5-16,0 0 0,0-1 16,0 1-16,-1 0 0,1-1 15,0 1-15,0-5 0,0 0 16,-1 0-16,10 0 0,-1 0 16,0 5-16,0-5 15,0 0-15,0 0 0,0 0 0,0 0 16,0 0-16,0 0 15,1 0-15,-1 0 0,0 0 16,0 0-16,0 0 0,0 4 16,0 1-16,0-5 0,0 5 15,0-5-15,0 0 0,1 4 16,-1 1-16,0-5 16,0-5-16,0 5 0,0 5 15,0-5-15,0 0 0,-8 0 16,0 0-16,8 0 0,0 5 15,-8-5-15,0 0 0,8 0 16,0 0-16,0 0 0,0 4 16,9-4-16,-1 5 0,0-5 15,-8 0-15,0 0 16,1 0-16,-1-5 0,0 1 0,0-1 16,8 0-16,1 5 15,-1 0-15,0 0 0,1 0 16,-1 0-16,-8-4 0,0-1 15,0 5-15,0-5 0,9 1 16,-1-1-16,1 0 0,-9 1 16,0-1-16,0 5 0,0 0 15,0 5-15,0-1 16,0 1-16,0-5 0,0 0 16,1 0-16,-10 0 0,9 0 15,-8 0-15,0 0 0,-8 0 16,-1 0-16,9 0 0,0 0 15,0 5-15,0-1 0,-1-4 16,1 0-16,0 0 16,0 5-16,0 0 0,-9-1 15,9 1-15,0-5 0,0 0 16,-1 0-16,1 0 0,0 5 16,0-5-16,0 0 0,-9 4 15,1 1-15,-1-5 0,9 0 16,0 0-16,0 0 0,8 0 15,0 0-15,0 0 16,0-5-16,-8 1 0,8 4 0,0-5 16,0 0-16,0 1 15,1-1-15,-1 0 0,0 5 16,0-4-16,0-1 0,0 5 16,0 0-16,0 0 0,0 0 15,0 0-15,1 0 0,7 0 16,0 0-16,-8 0 0,0 0 15,1 0-15,-1 0 0,0 0 16,0 0-16,0 0 16,0 0-16,0 0 0,0 0 15,0 0-15,0 0 0,1 0 16,7 0-16,0 0 0,1 0 16,-1 0-16,0 0 0,1 0 15,-1 0-15,1 0 16,-1 0-16,0 0 0,-8-5 15,9 5-15,-1 0 0,-8 0 16,0 0-16,0 0 0,0-4 16,1 4-16,7 0 0,0 0 15,1 0-15,-1 0 0,0 0 16,1-5-16,-1 0 0,1 5 16,-1 0-16,0 0 15,1 0-15,-1 0 0,0-4 16,1-1-16,-1 0 0,1 1 15,-1-1-15,0 0 0,1 1 16,-1-1-16,-8 5 0,0-5 16,0 1-16,0 4 0,0 0 15,1 0-15,-1 0 0,0 0 16,8-5-16,-8 5 16,0 0-16,9-4 0,-1-1 15,0 0-15,1 5 0,-9-4 16,0-1-16,0 5 0,-8 0 15,0 0-15,0 0 0,-1 0 16,1 0-16,8 0 0,0 0 16,1 0-16,-1 0 0,0 0 15,0 0-15,0 0 16,8 0-16,-8 0 0,0 0 16,1 5-16,-10-1 0,1 1 15,0-5-15,0 0 0,0 5 16,8-5-16,0-5 0,0 0 15,0 5-15,0 0 0,0 0 16,0 0-16,0 0 0,1 0 16,-1 0-16,0 0 15,0 0-15,0 0 0,0 0 16,0 0-16,0 0 0,0 0 16,0 0-16,1 0 0,-1-4 15,0-1-15,0 5 0,0 0 16,0 0-16,0 0 0,0 0 15,-8 0-15,8 0 0,0 0 16,0 0-16,0 0 16,1 0-16,-1 0 0,0-5 15,0 1-15,0 4 0,0 0 16,0 0-16,0 0 0,-8 0 16,0 0-16,0 0 0,0 0 15,-1 0-15,1 0 0,0 0 16,0 0-16,0 0 0,-1 0 15,1 0-15,0 0 16,8 0-16,0-5 0,0 5 16,0 0-16,1 0 0,-1 0 15,0 0-15,-8 0 0,-1 0 16,1 0-16,0 0 0,8 0 16,0 0-16,0 0 0,-8 0 15,8-5-15,0 1 0,-8-1 16,8 5-16,0 0 15,0 0-15,1 0 0,-1 0 16,-9 0-16,10-5 0,-1 1 16,0 4-16,-8 0 0,-1 0 15,1 0-15,8 0 0,0-5 16,1 0-16,-1 1 0,0 4 16,0-5-16,0 0 0,0 1 15,0 4-15,0-5 16,0 5-16,0 0 0,1 0 15,7 0-15,0-5 0,-8 5 16,0 0-16,1 0 0,7-4 16,-8 4-16,0 0 0,0-5 15,0 1-15,0 4 16,1 0-16,-1 0 0,0-5 0,0 0 16,0 1-16,0-1 15,0 0-15,8 1 0,1 4 16,-1 0-16,1 0 0,-1 0 15,0 0-15,1 0 0,-1 0 16,0 0-16,1 0 0,-1 0 16,1 0-16,-1 0 0,-8 0 15,8 0-15,1 0 0,-9 0 16,0 0-16,0 0 16,0 0-16,0 0 0,0 0 15,-8 0-15,8 0 0,-8 0 16,0 4-16,0-4 0,8 5 15,-8-5-15,8 0 0,0 0 16,0 0-16,-8 0 0,8 0 16,0 5-16,0-1 0,-8-4 15,0 0-15,8 0 16,0 5-16,0-5 0,0 0 16,0 0-16,0 0 0,0 0 15,0 0-15,-8 0 0,8 0 16,0 0-16,1 0 0,-1 0 15,0 0-15,-8 0 16,-1 0-16,10 0 0,-1 0 0,0 0 16,0 0-16,0 0 15,0 0-15,0 0 0,0 0 16,0 0-16,0 0 0,1 0 16,-1 0-16,0 0 0,-8 0 15,8 0-15,0 0 0,0 0 16,0 0-16,0 0 0,0 5 15,0-5-15,0 0 0,0 0 16,0 0-16,1 0 16,-1 0-16,0 0 0,0 4 15,0-4-15,0 0 0,0 5 16,9-1-16,-1 1 0,0-5 16,1 0-16,-1 0 0,0 5 15,1-1-15,-1 1 16,1 0-16,-1-1 0,0 1 0,1-5 15,-1 0-15,0 0 16,9 0-16,0 5 0,-1-1 16,1 1-16,-9 0 0,1-5 15,7 0-15,1 0 0,0 0 16,-1 0-16,1 0 0,0 4 16,-1 1-16,1 0 15,0-5-15,-9 0 0,0 4 16,1-4-16,-1 0 0,0 0 15,9 0-15,0 0 0,-1 5 16,1-5-16,-9 0 0,1 0 16,-1 5-16,0-5 0,9 0 15,-9 0-15,9-5 0,0 5 16,-1 0-16,-7 0 16,7 0-16,-7-5 0,-1 1 15,1-1-15,-1 5 0,0 0 16,1 0-16,-1-5 0,0 1 15,1-1-15,-1 5 0,0-5 16,1 5-16,-1-4 0,1 4 16,-1-5-16,0 0 0,1 1 15,-1-1-15,0 0 16,1 5-16,-1 0 0,-8 0 0,9 0 16,-1 0-16,-8-4 15,0-1-15,0 5 0,0 0 16,1 0-16,-1 0 0,0-5 15,0 1-15,-8-1 0,-1 5 16,1 0-16,0 0 0,0 0 16,0 0-16,0 0 0,-1 0 15,1 0-15,0 0 16,0 0-16,0-4 0,0-1 16,-1 5-16,1 0 0,0 0 15,0 0-15,0 0 0,-1 0 16,1 0-16,0-5 0,0 1 15,-9-1-15,1 0 0,8 5 16,0 0-16,-1 0 16,1 0-16,0 0 0,0 0 15,0 0-15,0 0 0,-1 0 16,1 0-16,0-4 0,0-1 16,0 0-16,0 1 0,-9 4 15,1 0-15,-1 0 0,1 0 16,-1 0-16,1 0 0,-1 0 15,1 0-15,-1 0 16,1 0-16,0 0 0,-1 0 0,1 0 16,-1 0-16,1 0 15,-1 0-15,1 0 0,-1 4 16,1-4-16,0 0 0,-1 0 16,1 0-16,-1 0 0,9 0 15,0 0-15,0 0 0,-1 0 16,1 0-16,0 0 0,0 0 15,8 0-15,0-4 16,8-1-16,1 0 0,8 5 16,-1 0-16,-49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4:59.0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798 14575 0,'0'0'0,"0"0"16,0 0-16,0 0 0,0 0 15,0 0-15,0 0 16,0 0-16,0 0 0,0 0 15,0 0-15,0 0 0,0 0 16,0 0-16,0 0 0,0 0 16,0 0-16,0 0 0,0 0 15,0 0-15,0 0 0,0 0 16,0 0-16,0 0 16,0 0-16,0 0 0,0 0 15,0 0-15,0 0 0,0 0 16,0 0-16,157 4 0,-157-4 15,50-9-15,-26 4 0,1 1 16,0-1-16,8 1 0,0-1 16,0-4-16,1-1 0,-1 6 15,0-1-15,0 0 16,0 1-16,0-1 0,0 5 16,0-5-16,0 1 0,0-1 15,9 0-15,-1 1 0,0-1 16,1 0-16,-1 5 0,1 0 15,-1 0-15,-8 0 0,0 0 16,0 0-16,9 0 0,-1 0 16,0 0-16,-8 0 15,1 0-15,-1 0 0,0 0 16,0 0-16,8 0 0,-8 0 16,0 0-16,1 0 0,-1 0 15,0 0-15,8 0 0,0 0 16,-7 0-16,-1 0 0,8 0 15,-8 0-15,0 0 0,0 0 16,0 0-16,1 0 16,-1 0-16,0 0 0,0 0 15,0 0-15,0 0 0,0 0 16,0 0-16,0 0 0,0 0 16,0 0-16,1 0 0,-1 0 15,0 0-15,0 0 0,0 0 16,0 0-16,0 0 15,0 0-15,-8 0 0,0 0 16,0 0-16,0 0 0,-1 0 16,1 0-16,8 0 0,-8 0 15,0 5-15,0-5 0,8 0 16,0 5-16,0-1 0,0 1 16,0 0-16,0-1 0,0 1 15,-8 0-15,0-1 0,0 1 16,0 0-16,0-5 15,-1-5-15,1 5 0,0 0 16,0 0-16,0 5 0,0-5 16,-1 0-16,1 0 0,8 0 15,0 0-15,-8 0 0,0 4 16,0 1-16,0 0 0,-1-1 16,1 1-16,8 0 0,0-1 15,1 1-15,-1-1 16,0 1-16,0-5 0,0 0 15,0 0-15,0 0 0,0 0 16,0 0-16,0 0 0,1 5 16,-1-1-16,0 1 0,0 0 15,8-5-15,1 0 0,-1 0 16,0-5-16,1 0 0,-1 5 16,0 0-16,1 0 15,-9 0-15,0 0 0,0 0 16,0 0-16,0 0 0,9-4 15,-1-1-15,0 5 0,1 0 16,-1 0-16,1 0 0,-1 0 16,0 5-16,1-5 15,-1 0-15,0 0 0,1 0 0,-1 0 16,0 0-16,1 0 16,8 4-16,-9 1 0,0 0 15,1-1-15,-1-4 0,0 0 16,1 0-16,-1 0 0,0 0 15,1 0-15,7 0 0,1 0 16,0 0-16,-1 0 0,1 0 16,-9-4-16,1-1 15,-1 5-15,1 0 0,-1 0 16,0 0-16,1 0 0,-1 0 16,0 5-16,1-1 0,-1-4 15,9-4-15,-9 4 0,1 0 16,-1 0-16,0-5 0,1 0 15,7 1-15,1 4 16,0 0-16,-1 0 0,1-5 0,-9 5 16,9 0-16,0 0 15,-1 0-15,1 0 0,-1-5 16,1 1-16,0 4 0,16 0 16,-8 0-16,0-5 0,-9 1 15,-15 4-15,-1 0 0,0 0 16,0 0-16,0 0 15,0 0-15,8 0 0,1 0 0,-1 0 16,1 0-16,-1 0 16,0 0-16,1 0 0,-1 0 15,0 0-15,1 4 0,-1-4 16,1 0-16,-1 0 0,0 5 16,1-5-16,-1 0 0,0 0 15,1 0-15,-1 0 16,0 0-16,1 0 0,-1 0 15,1 0-15,-1 0 0,0 0 16,1 4-16,-1-4 0,0 0 16,1 0-16,7 0 0,1 0 15,0 0-15,-1 0 0,1-4 16,0 4-16,-1 0 0,-7 0 16,-1 0-16,0 0 0,1 4 15,-1-4-15,-8 5 0,9-5 16,-1 0-16,0 0 15,1 0-15,-1 0 0,1 0 16,-1 5-16,0-1 0,1-4 16,-1 0-16,0 0 0,-8 0 15,1 0-15,7 5 0,0-5 16,1 0-16,-1 0 0,0 0 16,1 5-16,-1-1 15,1-4-15,-1 0 0,0 0 16,-8-4-16,0 4 0,1 0 15,-1 0-15,0 0 0,0 0 16,0 0-16,8 0 0,1 0 16,-1 0-16,0 0 0,1 0 15,-1 0-15,-8 0 16,0 0-16,0 0 0,1 0 0,-1 0 16,0 0-16,8 0 15,1 0-15,-1 0 0,0 0 16,1 0-16,-1-5 0,0 5 15,1 0-15,-1 0 0,0 0 16,1 0-16,-1 0 0,1 0 16,-1 0-16,0-5 0,1 1 15,-1 4-15,0 0 16,1 0-16,-1 0 0,1 0 16,-9 0-16,8 0 0,0 0 15,1 0-15,-1 0 0,1 0 16,-1 0-16,0 0 0,1 0 15,-1 0-15,0 0 0,1 0 16,-1 0-16,1 0 16,-1 4-16,0-4 0,9 0 0,-9 0 15,9 0-15,-9 0 16,1 0-16,-1 0 0,0 0 16,1 5-16,-1 0 0,1-5 15,-1 0-15,9 0 0,-1 0 16,1 0-16,-1 4 0,-7-4 15,-1 0-15,1 5 16,-1 0-16,0-5 0,1 0 16,-1 0-16,9 4 0,-9 1 15,9 0-15,-9-1 0,0 1 16,1-5-16,-1 0 0,1 0 16,-1 5-16,0-5 0,1 4 15,-1-4-15,0 5 0,1-5 16,-1 5-16,1-5 0,-1 0 15,0 0-15,9 0 0,-9 0 16,1 0-16,-1 0 16,0 0-16,9 0 0,0 0 15,-1 0-15,-7 0 0,-1 0 16,0 4-16,1-4 0,-1 0 16,1 0-16,-1 0 0,0 0 15,1 0-15,-1 0 16,0 0-16,1 0 0,-1 0 15,1 0-15,-1 0 0,0-4 16,1-1-16,-1 5 0,0 0 16,1 0-16,-1 0 0,1 0 15,-1 0-15,0 0 0,1 5 16,-1-5-16,0 0 0,9 0 16,0 0-16,-1 0 15,-7 0-15,7 0 0,1 4 16,0-4-16,-1 0 0,1 0 15,0 0-15,-1 0 0,1 0 16,-9 5-16,9-1 0,0-4 16,-1 0-16,26 0 0,-9 0 15,0 5-15,0 0 0,-8-1 16,0 1-16,0-5 16,-8 5-16,8-5 0,-1 4 0,1-4 15,-8 0-15,0 5 16,8 0-16,-9-5 0,1 0 15,0 0-15,-9 4 0,9-4 16,-1 0-16,1 0 0,0 5 16,-1 0-16,1-1 0,-1-4 15,1 5-15,-9-5 16,1 5-16,-1-5 0,9 0 0,-1 0 16,1 0-16,-8 0 15,-1 4-15,0-4 0,1 0 16,-1 5-16,0 0 0,-16-5 15,8 0-15,0 0 0,0 0 16,1 0-16,7 0 0,0 0 16,1 0-16,-1 0 15,0 0-15,1 0 0,-1 0 16,1 0-16,-1 0 0,0 0 16,1 0-16,-1 0 0,0 0 15,1 0-15,-1 4 0,1-4 16,-1 0-16,0 0 0,1 0 15,-9 0-15,8 0 0,0 0 16,1 0-16,-1 0 16,1 0-16,-1 0 0,0 0 0,1 0 15,-1 0-15,-8 0 16,9 0-16,-9 0 0,8 0 16,0 0-16,1 0 0,-1 0 15,0 0-15,1 0 0,-1 0 16,1 0-16,-1 0 0,-8 0 15,0 0-15,0 0 16,0 0-16,9 0 0,-1 0 16,0 0-16,1 0 0,-1 0 15,1 5-15,-1 0 0,0-1 16,-8-4-16,1 0 0,-1 0 16,0 0-16,0 0 0,0 5 15,8-5-15,1 0 0,-1 0 16,0 0-16,1 0 15,-9 4-15,0-4 0,0 0 16,0 0-16,0 5 0,0-5 16,0 5-16,1-5 0,-1 0 15,0 0-15,0 0 0,0 0 16,0 0-16,0 0 0,0 0 16,0 4-16,0 1 0,1 0 15,-1-5-15,0 0 16,0 0-16,0 0 0,0 0 15,0 0-15,0 0 0,0 0 16,0 0-16,1 0 0,-1 0 16,-9 0-16,10 0 0,-10 0 15,9 0-15,-8 0 0,0 0 16,0 0-16,0 4 0,0-4 16,-1 0-16,1 0 15,0 0-15,0 0 0,0 0 16,-1 0-16,1 0 0,8 0 15,1 0-15,-1 0 0,0 0 16,-8 0-16,-1 0 0,1 5 16,0 0-16,0-1 15,0 1-15,-1-5 0,1 0 0,0 0 16,0 5-16,0-5 16,0 0-16,-1 0 0,1 4 15,0-4-15,0 5 0,0-5 16,0 0-16,-1 0 0,1 5 15,0-1-15,0 1 0,0 0 16,-1-1-16,1 1 0,0 0 16,0-5-16,0 0 0,0 0 15,-1 0-15,1 0 16,0 0-16,0 0 0,0 0 16,0 0-16,-1 4 0,1 1 15,0-1-15,0-4 0,8 0 16,-8 0-16,0 0 0,-1 5 15,1 0-15,0-1 0,0 1 16,0 0-16,-1-1 0,1-4 16,0 0-16,0 0 15,0 0-15,0 0 0,8 5 16,0-5-16,0 0 0,0 0 16,0 5-16,0-1 0,9 1 15,-1 0-15,0-1 0,-41-4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5:18.41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2378 3945 0,'0'0'0,"0"0"16,0 0-16,0 0 0,0 0 0,0 0 16,0 0-16,0 0 15,0 0-15,0 0 0,0 0 16,0 0-16,0 0 0,0 0 16,0 0-16,0 0 0,0 0 15,0 0-15,0 0 0,0 0 16,0 0-16,0 0 0,0 0 15,0 0-15,0 0 0,0 0 16,0 0-16,199-28 16,-199 28-16,0 0 0,0 0 15,107 23-15,-74-23 0,1 0 16,-1 5-16,0-5 0,0 0 16,0 5-16,0-1 0,0-4 15,0 0-15,0 0 16,0 0-16,0 5 0,1 0 0,-1-1 15,0 1-15,0-1 16,0-4-16,0 0 0,0 0 16,0 5-16,0 0 0,0-5 15,1-5-15,-1 5 0,8 5 16,0-1-16,1 1 0,-1 0 16,1-1-16,-9 1 15,0-5-15,0 0 0,0 0 16,0 0-16,-8 5 0,0-5 15,-1 0-15,1 0 0,8 0 16,0 0-16,1 0 0,-1 0 16,0 4-16,-8 1 0,8 0 15,-8-1-15,8 1 0,-9 0 16,1-5-16,0 0 16,0 0-16,0 0 0,0 0 15,-1 4-15,1 1 0,0-5 16,0 0-16,0 0 0,8 5 15,-8-5-15,-1 4 0,1-4 16,0 0-16,0 0 0,0 0 16,0 0-16,-1 0 0,1 0 15,0 0-15,0 0 16,0 0-16,-1 0 0,1 5 0,-8-5 16,8 0-16,-9 0 15,9 0-15,0 0 0,0 0 16,-1 0-16,1 0 0,0 0 15,0 0-15,0 0 0,0-5 16,-1 5-16,1 0 0,0 0 16,0-4-16,0 4 15,0 0-15,-1 0 0,1 0 16,0-5-16,0 0 0,0 5 16,-1 0-16,1 0 0,0 0 15,8-4-15,0-1 0,0 5 16,1 0-16,-1 0 0,0-5 15,0 5-15,0 5 0,0-5 16,0-5-16,0 5 16,0 0-16,0 0 0,0-4 0,1-1 15,-1 0-15,0 5 16,8 0-16,-8-4 0,0-1 16,0 5-16,9 5 0,-1-5 15,1 0-15,-1 0 0,0 0 16,1 0-16,-1 0 0,0 0 15,1-5-15,-1 5 16,1 0-16,-1 0 0,0 0 16,1 0-16,-1 0 0,0 0 15,1 5-15,-1-5 0,1 0 16,7 0-16,1 4 0,-1-4 16,1 0-16,-9 0 0,-7 0 15,7 0-15,0 0 0,1 0 16,-1 0-16,0 0 15,9-4-15,0 4 0,-1 0 16,1 0-16,0 0 0,-1 0 16,-7 4-16,7 1 0,1 0 15,-9-1-15,1-4 0,-1 5 16,0 0-16,1-5 0,-1 0 16,1 0-16,-1 4 0,-8-4 15,0 5-15,0-5 16,0 5-16,0-5 0,1 0 15,-1 0-15,0 4 0,0-4 16,0 0-16,0 0 0,0-4 16,8 4-16,1 0 0,-1 0 15,1 0-15,-1 0 0,0 0 16,-8 0-16,1-5 0,-1 5 16,0 0-16,0 0 15,8-5-15,1 5 0,-1 0 16,-8 0-16,0-4 0,0-1 15,0 0-15,0 1 0,0 4 16,1-5-16,-1 0 0,0 5 16,8 0-16,1-4 0,-1-1 15,0 5-15,1 0 0,-1 0 16,0 0-16,1-5 16,-1 1-16,1-1 0,-1 5 15,0 0-15,1 0 0,-1 0 16,0-5-16,1 1 0,-9 4 15,0-5-15,0 0 0,0 1 16,0-1-16,0 1 0,0 4 16,1 0-16,7-5 0,0 5 15,1 0-15,-1-5 16,0 1-16,1-1 0,-1 0 16,0 5-16,-7 0 0,-1 0 15,8-4-15,0 4 0,1 0 16,-1 0-16,9-5 0,-1 5 15,1 0-15,-9 0 0,1 0 16,-1-5-16,9 1 0,0 4 16,-1 0-16,1 0 15,-1-5-15,1 0 0,0 5 16,-1 0-16,1 0 0,24-4 16,1-1-16,-9 0 0,0 1 15,1-1-15,-1 5 0,-8 0 16,0-5-16,-1 5 0,-7 0 15,0 0-15,-1-4 0,1-1 16,8 5-16,0 0 16,0 0-16,-9-5 0,1 1 15,0 4-15,-1 0 0,1-5 16,0 5-16,-1-4 0,1-1 16,0 0-16,-1 5 0,1-4 15,0 4-15,-9-5 0,9 5 16,-1 0-16,1 0 0,-9-5 15,9 1-15,0-1 16,-1 0-16,1 1 0,-9-1 16,1 5-16,-1 0 0,0 0 15,-8 0-15,1 0 0,-1 0 16,-9 0-16,10 5 0,-1-5 16,0 0-16,0 0 0,0 0 15,0 0-15,0 0 0,0 0 16,0 0-16,0 0 15,1 0-15,-1 4 0,0 1 16,0-5-16,0 0 0,0 0 16,8 0-16,-8 0 0,1 0 15,-1 0-15,0 0 0,0 0 16,0 5-16,0-1 0,0-4 16,0 0-16,0 0 0,9 0 15,-1 0-15,0 0 16,1 0-16,-1 0 0,1 5 15,-1-5-15,0 0 0,1 5 16,7-1-16,1-4 0,0 0 16,-1 0-16,1 0 0,0 0 15,-1 0-15,-7 0 0,-1 0 16,0 0-16,1 0 0,-1 0 16,0 0-16,1 0 15,7 5-15,1-5 0,0 0 16,-1 5-16,1-1 0,-9 1 15,9-1-15,0-4 0,-1 0 16,1 0-16,0 0 0,24 5 16,-8 0-16,0-5 0,1 4 15,-9-4-15,0 0 0,-1 0 16,1 0-16,0 0 16,0 0-16,0 5 0,-8 0 15,8-5-15,0 0 0,-9 0 16,1 0-16,8 0 0,0 0 15,0 0-15,0 0 0,-9 0 16,1 4-16,0-4 0,7 0 16,-7 0-16,0 0 0,8 0 15,0 0-15,-9 0 16,1 0-16,0 5 0,-1 0 16,1-5-16,-1 0 0,1 0 15,0 0-15,-1 0 0,1 0 16,0 0-16,-1-5 0,1 5 15,0 5-15,-1-5 16,1-5-16,0 0 0,-1 5 0,1-4 16,-1-1-16,1 0 15,0 1-15,-9-1 0,1 5 16,-1 0-16,0 0 0,1-5 16,-1 1-16,0-1 0,9 5 15,0-4-15,-1-1 0,-7 0 16,-1 5-16,0 0 15,1 0-15,-1 0 0,1-4 0,-18 4 16,1 0-16,0 0 16,8 0-16,0 0 0,0 0 15,0 0-15,1 0 0,-10 0 16,1 0-16,0 0 0,0 0 16,0 0-16,-1 0 0,1 0 15,8 0-15,-8 0 16,0 0-16,0 0 0,8 0 15,-8 0-15,0 0 0,-1 0 16,1 0-16,0 0 0,8 0 16,-8 0-16,0 0 0,0 0 15,-1 0-15,1 0 0,0 0 16,0 0-16,0 0 0,0 0 16,-1 0-16,1 0 15,0 0-15,0 0 0,0 0 0,-1-5 16,1 5-16,0-5 15,0 5-15,0-4 0,0 4 16,-1-5-16,1 5 0,0-5 16,0 5-16,0 0 0,-9 0 15,1-4-15,8-1 0,-9 0 16,1 5-16,-1 0 0,1 0 16,-1 0-16,1 0 15,-1 0-15,9 0 0,0 0 16,0 0-16,-9 0 0,1 0 15,0 0-15,7 0 0,1 0 16,0 0-16,0 0 0,0 0 16,0 0-16,-1 0 0,1 0 15,0 0-15,0 0 16,-9 0-16,9 0 0,0 0 0,-8 0 16,-1 0-16,1 0 15,-1-4-15,1 4 0,-1 0 16,1 0-16,-1 0 0,1 0 15,-1 0-15,1 0 0,8 0 16,0 0-16,0 0 0,-1 0 16,1 0-16,0 0 15,0 0-15,0 0 0,-1 0 16,1 0-16,0 0 0,0 0 16,0-5-16,0 5 0,-1 0 15,9 0-15,1 0 0,-34 0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5:23.7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1079 11323 0,'0'0'0,"0"0"15,0 0-15,0 0 0,0 0 0,0 0 16,0 0-16,0 0 15,0 0-15,0 0 0,0 0 16,0 0-16,0 0 0,0 0 16,0 0-16,0 0 0,0 0 15,0 0-15,0 0 0,0 0 16,0 0-16,0 0 0,0 0 16,0 0-16,0 0 15,207 9-15,-174-13 0,0-1 16,9 5-16,-1-5 0,0 1 15,9 4-15,0 0 0,-1 0 16,9 0-16,-8 0 0,-1 0 16,9-5-16,0 0 0,0 1 15,0-1-15,0 0 16,8 1-16,-8-1 0,8 0 0,25 1 16,0-1-16,0-4 15,-8 0-15,-8 4 0,-1 0 16,1 1-16,-9-1 0,0 5 15,8 0-15,-7-5 0,7 1 16,-8 4-16,-8 0 0,0-5 16,-8 0-16,-1 1 0,9 4 15,0-5-15,0 0 0,0 1 16,0-1-16,-8 0 16,-1 5-16,-7 0 0,-9 0 15,8 0-15,9 0 0,-1 0 16,1 5-16,0-5 0,-1 0 15,-7 0-15,-1 0 0,0 0 16,9 0-16,0 0 16,-1 0-16,-7 0 0,-1 0 15,1 0-15,-1 0 0,0-5 16,1 5-16,-1 0 0,0 0 16,-16 0-16,0 0 0,0 0 15,8 0-15,0 0 0,0 5 16,0-5-16,0 0 0,0 0 15,1 0-15,-1 0 16,8 5-16,-8-5 0,0 0 0,0 0 16,0 0-16,0 0 15,1 0-15,-1 0 0,0 0 16,8 0-16,1 4 0,-1-4 16,0 0-16,1 0 0,-1-4 15,0-1-15,1 5 0,-1 0 16,0 0-16,1 0 15,-1 0-15,1 0 0,-1 0 16,0 0-16,1 0 0,-1 0 16,0 0-16,1 0 0,-1 0 15,1 0-15,-1 0 0,0 0 16,1 0-16,-1 0 0,0 0 16,1 0-16,-1 0 0,1 0 15,-1 0-15,0 0 16,1 0-16,-1 0 0,0 5 0,1-5 15,-1 0-15,1 0 16,-1 0-16,0 0 0,1 4 16,-1 1-16,0 0 0,1-1 15,-9 1-15,8 0 0,1-5 16,-1 0-16,0 0 0,1 0 16,-1 0-16,0 0 15,1 0-15,-1 0 0,9 4 16,-1-4-16,1 0 0,0 0 15,-1 0-15,-7 0 0,-1 0 16,1 0-16,7 0 0,1 0 16,-9 0-16,1 0 0,-1 0 15,0 0-15,1 0 0,-1 0 16,0 0-16,1 0 16,-1 0-16,1 0 0,-1 0 15,0 0-15,9 0 0,0 0 16,-1 0-16,1 0 0,-1 0 15,-7 0-15,8 0 0,-9 0 16,9 0-16,-9 0 0,9 0 16,-9 0-16,0 0 0,1 0 15,7 0-15,-7 0 16,7 0-16,1 0 0,0 0 16,-1 0-16,1 0 0,16 0 15,0 0-15,-8 0 0,0 5 16,0-5-16,8 0 0,-8 0 15,0 0-15,-8 0 0,-1 0 16,1 0-16,0 0 0,-9 0 16,0 0-16,9 0 15,0-5-15,8 5 0,0 5 16,-1-5-16,1 0 0,-8 0 16,-9 5-16,9-1 0,0-4 15,-1 5-15,1 0 0,0-5 16,8 0-16,-1 0 0,1 0 15,-8 0-15,-9 0 0,9 0 16,8 0-16,-8 0 16,-1 0-16,9 0 0,0 0 15,-8 0-15,-1-5 0,1 5 16,0 0-16,-1 0 0,1 0 16,0 0-16,-1 0 0,1 0 15,0 0-15,-1 0 16,9 0-16,0 0 0,-8 0 0,8 0 15,0 0-15,-1-5 16,1 1-16,0-1 0,0 0 16,0 1-16,8 4 0,1-5 15,-1 0-15,0 1 0,0-6 16,0 1-16,0 4 0,-8 1 16,9-1-16,-1 0 0,0 1 15,0-1-15,0 1 0,-8-1 16,8 5-16,-8-5 15,9 1-15,-9 4 0,8 0 16,0 0-16,0-5 0,0 5 16,1 0-16,15-5 0,-7 1 15,-1 4-15,1 4 0,-9 1 16,-8 0-16,-17-5 0,1 0 16,-1 0-16,-8 0 0,8 4 15,1 1-15,-1 0 16,0-1-16,1 1 0,7-1 15,1 1-15,0 0 0,-1-1 16,-7-4-16,-1 0 0,1 0 16,-1 0-16,9 5 0,-9-5 15,0 0-15,1 5 16,-1-1-16,0 1 0,1 0 0,-1-5 16,-8 4-16,-8-4 15,0 5-15,0-5 0,0 0 16,-1 0-16,9 0 0,1 0 15,-1 0-15,0 0 0,0 0 16,8 0-16,1 0 0,-9 0 16,0 0-16,8 0 0,1 0 15,-1 0-15,0 0 0,1 0 16,-1 0-16,0 0 16,1 0-16,-1 0 0,0 0 15,1 0-15,-9 0 0,0 0 16,0 0-16,0 5 0,0-1 15,0 1-15,1 0 0,-1-1 16,0-4-16,0 0 0,0 5 16,0 0-16,0-1 0,0 1 15,0-5-15,0 5 16,1-1-16,-10-4 0,1 5 16,0-5-16,0 4 0,0 1 15,-1 0-15,1-5 0,0 4 16,0-4-16,0 5 0,0-5 15,-1 5-15,-7-5 16,8 0-16,0 0 0,-1 0 0,1 0 16,0 0-16,-8 4 15,7 1-15,1-5 0,0 0 16,0 0-16,8 0 0,0 0 16,8-5-16,9 1 0,0-1 15,-50 5-15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19.0407" units="1/cm"/>
          <inkml:channelProperty channel="Y" name="resolution" value="211.62791" units="1/cm"/>
          <inkml:channelProperty channel="T" name="resolution" value="1" units="1/dev"/>
        </inkml:channelProperties>
      </inkml:inkSource>
      <inkml:timestamp xml:id="ts0" timeString="2016-12-13T13:12:26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3901 530 0,'0'0'0,"0"0"16,0 0-16,0 0 15,0 0-15,0 0 0,0 0 16,0 0-16,0 0 0,0 0 16,0 0-16,0 0 0,0 0 15,0 0-15,0 0 0,0 0 16,0 0-16,0 0 0,0 0 16,0 0-16,0 0 0,0 0 15,0 0-15,0 0 16,0 0-16,-124 121 0,107-93 15,0-9-15,1-1 0,-1-4 16,1 5-16,-9-5 0,8 5 16,-7-10-16,-1 14 0,0-14 15,0 5-15,0 0 0,0 0 16,1-9-16,-1 9 0,8-9 16,1 4-16,-1-9 15,1 4-15,-1 1 0,17-5 16,-16 9-16,16-9 0,-17 5 15,17-5-15,-17 0 0,17 0 16,0 0-16,0 0 0,0 0 16,0 0-16,0 0 0,0 0 15,0 0-15,0 0 0,0 0 16,0 0-16,0 0 16,0 0-16,0 0 0,0 0 15,0 0-15,0 0 0,0 0 16,0 0-16,-8 130 0,8-130 15,0 0-15,0 0 0,0 93 16,0-60-16,0 0 0,0-1 16,0 1-16,0-1 0,0 1 15,0-1-15,0 6 16,0-1-16,0 0 0,0 5 16,0-10-16,0 10 0,0-4 15,0-1-15,0 0 0,0 5 16,0 0-16,0 0 0,0-1 15,0-3-15,0-1 0,0 0 16,0 0-16,0 0 0,0 1 16,0-6-16,0 1 15,0-5-15,0 0 0,0 0 16,0-1-16,0 6 0,0-5 16,0-5-16,0 5 0,0 5 15,0-5-15,8-5 0,-8 5 16,0 0-16,0 0 0,0 0 15,0-5-15,0 0 0,9 0 16,-1 1-16,0-1 16,-8 5-16,0-5 0,9 0 15,-9 1-15,0-1 0,0 0 16,0 0-16,8 1 0,0-1 16,-8 0-16,0 0 0,0 1 15,0-1-15,0 0 0,0-4 16,0 4-16,0 0 0,0 5 15,0 0-15,0 0 16,0 0-16,0 0 0,0 0 16,0 0-16,0 0 0,0-1 15,0 1-15,0 0 0,0 0 16,0 0-16,0 0 0,0 0 16,0 0-16,0 0 15,0 0-15,0 0 0,0-1 0,0 1 16,0 5-16,0-5 15,0 0-15,0 0 0,0 0 16,0 0-16,0-1 0,0 1 16,8-4-16,-8-1 0,0 0 15,9 0-15,-1 1 0,0-1 16,0 0-16,-8 0 0,0 5 16,0 0-16,9 0 15,-9 0-15,0 5 0,0-5 16,0-1-16,0 1 0,0 5 15,0-5-15,0 0 0,0 0 16,0 0-16,0-1 0,8 1 16,-8 5-16,0 0 0,0-1 15,0 5-15,0 1 16,0-1-16,0 0 0,0 0 0,0-4 16,0-1-16,0 1 15,0-1-15,0 6 0,0-1 16,0 0-16,0 5 0,0-5 15,0 0-15,0 1 0,0-1 16,0 0-16,0 0 0,0-4 16,0-1-16,0 1 15,0 0-15,0 4 0,0 0 0,0 0 16,0 0-16,0 1 16,0 3-16,0 1 0,0 0 15,0-5-15,0 1 0,0-1 16,0 0-16,0 0 0,0 0 15,0 1-15,0 4 0,0-5 16,0 0-16,0 5 16,0 0-16,0 0 0,0-5 15,0 0-15,0 0 0,0 0 16,0-4-16,0 0 0,0 4 16,0 0-16,0 5 0,0 0 15,0 0-15,0 0 0,0-1 16,0 1-16,0 0 0,0-5 15,0 1-15,-8-1 16,-1 0-16,9 5 0,0 0 0,-8 4 16,0 1-16,0-1 15,8 1-15,-9-1 0,1 1 16,0 4-16,8 0 0,-8 0 16,8-4-16,-9-1 0,9-4 15,0 0-15,0 0 0,-8 0 16,0 4-16,-1-4 15,1-5-15,0 1 0,8-1 16,0-5-16,0-4 0,0 0 16,0 0-16,0-5 0,0 1 15,0-1-15,0-4 0,0-1 16,0 1-16,0-1 0,0-4 16,0 0-16,0 0 0,0 0 15,0-14-15,0 19 16,0-19-16,0 18 0,0-18 0,0 19 15,0-19-15,0 19 16,0-19-16,0 18 0,0-18 16,0 19-16,0-19 0,0 18 15,0-18-15,0 19 0,0-19 16,0 0-16,0 0 0,0 0 16,0 0-16,0 0 15,0 0-15,0 0 0,0 116 16,0-102-16,0-14 0,0 19 15,0-5-15,0-14 0,0 0 16,0 0-16,0 0 0,0 0 16,0 0-16,0 0 0,0 0 15,0 0-15,0 0 0,0 0 16,0 112-16,0-112 16,0 0-16,0 0 0,0 0 15,0 0-15,0 0 0,0 0 16,0 0-16,0 0 0,0 0 15,0 0-15,0 0 0,0 0 16,0 0-16,0 0 0,0 0 16,0 0-16,0 0 0,0 0 15,0 0-15,0 0 16,0 0-16,0 0 0,0 0 16,0 0-16,0 0 0,0 0 15,0 0-15,0 0 0,0 0 16,0 0-16,0 0 0,0 0 15,0 0-15,0 0 0,33 111 16,-33-111-16,0 0 0,0 0 16,0 0-16,0 0 15,0 0-15,0 0 0,124 33 16,-124-33-16,0 0 0,0 0 16,0 0-16,0 0 0,0 0 15,0 0-15</inkml:trace>
  <inkml:trace contextRef="#ctx0" brushRef="#br0" timeOffset="3469.8838">3330 9574 0,'0'0'0,"0"0"15,0 0-15,0 0 0,0 0 16,0 0-16,0 0 0,0 0 16,0 0-16,-33 186 15,33-154-15,0 6 0,0-1 16,0 5-16,0 4 0,0 1 16,0 4-16,0 0 0,0 5 15,-9 0-15,9 4 0,-8 1 16,0-1-16,0 5 0,-1 1 15,1 36-15,-9-4 0,9-5 16,0-5-16,0-4 0,-1-5 16,1 0-16,0 5 0,0-10 15,-1-4-15,9 0 16,0-1-16,0-3 0,0-6 16,0 5-16,0 0 0,-8-4 15,0-5-15,-1-1 0,1-3 16,0 3-16,8 1 0,0-5 15,0-9-15,0 5 16,0-1-16,0 5 0,0 1 0,0-6 16,0-4-16,0 5 15,0-1-15,0 1 0,0-1 16,0 5-16,0 0 0,0 5 16,0 5-16,0-5 0,0-1 15,0 6-15,0-1 0,0 5 16,0 5-16,0 0 15,0-5-15,0 5 0,0 0 16,0-1-16,0 1 0,0 5 16,0-1-16,0 19 0,0-9 15,8-5-15,0-5 0,-8-4 16,0-5-16,0-4 0,0-1 16,0-9-16,9-4 0,-9-14 15,0-6-15,0 1 16,0 0-16,0-4 0,8-1 0,-8-5 15,0 1-15,0-5 16,0 0-16,0-14 0,0 19 16,0-19-16,0 18 0,0-18 15,0 0-15,0 14 0,0-14 16,0 0-16,8 14 0,-8-14 16,0 0-16,0 14 15,0-14-15,0 0 0,0 0 16,0 0-16,0 0 0,0 0 15,9 14-15,-9-14 0,0 0 16,0 0-16,0 0 0,0 0 16,0 0-16,0 0 0,0 0 15,0 0-15,0 0 0,0 0 16,0 0-16,0 0 16,0 0-16,0 116 0,0-116 15,0 0-15,0 0 0,0 0 16,0 0-16,0 0 0,0 0 15,0 0-15,0 0 0,0 0 16,0 0-16,0 112 0,0-112 16,0 0-16,0 0 0,0 0 15,0 0-15,0 0 16,0 0-16,0 0 0,0 0 16,0 112-16,0-112 0,0 0 15,0 0-15,0 0 0,0 0 16,0 0-16,0 0 0,-9 111 15,9-111-15,0 0 0,0 0 16,0 0-16,0 0 0,0 103 16,0-85-16,-8 1 15,0-1-15,8 1 0,0 0 16,0-1-16,0 1 0,0-1 16,0 1-16,0 0 0,0-1 15,0 1-15,0-1 0,0 1 16,-9 4-16,9-4 0,0 0 15,0-1-15,0 5 0,0 1 16,0-1-16,0 0 16,-8 0-16,0 1 0,0-1 15,8 0-15,0 0 0,0 1 16,0-6-16,0 1 0,0 0 16,-9-1-16,1 1 0,8-1 15,0 1-15,0 0 0,0-1 16,0 1-16,0-1 0,0 1 15,0 0-15,0-1 16,0-4-16,0 5 0,0-1 16,0-4-16,0 5 0,-8 0 15,-1-1-15,1 5 0,8 1 16,0-1-16,0 0 0,-8 1 16,8 3-16,0-3 0,0-1 15,0 0-15,0 0 0,0 1 16,0-1-16,0-4 15,0-1-15,0 1 0,0-1 16,0 1-16,0 0 0,0-1 16,0 1-16,0 4 0,0 0 15,0 1-15,0-1 0,0 0 16,0 0-16,0 1 16,0-1-16,0-4 0,0-1 0,0-4 15,0 0-15,0 0 16,0 0-16,0-14 0,0 19 15,0-19-15,0 14 0,0-14 16,0 18-16,0-18 0,0 0 16,0 0-16,0 0 0,0 0 15,0 0-15,0 0 0,0 0 16,0 0-16,0 0 0,0 0 16,0 0-16,0 0 15,0 0-15,0 0 0,0 0 16,0 0-16,0 0 0,0 0 15,0 0-15,0 0 0,0 0 16,0 112-16,0-112 0,0 0 16,0 0-16,0 0 15,0 0-15,0 0 0,0 0 0,0 0 16,0 0-16,0 0 16,0 0-16,0 0 0,0 0 15,0 0-15,0 0 0,0 0 16,0 0-16,0 0 0,0 0 15,0 0-15,0 0 0,0 0 16,0 0-16,0 0 0,0 0 16,0 0-16,0 111 0,0-111 15,0 0-15,0 0 16,0 0-16,0 0 0,0 0 16,0 0-16,0 0 0,0 0 15,0 0-15,0 0 0,0 0 16,0 0-16,0 0 0,0 0 15,0 0-15,0 0 16,0 0-16,0 0 0,0 0 0,0 0 16,-8 117-16,8-117 15,0 0-15,0 0 0,0 0 16,0 0-16,0 0 0,0 0 16,0 0-16,0 0 0,0 0 15,0 0-15,0 0 0,0 0 16,0 0-16,0 0 0,0 0 15,0 0-15,0 0 0,0 0 16,0 0-16,0 0 16,0 0-16,0 0 0,0 0 15,0 0-15,0 0 0,0 0 16,0 0-16,0 0 0,0 0 16,0 0-16,0 0 0,0 0 15,0 0-15,0 0 16,0 0-16,0 0 0,132 102 0,-132-102 15,0 0-15,99 28 16,-66-9-16,9-1 0,7 1 16,1 13-16,0 10 0,-50-42 15</inkml:trace>
  <inkml:trace contextRef="#ctx0" brushRef="#br0" timeOffset="4319.3418">3479 9546 0,'0'0'0,"0"0"16,0 0-16,0 0 0,0 0 16,0 0-16,0 0 0,0 0 15,0 0-15,0 0 16,0 0-16,0 0 0,132-112 15,-91 84-15,9-4 0,0-5 16,-1-1-16,9-3 0,0-1 16,-58 42-16</inkml:trace>
  <inkml:trace contextRef="#ctx0" brushRef="#br0" timeOffset="12554.2899">3206 1000 0,'0'0'0,"0"0"16,0 0-16,0 0 0,0 0 16,0 0-16,0 0 0,0 0 15,0 0-15,0 0 0,0 0 16,0 0-16,0 0 0,0 0 15,0 0-15,0 0 16,0 0-16,0 0 0,0 0 0,0 0 16,0 0-16,0 0 15,0 0-15,0 0 0,0 0 16,-50 205-16,50-205 0,0 0 16,0 0-16,0 0 0,0 0 15,-33 116-15,33-97 0,-8 4 16,-1 5-16,1-9 15,0 8-15,-1 1 0,9 0 0,-8 5 16,8-10-16,-8 5 16,8 5-16,0-15 0,0 5 15,-8 1-15,8-1 0,0 0 16,0 1-16,0-6 0,0 1 16,0-1-16,0 1 0,0-5 15,0 0-15,0 0 16,0 0-16,0 0 0,0 0 0,0 0 15,0 0-15,0 0 16,0-1-16,0 1 0,0 0 16,0 0-16,0 0 0,-9 0 15,9 0-15,0 0 0,0 0 16,0-14-16,0 19 0,0-19 16,0 23-16,0-23 15,0 0-15,0 0 0,0 0 0,0 0 16,0 0-16,0 0 15,0 0-15,0 0 0,0 0 16,0 0-16,0 116 0,0-116 16,0 0-16,0 0 0,0 0 15,0 0-15,0 0 0,0 0 16,0 0-16,0 0 0,0 112 16,0-112-16,0 0 15,0 0-15,0 0 0,0 0 16,0 0-16,0 0 0,0 0 15,33 112-15,-33-112 0,0 0 16,0 0-16,0 0 0,0 0 16,0 0-16,0 0 0,17 121 15,-17-121-15,0 32 16,8-18-16,-8 0 0,0 0 16,0 0-16,9 0 0,-1 5 15,0-1-15,0 1 0,1-1 16,-9 1-16,8 0 0,-8-1 15,0 1-15,0-1 0,8 6 16,-8-1-16,9 0 0,-1 0 16,0 1-16,-8-1 0,0 0 15,8 0-15,1 5 16,-9-4-16,0 4 0,8-1 16,0 1-16,-8-4 0,0 4 15,0-5-15,8 0 0,1 0 16,-1-4-16,0 0 0,1 4 15,-1-5-15,0 1 0,0 0 16,1 4-16,-1 0 16,0 0-16,-8 1 0,0-1 0,8 0 15,1 0-15,-9-4 16,0 0-16,0-1 0,8 6 16,-8-6-16,0 1 0,0 4 15,0 0-15,0 1 0,0-1 16,0 0-16,0 0 0,0 1 15,0-1-15,0-5 16,0 1-16,0 0 0,0 4 16,0 0-16,0 0 0,0 1 15,0-1-15,0 0 0,0 0 16,0 1-16,0-1 0,-8 0 16,-1 1-16,1-1 0,0 0 15,0 0-15,8 1 0,-9-1 16,9-5-16,0 1 15,0 0-15,-8 4 0,0 0 16,0 0-16,-1 1 0,1-1 16,0 0-16,8 0 0,0 1 15,0-1-15,0 0 0,0 0 16,0 1-16,-9-1 0,9 0 16,-8 1-16,8-6 0,0 1 15,0 4-15,0-4 16,0-1-16,0 5 0,0 1 0,0-1 15,0 0-15,0 1 16,0 3-16,-8-3 0,8-1 16,0 0-16,0 0 0,0 1 15,0-1-15,0 0 0,0 1 16,0-1-16,0 0 0,0-4 16,0 4-16,0 0 15,0 0-15,-8-4 0,8 0 16,0-1-16,0 6 0,0-1 15,0 0-15,-9 0 0,9-4 16,-8 0-16,8 4 0,-8 0 16,0 0-16,8-4 0,0 0 15,-9-1-15,9 1 0,0-1 16,0 1-16,0 0 16,0-1-16,0 5 0,0 1 15,0-6-15,0 1 0,0-1 16,0 6-16,0-1 0,0 0 15,0 1-15,0-1 0,0 0 16,0 0-16,0 1 0,0-1 16,-8 0-16,8 0 0,0 1 15,0-1-15,0 0 16,0 5-16,0-5 0,0 5 16,0 0-16,0 5 0,0-5 15,0 0-15,0 4 0,0 1 16,-8 4-16,-1 0 0,1 0 15,8-4-15,-8 4 0,8 0 16,0 1-16,0 3 0,0 1 16,0 0-16,0 0 15,0 5-15,0-1 0,0 1 16,-8-1-16,8 1 0,0-1 16,0 5-16,0 0 0,0 1 15,0-1-15,0 0 0,-9 0 16,9 0-16,0 0 0,0 1 15,0-6-15,0-4 0,0 0 16,0 0-16,0 0 16,-8 0-16,8-1 0,0 1 15,0-5-15,0-4 0,0 0 16,0-1-16,0 1 0,0-5 16,0 0-16,0-1 0,0-3 15,0-1-15,0-4 0,0-1 16,0 1-16,0-1 0,0 1 15,0-5-15,0 0 16,0 0-16,0 0 0,0 0 16,0-14-16,0 18 0,0-18 15,0 19-15,0-19 0,0 19 16,0-19-16,0 18 0,0-18 16,0 19-16,0-19 15,0 18-15,0-18 0,0 19 0,0-19 16,0 19-16,0-19 15,0 0-15,0 0 0,0 0 16,0 0-16,0 0 0,0 0 16,0 0-16,0 0 0,0 0 15,0 116-15,0-116 0,0 0 16,0 0-16,0 0 0,0 0 16,0 0-16,0 0 0,0 0 15,0 0-15,0 0 16,0 0-16,0 0 0,0 112 15,0-112-15,0 0 0,0 0 16,0 0-16,0 0 0,0 0 16,0 0-16,0 0 0,0 0 15,0 116-15,0-116 0,0 0 16,0 0-16,0 0 0,0 0 16,0 0-16,0 116 15,0-97-15,0-1 0,0 1 16,0 0-16,0-1 0,0 1 15,0-1-15,0 1 0,0-5 16,0 0-16,0-14 0,0 19 16,0-19-16,0 18 0,0-18 15,0 0-15,0 0 0,0 0 16,0 0-16,0 0 16,0 0-16,0 0 0,0 0 15,0 0-15,116 47 0,-91-43 16,8 6-16,0 4 0,0 0 15,8 4-15,1 5 0,-1 1 16,9 4-16,-50-28 0</inkml:trace>
  <inkml:trace contextRef="#ctx0" brushRef="#br0" timeOffset="13503.3903">3379 1093 0,'0'0'16,"0"0"-16,0 0 0,0 0 16,0 0-16,0 0 0,0 0 15,0 0-15,0 0 0,0 0 16,166-116-16,-133 93 0,0 4 15,0-14-15,0 6 0,0-1 16,0-5-16,1 1 0,-1-1 16,-9 0-16,1 5 15,0 5-15,-8 5 0,-1-10 16,-8 4-16,1 11 0,-1-6 16,-8 19-16</inkml:trace>
  <inkml:trace contextRef="#ctx0" brushRef="#br0" timeOffset="16100.3165">4033 9011 0,'0'0'0,"0"0"16,0 0-16,0 0 16,0 0-16,0 0 0,0 0 0,0 0 15,0 0-15,0 0 16,0 0-16,0 0 0,0 0 15,0 0-15,-99 116 0,99-116 16,0 0-16,-75 56 0,42-37 16,0 4-16,8 0 0,0 0 15,1 1-15,-1 4 0,0 0 16,0-1-16,0 1 0,-8 0 16,0 5-16,0-1 15,0 1-15,0 0 0,0-1 16,0-4-16,0 5 0,-1-6 15,10 1-15,-1-4 0,0-6 16,0 1-16,0-5 0,9 0 16,-1 0-16,1-5 15,16-9-15,-17 14 0,17-14 0,-16 14 16,16-14-16,-17 9 16,17-9-16,0 0 0,0 0 15,0 0-15,0 0 0,0 0 16,0 0-16,0 0 0,0 0 15,0 0-15,0 0 0,0 0 16,0 0-16,0 0 0,0 0 16,0 0-16,0 0 0,0 0 15,0 0-15,0 0 16,0 0-16,0 0 0,0 0 16,0 0-16,0 0 0,0 0 15,0 0-15,0 0 0,0 0 16,0 0-16,0 0 0,0 0 15,0 0-15,0 0 0,0 0 16,8 131-16,-8-131 0,0 0 16,0 0-16,9 120 15,-1-82-15,-8 4 0,8 4 16,-8 1-16,0-1 0,0 5 16,0 5-16,0 5 0,0-1 15,0 5-15,0 5 0,0 0 16,0 0-16,-8 32 15,8-4-15,-8-1 0,-1 6 0,1-10 16,0-10-16,-1-4 16,9-4-16,-8-1 0,0 1 15,0-1-15,8-4 0,0-5 16,0-4-16,0-6 0,0-3 16,-9-1-16,1 0 0,8-5 15,0 1-15,-8-1 0,8 6 16,0-6-16,0-4 0,0 0 15,0 0-15,0 0 16,0 0-16,-8-5 0,8 5 16,-9-1-16,1 6 0,0 4 15,8 0-15,0 1 0,0-1 16,-9 0-16,9-5 0,-8 6 16,0-1-16,8 0 15,0 0-15,0 5 0,-8 4 0,8-4 16,0 0-16,-9 4 15,1 1-15,0-1 0,8 6 16,0-1-16,-8 4 0,-1 1 16,1 0-16,0 0 0,-1 0 15,1-1-15,8 1 0,0 0 16,0 4-16,-8 24 16,0 0-16,8-10 0,0-4 15,-9-5-15,9 0 0,-8-5 16,0-4-16,0 0 0,8 0 15,-9-5-15,9 0 0,-8-4 16,8-1-16,-8 1 0,8-6 16,-9 1-16,9 0 0,-8 0 15,8 0-15,-8-19 16,8 0-16,-8 5 0,-1 4 0,9-4 16,0 0-16,0 5 15,0-1-15,0 1 0,0-1 16,0-4-16,0 0 0,0 0 15,0-5-15,0 0 0,0 1 16,0-1-16,0 5 0,0-5 16,0 0-16,0 0 15,0 0-15,0-13 0,0 4 16,0 0-16,0-1 0,0 6 16,0 0-16,0-1 0,0 1 15,0-1-15,0 1 0,0-5 16,0 9-16,0-4 0,0 4 15,0-9-15,0 9 0,0-5 16,0-4-16,0 0 16,0 0-16,0-5 0,0 1 15,0-6-15,0-4 0,0 0 16,0 0-16,0-14 0,0 19 16,0-19-16,0 18 0,0-18 15,0 14-15,0-14 0,0 0 16,0 10-16,0-10 0,0 0 15,0 0-15,0 0 16,0 0-16,0 0 0,0 0 0,0 0 16,0 0-16,0 0 15,0 0-15,0 0 0,0 0 16,0 0-16,0 0 0,116 23 16,-116-23-16,0 0 0,0 0 15,83 19-15,-58-15 0,0 1 16,-1-5-16,1 9 15,0 0-15,0 1 0,0-6 16,0 10-16,-1 0 0,1 0 16,0-4-16,0 8 0,0 5 15,-1 1-15,1-6 0,8 10 16,0-5-16,-33-23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7E5EC-17F7-5D48-AD57-5FA66AFC7585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CDD3-BBE8-7341-85CC-D1DCA879A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Dancers moving to their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CDD3-BBE8-7341-85CC-D1DCA879AB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GB-</a:t>
            </a:r>
            <a:r>
              <a:rPr lang="en-US" i="1" dirty="0" err="1"/>
              <a:t>Lbl</a:t>
            </a:r>
            <a:r>
              <a:rPr lang="en-US" i="1" baseline="0" dirty="0"/>
              <a:t>  </a:t>
            </a:r>
            <a:r>
              <a:rPr lang="en-US" dirty="0"/>
              <a:t>Arundel 248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CDD3-BBE8-7341-85CC-D1DCA879AB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2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CDD3-BBE8-7341-85CC-D1DCA879AB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GB-Ob</a:t>
            </a:r>
            <a:r>
              <a:rPr lang="en-US" dirty="0"/>
              <a:t> </a:t>
            </a:r>
            <a:r>
              <a:rPr lang="en-US" dirty="0" err="1"/>
              <a:t>Bodley</a:t>
            </a:r>
            <a:r>
              <a:rPr lang="en-US" dirty="0"/>
              <a:t>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CDD3-BBE8-7341-85CC-D1DCA879AB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</a:t>
            </a:r>
            <a:r>
              <a:rPr lang="en-US" baseline="0" dirty="0"/>
              <a:t> H. </a:t>
            </a:r>
            <a:r>
              <a:rPr lang="en-US" baseline="0" dirty="0" err="1"/>
              <a:t>Bullen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A Christmas Garland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CDD3-BBE8-7341-85CC-D1DCA879AB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12" Type="http://schemas.openxmlformats.org/officeDocument/2006/relationships/image" Target="../media/image98.em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emf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customXml" Target="../ink/ink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customXml" Target="../ink/ink90.xml"/><Relationship Id="rId7" Type="http://schemas.openxmlformats.org/officeDocument/2006/relationships/customXml" Target="../ink/ink92.xml"/><Relationship Id="rId12" Type="http://schemas.openxmlformats.org/officeDocument/2006/relationships/image" Target="../media/image105.e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2.emf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0" Type="http://schemas.openxmlformats.org/officeDocument/2006/relationships/image" Target="../media/image104.emf"/><Relationship Id="rId4" Type="http://schemas.openxmlformats.org/officeDocument/2006/relationships/image" Target="../media/image101.emf"/><Relationship Id="rId9" Type="http://schemas.openxmlformats.org/officeDocument/2006/relationships/customXml" Target="../ink/ink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3" Type="http://schemas.openxmlformats.org/officeDocument/2006/relationships/image" Target="../media/image107.jpeg"/><Relationship Id="rId7" Type="http://schemas.openxmlformats.org/officeDocument/2006/relationships/image" Target="../media/image10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96.xml"/><Relationship Id="rId11" Type="http://schemas.openxmlformats.org/officeDocument/2006/relationships/image" Target="../media/image111.emf"/><Relationship Id="rId5" Type="http://schemas.openxmlformats.org/officeDocument/2006/relationships/image" Target="../media/image108.emf"/><Relationship Id="rId10" Type="http://schemas.openxmlformats.org/officeDocument/2006/relationships/customXml" Target="../ink/ink98.xml"/><Relationship Id="rId4" Type="http://schemas.openxmlformats.org/officeDocument/2006/relationships/customXml" Target="../ink/ink95.xml"/><Relationship Id="rId9" Type="http://schemas.openxmlformats.org/officeDocument/2006/relationships/image" Target="../media/image1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.xml"/><Relationship Id="rId21" Type="http://schemas.openxmlformats.org/officeDocument/2006/relationships/image" Target="../media/image122.emf"/><Relationship Id="rId42" Type="http://schemas.openxmlformats.org/officeDocument/2006/relationships/customXml" Target="../ink/ink118.xml"/><Relationship Id="rId47" Type="http://schemas.openxmlformats.org/officeDocument/2006/relationships/image" Target="../media/image135.emf"/><Relationship Id="rId63" Type="http://schemas.openxmlformats.org/officeDocument/2006/relationships/image" Target="../media/image143.emf"/><Relationship Id="rId68" Type="http://schemas.openxmlformats.org/officeDocument/2006/relationships/customXml" Target="../ink/ink131.xml"/><Relationship Id="rId84" Type="http://schemas.openxmlformats.org/officeDocument/2006/relationships/customXml" Target="../ink/ink139.xml"/><Relationship Id="rId89" Type="http://schemas.openxmlformats.org/officeDocument/2006/relationships/image" Target="../media/image156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05.xml"/><Relationship Id="rId29" Type="http://schemas.openxmlformats.org/officeDocument/2006/relationships/image" Target="../media/image126.emf"/><Relationship Id="rId107" Type="http://schemas.openxmlformats.org/officeDocument/2006/relationships/image" Target="../media/image165.emf"/><Relationship Id="rId11" Type="http://schemas.openxmlformats.org/officeDocument/2006/relationships/image" Target="../media/image117.emf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130.emf"/><Relationship Id="rId40" Type="http://schemas.openxmlformats.org/officeDocument/2006/relationships/customXml" Target="../ink/ink117.xml"/><Relationship Id="rId45" Type="http://schemas.openxmlformats.org/officeDocument/2006/relationships/image" Target="../media/image134.emf"/><Relationship Id="rId53" Type="http://schemas.openxmlformats.org/officeDocument/2006/relationships/image" Target="../media/image138.emf"/><Relationship Id="rId58" Type="http://schemas.openxmlformats.org/officeDocument/2006/relationships/customXml" Target="../ink/ink126.xml"/><Relationship Id="rId66" Type="http://schemas.openxmlformats.org/officeDocument/2006/relationships/customXml" Target="../ink/ink130.xml"/><Relationship Id="rId74" Type="http://schemas.openxmlformats.org/officeDocument/2006/relationships/customXml" Target="../ink/ink134.xml"/><Relationship Id="rId79" Type="http://schemas.openxmlformats.org/officeDocument/2006/relationships/image" Target="../media/image151.emf"/><Relationship Id="rId87" Type="http://schemas.openxmlformats.org/officeDocument/2006/relationships/image" Target="../media/image155.emf"/><Relationship Id="rId102" Type="http://schemas.openxmlformats.org/officeDocument/2006/relationships/customXml" Target="../ink/ink148.xml"/><Relationship Id="rId5" Type="http://schemas.openxmlformats.org/officeDocument/2006/relationships/image" Target="../media/image114.emf"/><Relationship Id="rId61" Type="http://schemas.openxmlformats.org/officeDocument/2006/relationships/image" Target="../media/image142.emf"/><Relationship Id="rId82" Type="http://schemas.openxmlformats.org/officeDocument/2006/relationships/customXml" Target="../ink/ink138.xml"/><Relationship Id="rId90" Type="http://schemas.openxmlformats.org/officeDocument/2006/relationships/customXml" Target="../ink/ink142.xml"/><Relationship Id="rId95" Type="http://schemas.openxmlformats.org/officeDocument/2006/relationships/image" Target="../media/image159.emf"/><Relationship Id="rId19" Type="http://schemas.openxmlformats.org/officeDocument/2006/relationships/image" Target="../media/image121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125.emf"/><Relationship Id="rId30" Type="http://schemas.openxmlformats.org/officeDocument/2006/relationships/customXml" Target="../ink/ink112.xml"/><Relationship Id="rId35" Type="http://schemas.openxmlformats.org/officeDocument/2006/relationships/image" Target="../media/image129.emf"/><Relationship Id="rId43" Type="http://schemas.openxmlformats.org/officeDocument/2006/relationships/image" Target="../media/image133.emf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64" Type="http://schemas.openxmlformats.org/officeDocument/2006/relationships/customXml" Target="../ink/ink129.xml"/><Relationship Id="rId69" Type="http://schemas.openxmlformats.org/officeDocument/2006/relationships/image" Target="../media/image146.emf"/><Relationship Id="rId77" Type="http://schemas.openxmlformats.org/officeDocument/2006/relationships/image" Target="../media/image150.emf"/><Relationship Id="rId100" Type="http://schemas.openxmlformats.org/officeDocument/2006/relationships/customXml" Target="../ink/ink147.xml"/><Relationship Id="rId105" Type="http://schemas.openxmlformats.org/officeDocument/2006/relationships/image" Target="../media/image164.emf"/><Relationship Id="rId8" Type="http://schemas.openxmlformats.org/officeDocument/2006/relationships/customXml" Target="../ink/ink101.xml"/><Relationship Id="rId51" Type="http://schemas.openxmlformats.org/officeDocument/2006/relationships/image" Target="../media/image137.emf"/><Relationship Id="rId72" Type="http://schemas.openxmlformats.org/officeDocument/2006/relationships/customXml" Target="../ink/ink133.xml"/><Relationship Id="rId80" Type="http://schemas.openxmlformats.org/officeDocument/2006/relationships/customXml" Target="../ink/ink137.xml"/><Relationship Id="rId85" Type="http://schemas.openxmlformats.org/officeDocument/2006/relationships/image" Target="../media/image154.emf"/><Relationship Id="rId93" Type="http://schemas.openxmlformats.org/officeDocument/2006/relationships/image" Target="../media/image158.emf"/><Relationship Id="rId98" Type="http://schemas.openxmlformats.org/officeDocument/2006/relationships/customXml" Target="../ink/ink146.xml"/><Relationship Id="rId3" Type="http://schemas.openxmlformats.org/officeDocument/2006/relationships/image" Target="../media/image113.jpeg"/><Relationship Id="rId12" Type="http://schemas.openxmlformats.org/officeDocument/2006/relationships/customXml" Target="../ink/ink103.xml"/><Relationship Id="rId17" Type="http://schemas.openxmlformats.org/officeDocument/2006/relationships/image" Target="../media/image120.emf"/><Relationship Id="rId25" Type="http://schemas.openxmlformats.org/officeDocument/2006/relationships/image" Target="../media/image124.emf"/><Relationship Id="rId33" Type="http://schemas.openxmlformats.org/officeDocument/2006/relationships/image" Target="../media/image128.emf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141.emf"/><Relationship Id="rId67" Type="http://schemas.openxmlformats.org/officeDocument/2006/relationships/image" Target="../media/image145.emf"/><Relationship Id="rId103" Type="http://schemas.openxmlformats.org/officeDocument/2006/relationships/image" Target="../media/image163.emf"/><Relationship Id="rId108" Type="http://schemas.openxmlformats.org/officeDocument/2006/relationships/customXml" Target="../ink/ink151.xml"/><Relationship Id="rId20" Type="http://schemas.openxmlformats.org/officeDocument/2006/relationships/customXml" Target="../ink/ink107.xml"/><Relationship Id="rId41" Type="http://schemas.openxmlformats.org/officeDocument/2006/relationships/image" Target="../media/image132.emf"/><Relationship Id="rId54" Type="http://schemas.openxmlformats.org/officeDocument/2006/relationships/customXml" Target="../ink/ink124.xml"/><Relationship Id="rId62" Type="http://schemas.openxmlformats.org/officeDocument/2006/relationships/customXml" Target="../ink/ink128.xml"/><Relationship Id="rId70" Type="http://schemas.openxmlformats.org/officeDocument/2006/relationships/customXml" Target="../ink/ink132.xml"/><Relationship Id="rId75" Type="http://schemas.openxmlformats.org/officeDocument/2006/relationships/image" Target="../media/image149.emf"/><Relationship Id="rId83" Type="http://schemas.openxmlformats.org/officeDocument/2006/relationships/image" Target="../media/image153.emf"/><Relationship Id="rId88" Type="http://schemas.openxmlformats.org/officeDocument/2006/relationships/customXml" Target="../ink/ink141.xml"/><Relationship Id="rId91" Type="http://schemas.openxmlformats.org/officeDocument/2006/relationships/image" Target="../media/image157.emf"/><Relationship Id="rId96" Type="http://schemas.openxmlformats.org/officeDocument/2006/relationships/customXml" Target="../ink/ink145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00.xml"/><Relationship Id="rId15" Type="http://schemas.openxmlformats.org/officeDocument/2006/relationships/image" Target="../media/image119.emf"/><Relationship Id="rId23" Type="http://schemas.openxmlformats.org/officeDocument/2006/relationships/image" Target="../media/image123.emf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36.emf"/><Relationship Id="rId57" Type="http://schemas.openxmlformats.org/officeDocument/2006/relationships/image" Target="../media/image140.emf"/><Relationship Id="rId106" Type="http://schemas.openxmlformats.org/officeDocument/2006/relationships/customXml" Target="../ink/ink150.xml"/><Relationship Id="rId10" Type="http://schemas.openxmlformats.org/officeDocument/2006/relationships/customXml" Target="../ink/ink102.xml"/><Relationship Id="rId31" Type="http://schemas.openxmlformats.org/officeDocument/2006/relationships/image" Target="../media/image127.emf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44.emf"/><Relationship Id="rId73" Type="http://schemas.openxmlformats.org/officeDocument/2006/relationships/image" Target="../media/image148.emf"/><Relationship Id="rId78" Type="http://schemas.openxmlformats.org/officeDocument/2006/relationships/customXml" Target="../ink/ink136.xml"/><Relationship Id="rId81" Type="http://schemas.openxmlformats.org/officeDocument/2006/relationships/image" Target="../media/image152.emf"/><Relationship Id="rId86" Type="http://schemas.openxmlformats.org/officeDocument/2006/relationships/customXml" Target="../ink/ink140.xml"/><Relationship Id="rId94" Type="http://schemas.openxmlformats.org/officeDocument/2006/relationships/customXml" Target="../ink/ink144.xml"/><Relationship Id="rId99" Type="http://schemas.openxmlformats.org/officeDocument/2006/relationships/image" Target="../media/image161.emf"/><Relationship Id="rId101" Type="http://schemas.openxmlformats.org/officeDocument/2006/relationships/image" Target="../media/image162.emf"/><Relationship Id="rId4" Type="http://schemas.openxmlformats.org/officeDocument/2006/relationships/customXml" Target="../ink/ink99.xml"/><Relationship Id="rId9" Type="http://schemas.openxmlformats.org/officeDocument/2006/relationships/image" Target="../media/image116.emf"/><Relationship Id="rId13" Type="http://schemas.openxmlformats.org/officeDocument/2006/relationships/image" Target="../media/image118.emf"/><Relationship Id="rId18" Type="http://schemas.openxmlformats.org/officeDocument/2006/relationships/customXml" Target="../ink/ink106.xml"/><Relationship Id="rId39" Type="http://schemas.openxmlformats.org/officeDocument/2006/relationships/image" Target="../media/image131.emf"/><Relationship Id="rId109" Type="http://schemas.openxmlformats.org/officeDocument/2006/relationships/image" Target="../media/image166.emf"/><Relationship Id="rId34" Type="http://schemas.openxmlformats.org/officeDocument/2006/relationships/customXml" Target="../ink/ink114.xml"/><Relationship Id="rId50" Type="http://schemas.openxmlformats.org/officeDocument/2006/relationships/customXml" Target="../ink/ink122.xml"/><Relationship Id="rId55" Type="http://schemas.openxmlformats.org/officeDocument/2006/relationships/image" Target="../media/image139.emf"/><Relationship Id="rId76" Type="http://schemas.openxmlformats.org/officeDocument/2006/relationships/customXml" Target="../ink/ink135.xml"/><Relationship Id="rId97" Type="http://schemas.openxmlformats.org/officeDocument/2006/relationships/image" Target="../media/image160.emf"/><Relationship Id="rId104" Type="http://schemas.openxmlformats.org/officeDocument/2006/relationships/customXml" Target="../ink/ink149.xml"/><Relationship Id="rId7" Type="http://schemas.openxmlformats.org/officeDocument/2006/relationships/image" Target="../media/image115.emf"/><Relationship Id="rId71" Type="http://schemas.openxmlformats.org/officeDocument/2006/relationships/image" Target="../media/image147.emf"/><Relationship Id="rId92" Type="http://schemas.openxmlformats.org/officeDocument/2006/relationships/customXml" Target="../ink/ink1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emf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6.emf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9.emf"/><Relationship Id="rId84" Type="http://schemas.openxmlformats.org/officeDocument/2006/relationships/image" Target="../media/image47.emf"/><Relationship Id="rId89" Type="http://schemas.openxmlformats.org/officeDocument/2006/relationships/customXml" Target="../ink/ink44.xml"/><Relationship Id="rId112" Type="http://schemas.openxmlformats.org/officeDocument/2006/relationships/image" Target="../media/image61.emf"/><Relationship Id="rId133" Type="http://schemas.openxmlformats.org/officeDocument/2006/relationships/customXml" Target="../ink/ink66.xml"/><Relationship Id="rId138" Type="http://schemas.openxmlformats.org/officeDocument/2006/relationships/image" Target="../media/image74.emf"/><Relationship Id="rId154" Type="http://schemas.openxmlformats.org/officeDocument/2006/relationships/image" Target="../media/image82.emf"/><Relationship Id="rId159" Type="http://schemas.openxmlformats.org/officeDocument/2006/relationships/customXml" Target="../ink/ink79.xml"/><Relationship Id="rId170" Type="http://schemas.openxmlformats.org/officeDocument/2006/relationships/image" Target="../media/image90.emf"/><Relationship Id="rId16" Type="http://schemas.openxmlformats.org/officeDocument/2006/relationships/image" Target="../media/image13.emf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1.emf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4.emf"/><Relationship Id="rId74" Type="http://schemas.openxmlformats.org/officeDocument/2006/relationships/image" Target="../media/image42.emf"/><Relationship Id="rId79" Type="http://schemas.openxmlformats.org/officeDocument/2006/relationships/customXml" Target="../ink/ink39.xml"/><Relationship Id="rId102" Type="http://schemas.openxmlformats.org/officeDocument/2006/relationships/image" Target="../media/image56.emf"/><Relationship Id="rId123" Type="http://schemas.openxmlformats.org/officeDocument/2006/relationships/customXml" Target="../ink/ink61.xml"/><Relationship Id="rId128" Type="http://schemas.openxmlformats.org/officeDocument/2006/relationships/image" Target="../media/image69.emf"/><Relationship Id="rId144" Type="http://schemas.openxmlformats.org/officeDocument/2006/relationships/image" Target="../media/image77.emf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50.emf"/><Relationship Id="rId95" Type="http://schemas.openxmlformats.org/officeDocument/2006/relationships/customXml" Target="../ink/ink47.xml"/><Relationship Id="rId160" Type="http://schemas.openxmlformats.org/officeDocument/2006/relationships/image" Target="../media/image85.emf"/><Relationship Id="rId165" Type="http://schemas.openxmlformats.org/officeDocument/2006/relationships/customXml" Target="../ink/ink82.xml"/><Relationship Id="rId22" Type="http://schemas.openxmlformats.org/officeDocument/2006/relationships/image" Target="../media/image16.emf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9.emf"/><Relationship Id="rId64" Type="http://schemas.openxmlformats.org/officeDocument/2006/relationships/image" Target="../media/image37.emf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4.emf"/><Relationship Id="rId134" Type="http://schemas.openxmlformats.org/officeDocument/2006/relationships/image" Target="../media/image72.emf"/><Relationship Id="rId139" Type="http://schemas.openxmlformats.org/officeDocument/2006/relationships/customXml" Target="../ink/ink69.xml"/><Relationship Id="rId80" Type="http://schemas.openxmlformats.org/officeDocument/2006/relationships/image" Target="../media/image45.emf"/><Relationship Id="rId85" Type="http://schemas.openxmlformats.org/officeDocument/2006/relationships/customXml" Target="../ink/ink42.xml"/><Relationship Id="rId150" Type="http://schemas.openxmlformats.org/officeDocument/2006/relationships/image" Target="../media/image80.emf"/><Relationship Id="rId155" Type="http://schemas.openxmlformats.org/officeDocument/2006/relationships/customXml" Target="../ink/ink77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4.emf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9.emf"/><Relationship Id="rId124" Type="http://schemas.openxmlformats.org/officeDocument/2006/relationships/image" Target="../media/image67.emf"/><Relationship Id="rId129" Type="http://schemas.openxmlformats.org/officeDocument/2006/relationships/customXml" Target="../ink/ink64.xml"/><Relationship Id="rId54" Type="http://schemas.openxmlformats.org/officeDocument/2006/relationships/image" Target="../media/image32.emf"/><Relationship Id="rId70" Type="http://schemas.openxmlformats.org/officeDocument/2006/relationships/image" Target="../media/image40.emf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3.emf"/><Relationship Id="rId140" Type="http://schemas.openxmlformats.org/officeDocument/2006/relationships/image" Target="../media/image75.emf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emf"/><Relationship Id="rId36" Type="http://schemas.openxmlformats.org/officeDocument/2006/relationships/image" Target="../media/image23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8.emf"/><Relationship Id="rId114" Type="http://schemas.openxmlformats.org/officeDocument/2006/relationships/image" Target="../media/image62.emf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10.emf"/><Relationship Id="rId31" Type="http://schemas.openxmlformats.org/officeDocument/2006/relationships/customXml" Target="../ink/ink15.xml"/><Relationship Id="rId44" Type="http://schemas.openxmlformats.org/officeDocument/2006/relationships/image" Target="../media/image27.emf"/><Relationship Id="rId52" Type="http://schemas.openxmlformats.org/officeDocument/2006/relationships/image" Target="../media/image31.emf"/><Relationship Id="rId60" Type="http://schemas.openxmlformats.org/officeDocument/2006/relationships/image" Target="../media/image35.emf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4.emf"/><Relationship Id="rId81" Type="http://schemas.openxmlformats.org/officeDocument/2006/relationships/customXml" Target="../ink/ink40.xml"/><Relationship Id="rId86" Type="http://schemas.openxmlformats.org/officeDocument/2006/relationships/image" Target="../media/image48.emf"/><Relationship Id="rId94" Type="http://schemas.openxmlformats.org/officeDocument/2006/relationships/image" Target="../media/image52.emf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6.emf"/><Relationship Id="rId130" Type="http://schemas.openxmlformats.org/officeDocument/2006/relationships/image" Target="../media/image70.emf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148" Type="http://schemas.openxmlformats.org/officeDocument/2006/relationships/image" Target="../media/image79.emf"/><Relationship Id="rId151" Type="http://schemas.openxmlformats.org/officeDocument/2006/relationships/customXml" Target="../ink/ink75.xml"/><Relationship Id="rId156" Type="http://schemas.openxmlformats.org/officeDocument/2006/relationships/image" Target="../media/image83.emf"/><Relationship Id="rId164" Type="http://schemas.openxmlformats.org/officeDocument/2006/relationships/image" Target="../media/image87.emf"/><Relationship Id="rId169" Type="http://schemas.openxmlformats.org/officeDocument/2006/relationships/customXml" Target="../ink/ink84.xml"/><Relationship Id="rId4" Type="http://schemas.openxmlformats.org/officeDocument/2006/relationships/image" Target="../media/image7.emf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2.emf"/><Relationship Id="rId50" Type="http://schemas.openxmlformats.org/officeDocument/2006/relationships/image" Target="../media/image30.emf"/><Relationship Id="rId55" Type="http://schemas.openxmlformats.org/officeDocument/2006/relationships/customXml" Target="../ink/ink27.xml"/><Relationship Id="rId76" Type="http://schemas.openxmlformats.org/officeDocument/2006/relationships/image" Target="../media/image43.emf"/><Relationship Id="rId97" Type="http://schemas.openxmlformats.org/officeDocument/2006/relationships/customXml" Target="../ink/ink48.xml"/><Relationship Id="rId104" Type="http://schemas.openxmlformats.org/officeDocument/2006/relationships/image" Target="../media/image57.emf"/><Relationship Id="rId120" Type="http://schemas.openxmlformats.org/officeDocument/2006/relationships/image" Target="../media/image65.emf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8.emf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1.emf"/><Relationship Id="rId162" Type="http://schemas.openxmlformats.org/officeDocument/2006/relationships/image" Target="../media/image86.emf"/><Relationship Id="rId2" Type="http://schemas.openxmlformats.org/officeDocument/2006/relationships/image" Target="../media/image6.png"/><Relationship Id="rId29" Type="http://schemas.openxmlformats.org/officeDocument/2006/relationships/customXml" Target="../ink/ink14.xml"/><Relationship Id="rId24" Type="http://schemas.openxmlformats.org/officeDocument/2006/relationships/image" Target="../media/image17.emf"/><Relationship Id="rId40" Type="http://schemas.openxmlformats.org/officeDocument/2006/relationships/image" Target="../media/image25.emf"/><Relationship Id="rId45" Type="http://schemas.openxmlformats.org/officeDocument/2006/relationships/customXml" Target="../ink/ink22.xml"/><Relationship Id="rId66" Type="http://schemas.openxmlformats.org/officeDocument/2006/relationships/image" Target="../media/image38.emf"/><Relationship Id="rId87" Type="http://schemas.openxmlformats.org/officeDocument/2006/relationships/customXml" Target="../ink/ink43.xml"/><Relationship Id="rId110" Type="http://schemas.openxmlformats.org/officeDocument/2006/relationships/image" Target="../media/image60.emf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73.emf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46.emf"/><Relationship Id="rId152" Type="http://schemas.openxmlformats.org/officeDocument/2006/relationships/image" Target="../media/image81.emf"/><Relationship Id="rId19" Type="http://schemas.openxmlformats.org/officeDocument/2006/relationships/customXml" Target="../ink/ink9.xml"/><Relationship Id="rId14" Type="http://schemas.openxmlformats.org/officeDocument/2006/relationships/image" Target="../media/image12.emf"/><Relationship Id="rId30" Type="http://schemas.openxmlformats.org/officeDocument/2006/relationships/image" Target="../media/image20.emf"/><Relationship Id="rId35" Type="http://schemas.openxmlformats.org/officeDocument/2006/relationships/customXml" Target="../ink/ink17.xml"/><Relationship Id="rId56" Type="http://schemas.openxmlformats.org/officeDocument/2006/relationships/image" Target="../media/image33.emf"/><Relationship Id="rId77" Type="http://schemas.openxmlformats.org/officeDocument/2006/relationships/customXml" Target="../ink/ink38.xml"/><Relationship Id="rId100" Type="http://schemas.openxmlformats.org/officeDocument/2006/relationships/image" Target="../media/image55.emf"/><Relationship Id="rId105" Type="http://schemas.openxmlformats.org/officeDocument/2006/relationships/customXml" Target="../ink/ink52.xml"/><Relationship Id="rId126" Type="http://schemas.openxmlformats.org/officeDocument/2006/relationships/image" Target="../media/image68.emf"/><Relationship Id="rId147" Type="http://schemas.openxmlformats.org/officeDocument/2006/relationships/customXml" Target="../ink/ink73.xml"/><Relationship Id="rId168" Type="http://schemas.openxmlformats.org/officeDocument/2006/relationships/image" Target="../media/image89.emf"/><Relationship Id="rId8" Type="http://schemas.openxmlformats.org/officeDocument/2006/relationships/image" Target="../media/image9.emf"/><Relationship Id="rId51" Type="http://schemas.openxmlformats.org/officeDocument/2006/relationships/customXml" Target="../ink/ink25.xml"/><Relationship Id="rId72" Type="http://schemas.openxmlformats.org/officeDocument/2006/relationships/image" Target="../media/image41.emf"/><Relationship Id="rId93" Type="http://schemas.openxmlformats.org/officeDocument/2006/relationships/customXml" Target="../ink/ink46.xml"/><Relationship Id="rId98" Type="http://schemas.openxmlformats.org/officeDocument/2006/relationships/image" Target="../media/image54.emf"/><Relationship Id="rId121" Type="http://schemas.openxmlformats.org/officeDocument/2006/relationships/customXml" Target="../ink/ink60.xml"/><Relationship Id="rId142" Type="http://schemas.openxmlformats.org/officeDocument/2006/relationships/image" Target="../media/image76.emf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8.emf"/><Relationship Id="rId67" Type="http://schemas.openxmlformats.org/officeDocument/2006/relationships/customXml" Target="../ink/ink33.xml"/><Relationship Id="rId116" Type="http://schemas.openxmlformats.org/officeDocument/2006/relationships/image" Target="../media/image63.emf"/><Relationship Id="rId137" Type="http://schemas.openxmlformats.org/officeDocument/2006/relationships/customXml" Target="../ink/ink68.xml"/><Relationship Id="rId158" Type="http://schemas.openxmlformats.org/officeDocument/2006/relationships/image" Target="../media/image84.emf"/><Relationship Id="rId20" Type="http://schemas.openxmlformats.org/officeDocument/2006/relationships/image" Target="../media/image15.emf"/><Relationship Id="rId41" Type="http://schemas.openxmlformats.org/officeDocument/2006/relationships/customXml" Target="../ink/ink20.xml"/><Relationship Id="rId62" Type="http://schemas.openxmlformats.org/officeDocument/2006/relationships/image" Target="../media/image36.emf"/><Relationship Id="rId83" Type="http://schemas.openxmlformats.org/officeDocument/2006/relationships/customXml" Target="../ink/ink41.xml"/><Relationship Id="rId88" Type="http://schemas.openxmlformats.org/officeDocument/2006/relationships/image" Target="../media/image49.emf"/><Relationship Id="rId111" Type="http://schemas.openxmlformats.org/officeDocument/2006/relationships/customXml" Target="../ink/ink55.xml"/><Relationship Id="rId132" Type="http://schemas.openxmlformats.org/officeDocument/2006/relationships/image" Target="../media/image71.emf"/><Relationship Id="rId153" Type="http://schemas.openxmlformats.org/officeDocument/2006/relationships/customXml" Target="../ink/ink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medieval carols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Jeremy Summerly</a:t>
            </a:r>
          </a:p>
        </p:txBody>
      </p:sp>
    </p:spTree>
    <p:extLst>
      <p:ext uri="{BB962C8B-B14F-4D97-AF65-F5344CB8AC3E}">
        <p14:creationId xmlns:p14="http://schemas.microsoft.com/office/powerpoint/2010/main" val="5799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240"/>
            <a:ext cx="9144000" cy="2934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9440" y="3697920"/>
              <a:ext cx="1904040" cy="6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3634200"/>
                <a:ext cx="19357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009600" y="556668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3760" y="55033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169720" y="3677760"/>
              <a:ext cx="6616080" cy="120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3880" y="3614040"/>
                <a:ext cx="66477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48400" y="4737960"/>
              <a:ext cx="3849120" cy="55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2560" y="4674240"/>
                <a:ext cx="3880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491080" y="4605480"/>
              <a:ext cx="3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5240" y="454212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64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1" y="-1461181"/>
            <a:ext cx="6888437" cy="91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1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84" y="-1297268"/>
            <a:ext cx="9363137" cy="117306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4280" y="1728360"/>
              <a:ext cx="6416640" cy="23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440" y="1664640"/>
                <a:ext cx="64483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2000" y="2170440"/>
              <a:ext cx="6735240" cy="20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160" y="2107080"/>
                <a:ext cx="67669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95160" y="2606040"/>
              <a:ext cx="6684840" cy="145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320" y="2542320"/>
                <a:ext cx="67165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40360" y="3071520"/>
              <a:ext cx="6890400" cy="141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520" y="3007800"/>
                <a:ext cx="69220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451880" y="3067920"/>
              <a:ext cx="3774600" cy="67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6040" y="3004560"/>
                <a:ext cx="38062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06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762" y="-2267866"/>
            <a:ext cx="11442100" cy="92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57" y="-90713"/>
            <a:ext cx="9797146" cy="73478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5120" y="2322720"/>
              <a:ext cx="7718400" cy="9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280" y="2259360"/>
                <a:ext cx="7750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87280" y="5209920"/>
              <a:ext cx="8769600" cy="164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440" y="5146560"/>
                <a:ext cx="8801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856080" y="1366560"/>
              <a:ext cx="7194240" cy="97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240" y="1303200"/>
                <a:ext cx="7225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88440" y="4006080"/>
              <a:ext cx="6089040" cy="73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2600" y="3942360"/>
                <a:ext cx="612072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28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78" y="-2879096"/>
            <a:ext cx="11916732" cy="158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5728" cy="72117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99000" y="190800"/>
              <a:ext cx="453240" cy="6231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640" y="181440"/>
                <a:ext cx="471960" cy="62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166040" y="299880"/>
              <a:ext cx="325080" cy="249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0200" y="236160"/>
                <a:ext cx="3567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228320" y="400320"/>
              <a:ext cx="209160" cy="142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2480" y="336600"/>
                <a:ext cx="2408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195560" y="0"/>
              <a:ext cx="462240" cy="579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9720" y="-63360"/>
                <a:ext cx="4939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1189800" y="348480"/>
              <a:ext cx="256320" cy="222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3960" y="284760"/>
                <a:ext cx="288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258200" y="288000"/>
              <a:ext cx="280440" cy="214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2360" y="224640"/>
                <a:ext cx="3121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246320" y="244440"/>
              <a:ext cx="214920" cy="234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30480" y="181080"/>
                <a:ext cx="24660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150920" y="371880"/>
              <a:ext cx="143280" cy="944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5080" y="308160"/>
                <a:ext cx="17532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1180800" y="639720"/>
              <a:ext cx="68760" cy="77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4960" y="576360"/>
                <a:ext cx="10044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1115280" y="536040"/>
              <a:ext cx="83880" cy="846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9440" y="472320"/>
                <a:ext cx="115560" cy="9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1148040" y="525960"/>
              <a:ext cx="51120" cy="12344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32200" y="462240"/>
                <a:ext cx="82800" cy="13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1136160" y="837360"/>
              <a:ext cx="56880" cy="14875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20320" y="774000"/>
                <a:ext cx="88560" cy="16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1237320" y="1118880"/>
              <a:ext cx="30240" cy="12747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21480" y="1055160"/>
                <a:ext cx="6192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237320" y="1410120"/>
              <a:ext cx="74880" cy="12830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21480" y="1346760"/>
                <a:ext cx="10656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" name="Ink 16"/>
              <p14:cNvContentPartPr/>
              <p14:nvPr/>
            </p14:nvContentPartPr>
            <p14:xfrm>
              <a:off x="1142280" y="1566000"/>
              <a:ext cx="104400" cy="11541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26080" y="1502280"/>
                <a:ext cx="136440" cy="12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1139040" y="1701360"/>
              <a:ext cx="110520" cy="15397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23200" y="1638000"/>
                <a:ext cx="142200" cy="16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" name="Ink 18"/>
              <p14:cNvContentPartPr/>
              <p14:nvPr/>
            </p14:nvContentPartPr>
            <p14:xfrm>
              <a:off x="1145160" y="2471760"/>
              <a:ext cx="247680" cy="789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29320" y="2408400"/>
                <a:ext cx="27936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1204560" y="3121560"/>
              <a:ext cx="232920" cy="1479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88720" y="3058200"/>
                <a:ext cx="2646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Ink 20"/>
              <p14:cNvContentPartPr/>
              <p14:nvPr/>
            </p14:nvContentPartPr>
            <p14:xfrm>
              <a:off x="1139040" y="3160080"/>
              <a:ext cx="205920" cy="1814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23200" y="3096720"/>
                <a:ext cx="2376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" name="Ink 21"/>
              <p14:cNvContentPartPr/>
              <p14:nvPr/>
            </p14:nvContentPartPr>
            <p14:xfrm>
              <a:off x="1162800" y="3141720"/>
              <a:ext cx="173160" cy="1627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46960" y="3078360"/>
                <a:ext cx="2048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" name="Ink 22"/>
              <p14:cNvContentPartPr/>
              <p14:nvPr/>
            </p14:nvContentPartPr>
            <p14:xfrm>
              <a:off x="1192680" y="1451880"/>
              <a:ext cx="74880" cy="13150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6840" y="1388520"/>
                <a:ext cx="106560" cy="14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" name="Ink 23"/>
              <p14:cNvContentPartPr/>
              <p14:nvPr/>
            </p14:nvContentPartPr>
            <p14:xfrm>
              <a:off x="1210680" y="1795320"/>
              <a:ext cx="116640" cy="13838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94840" y="1731960"/>
                <a:ext cx="148320" cy="15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" name="Ink 24"/>
              <p14:cNvContentPartPr/>
              <p14:nvPr/>
            </p14:nvContentPartPr>
            <p14:xfrm>
              <a:off x="1171800" y="3414600"/>
              <a:ext cx="274320" cy="1746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5960" y="3351240"/>
                <a:ext cx="3063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" name="Ink 25"/>
              <p14:cNvContentPartPr/>
              <p14:nvPr/>
            </p14:nvContentPartPr>
            <p14:xfrm>
              <a:off x="1094400" y="3578760"/>
              <a:ext cx="54000" cy="6116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78560" y="3515400"/>
                <a:ext cx="8568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7" name="Ink 26"/>
              <p14:cNvContentPartPr/>
              <p14:nvPr/>
            </p14:nvContentPartPr>
            <p14:xfrm>
              <a:off x="1058760" y="3625920"/>
              <a:ext cx="137160" cy="119592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42920" y="3562200"/>
                <a:ext cx="169200" cy="13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" name="Ink 27"/>
              <p14:cNvContentPartPr/>
              <p14:nvPr/>
            </p14:nvContentPartPr>
            <p14:xfrm>
              <a:off x="1148040" y="3816720"/>
              <a:ext cx="63000" cy="11340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32200" y="3753360"/>
                <a:ext cx="94680" cy="12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" name="Ink 28"/>
              <p14:cNvContentPartPr/>
              <p14:nvPr/>
            </p14:nvContentPartPr>
            <p14:xfrm>
              <a:off x="1106280" y="3798360"/>
              <a:ext cx="200160" cy="16866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90440" y="3734640"/>
                <a:ext cx="231840" cy="18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" name="Ink 29"/>
              <p14:cNvContentPartPr/>
              <p14:nvPr/>
            </p14:nvContentPartPr>
            <p14:xfrm>
              <a:off x="1085400" y="4297320"/>
              <a:ext cx="107640" cy="16434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9560" y="4233960"/>
                <a:ext cx="139320" cy="17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" name="Ink 30"/>
              <p14:cNvContentPartPr/>
              <p14:nvPr/>
            </p14:nvContentPartPr>
            <p14:xfrm>
              <a:off x="1028880" y="4625640"/>
              <a:ext cx="128520" cy="13215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3040" y="4561920"/>
                <a:ext cx="160200" cy="14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2" name="Ink 31"/>
              <p14:cNvContentPartPr/>
              <p14:nvPr/>
            </p14:nvContentPartPr>
            <p14:xfrm>
              <a:off x="1070640" y="4583880"/>
              <a:ext cx="143280" cy="14756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4800" y="4520160"/>
                <a:ext cx="17496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3" name="Ink 32"/>
              <p14:cNvContentPartPr/>
              <p14:nvPr/>
            </p14:nvContentPartPr>
            <p14:xfrm>
              <a:off x="1073520" y="5029200"/>
              <a:ext cx="217800" cy="133344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57680" y="4965840"/>
                <a:ext cx="249480" cy="14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4" name="Ink 33"/>
              <p14:cNvContentPartPr/>
              <p14:nvPr/>
            </p14:nvContentPartPr>
            <p14:xfrm>
              <a:off x="1073520" y="6287040"/>
              <a:ext cx="173160" cy="14076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57680" y="6223320"/>
                <a:ext cx="2048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" name="Ink 34"/>
              <p14:cNvContentPartPr/>
              <p14:nvPr/>
            </p14:nvContentPartPr>
            <p14:xfrm>
              <a:off x="993240" y="3473280"/>
              <a:ext cx="473760" cy="28526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77400" y="3409920"/>
                <a:ext cx="505800" cy="29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6" name="Ink 35"/>
              <p14:cNvContentPartPr/>
              <p14:nvPr/>
            </p14:nvContentPartPr>
            <p14:xfrm>
              <a:off x="1198800" y="3547080"/>
              <a:ext cx="149040" cy="12646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82960" y="3483720"/>
                <a:ext cx="181080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7" name="Ink 36"/>
              <p14:cNvContentPartPr/>
              <p14:nvPr/>
            </p14:nvContentPartPr>
            <p14:xfrm>
              <a:off x="1115280" y="3845160"/>
              <a:ext cx="146160" cy="116748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9440" y="3781800"/>
                <a:ext cx="17820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8" name="Ink 37"/>
              <p14:cNvContentPartPr/>
              <p14:nvPr/>
            </p14:nvContentPartPr>
            <p14:xfrm>
              <a:off x="1079640" y="3826800"/>
              <a:ext cx="125280" cy="16063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63800" y="3763080"/>
                <a:ext cx="156960" cy="17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9" name="Ink 38"/>
              <p14:cNvContentPartPr/>
              <p14:nvPr/>
            </p14:nvContentPartPr>
            <p14:xfrm>
              <a:off x="1088640" y="4479840"/>
              <a:ext cx="59760" cy="125316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72440" y="4416480"/>
                <a:ext cx="9180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0" name="Ink 39"/>
              <p14:cNvContentPartPr/>
              <p14:nvPr/>
            </p14:nvContentPartPr>
            <p14:xfrm>
              <a:off x="1130040" y="4893480"/>
              <a:ext cx="137520" cy="14508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14200" y="4830120"/>
                <a:ext cx="169200" cy="15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1" name="Ink 40"/>
              <p14:cNvContentPartPr/>
              <p14:nvPr/>
            </p14:nvContentPartPr>
            <p14:xfrm>
              <a:off x="871200" y="356760"/>
              <a:ext cx="360" cy="23652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5000" y="293040"/>
                <a:ext cx="324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2" name="Ink 41"/>
              <p14:cNvContentPartPr/>
              <p14:nvPr/>
            </p14:nvContentPartPr>
            <p14:xfrm>
              <a:off x="736920" y="1450440"/>
              <a:ext cx="200160" cy="4575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1080" y="1386720"/>
                <a:ext cx="23184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3" name="Ink 42"/>
              <p14:cNvContentPartPr/>
              <p14:nvPr/>
            </p14:nvContentPartPr>
            <p14:xfrm>
              <a:off x="743040" y="2403360"/>
              <a:ext cx="313200" cy="59976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27200" y="2339640"/>
                <a:ext cx="34488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4" name="Ink 43"/>
              <p14:cNvContentPartPr/>
              <p14:nvPr/>
            </p14:nvContentPartPr>
            <p14:xfrm>
              <a:off x="874080" y="299880"/>
              <a:ext cx="21240" cy="3906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8240" y="236160"/>
                <a:ext cx="529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5" name="Ink 44"/>
              <p14:cNvContentPartPr/>
              <p14:nvPr/>
            </p14:nvContentPartPr>
            <p14:xfrm>
              <a:off x="891720" y="366840"/>
              <a:ext cx="12600" cy="3286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5880" y="303120"/>
                <a:ext cx="442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6" name="Ink 45"/>
              <p14:cNvContentPartPr/>
              <p14:nvPr/>
            </p14:nvContentPartPr>
            <p14:xfrm>
              <a:off x="867960" y="329760"/>
              <a:ext cx="15480" cy="33552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52120" y="266400"/>
                <a:ext cx="4716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7" name="Ink 46"/>
              <p14:cNvContentPartPr/>
              <p14:nvPr/>
            </p14:nvContentPartPr>
            <p14:xfrm>
              <a:off x="847080" y="3615840"/>
              <a:ext cx="9360" cy="32832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1240" y="3552120"/>
                <a:ext cx="4104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" name="Ink 47"/>
              <p14:cNvContentPartPr/>
              <p14:nvPr/>
            </p14:nvContentPartPr>
            <p14:xfrm>
              <a:off x="686520" y="4618800"/>
              <a:ext cx="250560" cy="3906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0320" y="4555440"/>
                <a:ext cx="2826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9" name="Ink 48"/>
              <p14:cNvContentPartPr/>
              <p14:nvPr/>
            </p14:nvContentPartPr>
            <p14:xfrm>
              <a:off x="719280" y="5588640"/>
              <a:ext cx="235440" cy="5731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080" y="5524920"/>
                <a:ext cx="26748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" name="Ink 49"/>
              <p14:cNvContentPartPr/>
              <p14:nvPr/>
            </p14:nvContentPartPr>
            <p14:xfrm>
              <a:off x="823320" y="3535200"/>
              <a:ext cx="39240" cy="4712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7480" y="3471840"/>
                <a:ext cx="7092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" name="Ink 50"/>
              <p14:cNvContentPartPr/>
              <p14:nvPr/>
            </p14:nvContentPartPr>
            <p14:xfrm>
              <a:off x="796680" y="3582360"/>
              <a:ext cx="36000" cy="44388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80840" y="3518640"/>
                <a:ext cx="676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2" name="Ink 51"/>
              <p14:cNvContentPartPr/>
              <p14:nvPr/>
            </p14:nvContentPartPr>
            <p14:xfrm>
              <a:off x="924480" y="397080"/>
              <a:ext cx="18360" cy="2649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08640" y="333360"/>
                <a:ext cx="50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3" name="Ink 52"/>
              <p14:cNvContentPartPr/>
              <p14:nvPr/>
            </p14:nvContentPartPr>
            <p14:xfrm>
              <a:off x="960480" y="478800"/>
              <a:ext cx="6120" cy="25848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44640" y="415440"/>
                <a:ext cx="3780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4" name="Ink 53"/>
              <p14:cNvContentPartPr/>
              <p14:nvPr/>
            </p14:nvContentPartPr>
            <p14:xfrm>
              <a:off x="912600" y="549360"/>
              <a:ext cx="42120" cy="2095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6760" y="485640"/>
                <a:ext cx="73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5" name="Ink 54"/>
              <p14:cNvContentPartPr/>
              <p14:nvPr/>
            </p14:nvContentPartPr>
            <p14:xfrm>
              <a:off x="823320" y="3677760"/>
              <a:ext cx="24120" cy="40716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07480" y="3614040"/>
                <a:ext cx="55800" cy="5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12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83" y="-324319"/>
            <a:ext cx="9479013" cy="68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8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92"/>
            <a:ext cx="9144000" cy="43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-78592"/>
            <a:ext cx="7651749" cy="102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315" y="145802"/>
            <a:ext cx="71688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Crystmas</a:t>
            </a:r>
            <a:r>
              <a:rPr lang="en-US" sz="2800" dirty="0"/>
              <a:t>:</a:t>
            </a:r>
          </a:p>
          <a:p>
            <a:r>
              <a:rPr lang="en-US" sz="2800" dirty="0"/>
              <a:t>‘Here have I </a:t>
            </a:r>
            <a:r>
              <a:rPr lang="en-US" sz="2800" dirty="0" err="1"/>
              <a:t>dwellyd</a:t>
            </a:r>
            <a:r>
              <a:rPr lang="en-US" sz="2800" dirty="0"/>
              <a:t> with more and </a:t>
            </a:r>
            <a:r>
              <a:rPr lang="en-US" sz="2800" dirty="0" err="1"/>
              <a:t>lasse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Hallowtyde</a:t>
            </a:r>
            <a:r>
              <a:rPr lang="en-US" sz="2800" dirty="0"/>
              <a:t> till </a:t>
            </a:r>
            <a:r>
              <a:rPr lang="en-US" sz="2800" dirty="0" err="1"/>
              <a:t>Candylmas</a:t>
            </a:r>
            <a:r>
              <a:rPr lang="en-US" sz="2800" dirty="0"/>
              <a:t>’.</a:t>
            </a:r>
          </a:p>
          <a:p>
            <a:endParaRPr lang="en-US" sz="2800" dirty="0"/>
          </a:p>
          <a:p>
            <a:r>
              <a:rPr lang="en-US" sz="2800" dirty="0"/>
              <a:t>Christmas stretched from</a:t>
            </a:r>
          </a:p>
          <a:p>
            <a:r>
              <a:rPr lang="en-US" sz="2800" dirty="0"/>
              <a:t>All Hallows (1 Nov)</a:t>
            </a:r>
          </a:p>
          <a:p>
            <a:r>
              <a:rPr lang="en-US" sz="2800" dirty="0"/>
              <a:t>to </a:t>
            </a:r>
            <a:r>
              <a:rPr lang="en-US" sz="2800" dirty="0" err="1"/>
              <a:t>Candlemas</a:t>
            </a:r>
            <a:r>
              <a:rPr lang="en-US" sz="2800" dirty="0"/>
              <a:t> (2 Feb)</a:t>
            </a:r>
          </a:p>
          <a:p>
            <a:endParaRPr lang="en-US" sz="2800" dirty="0"/>
          </a:p>
          <a:p>
            <a:r>
              <a:rPr lang="en-US" sz="2800" dirty="0"/>
              <a:t>26 December	St Stephen</a:t>
            </a:r>
          </a:p>
          <a:p>
            <a:r>
              <a:rPr lang="en-US" sz="2800" dirty="0"/>
              <a:t>27 December	St John the Evangelist</a:t>
            </a:r>
          </a:p>
          <a:p>
            <a:r>
              <a:rPr lang="en-US" sz="2800" dirty="0"/>
              <a:t>28 December	Holy Innocents</a:t>
            </a:r>
          </a:p>
          <a:p>
            <a:r>
              <a:rPr lang="en-US" sz="2800" dirty="0"/>
              <a:t>29 December	St Thomas of Canterbury</a:t>
            </a:r>
          </a:p>
          <a:p>
            <a:r>
              <a:rPr lang="en-US" sz="2800" dirty="0"/>
              <a:t>1 January		Holy Name of Jesus</a:t>
            </a:r>
          </a:p>
          <a:p>
            <a:r>
              <a:rPr lang="en-US" sz="2800" dirty="0"/>
              <a:t>6 January		Epiphany</a:t>
            </a:r>
          </a:p>
        </p:txBody>
      </p:sp>
    </p:spTree>
    <p:extLst>
      <p:ext uri="{BB962C8B-B14F-4D97-AF65-F5344CB8AC3E}">
        <p14:creationId xmlns:p14="http://schemas.microsoft.com/office/powerpoint/2010/main" val="179768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3" y="-290283"/>
            <a:ext cx="7620017" cy="101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2 at 16.2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1911" y="-3925235"/>
            <a:ext cx="23470427" cy="132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5" y="-2721443"/>
            <a:ext cx="9348115" cy="124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1 de Worde boores he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600" y="-1702671"/>
            <a:ext cx="10332992" cy="137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8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en Boar's Hea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27" y="-226135"/>
            <a:ext cx="6183942" cy="82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5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3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7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82" y="-189189"/>
            <a:ext cx="5467824" cy="72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7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3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awass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" y="0"/>
            <a:ext cx="52306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7419" y="1319977"/>
            <a:ext cx="3756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Saxon maiden </a:t>
            </a:r>
            <a:r>
              <a:rPr lang="en-US" sz="2000" dirty="0" err="1"/>
              <a:t>Ronwein</a:t>
            </a:r>
            <a:endParaRPr lang="en-US" sz="2000" dirty="0"/>
          </a:p>
          <a:p>
            <a:r>
              <a:rPr lang="en-US" sz="2000" dirty="0"/>
              <a:t>successfully seduces</a:t>
            </a:r>
          </a:p>
          <a:p>
            <a:r>
              <a:rPr lang="en-US" sz="2000" dirty="0"/>
              <a:t>British warlord </a:t>
            </a:r>
            <a:r>
              <a:rPr lang="en-US" sz="2000" dirty="0" err="1"/>
              <a:t>Vortigern</a:t>
            </a:r>
            <a:endParaRPr lang="en-US" sz="2000" dirty="0"/>
          </a:p>
          <a:p>
            <a:r>
              <a:rPr lang="en-US" sz="2000" dirty="0"/>
              <a:t>‘</a:t>
            </a:r>
            <a:r>
              <a:rPr lang="en-US" sz="2000" dirty="0" err="1"/>
              <a:t>Waesheil</a:t>
            </a:r>
            <a:r>
              <a:rPr lang="en-US" sz="2000" dirty="0"/>
              <a:t> / </a:t>
            </a:r>
            <a:r>
              <a:rPr lang="en-US" sz="2000" dirty="0" err="1"/>
              <a:t>Drincheil</a:t>
            </a:r>
            <a:r>
              <a:rPr lang="en-US" sz="2000" dirty="0"/>
              <a:t>’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i="1" dirty="0" err="1"/>
              <a:t>Historia</a:t>
            </a:r>
            <a:r>
              <a:rPr lang="en-US" sz="2000" i="1" dirty="0"/>
              <a:t> </a:t>
            </a:r>
            <a:r>
              <a:rPr lang="en-US" sz="2000" i="1" dirty="0" err="1"/>
              <a:t>Regum</a:t>
            </a:r>
            <a:r>
              <a:rPr lang="en-US" sz="2000" i="1" dirty="0"/>
              <a:t> </a:t>
            </a:r>
            <a:r>
              <a:rPr lang="en-US" sz="2000" i="1" dirty="0" err="1"/>
              <a:t>Britanniae</a:t>
            </a:r>
            <a:endParaRPr lang="en-US" sz="2000" i="1" dirty="0"/>
          </a:p>
          <a:p>
            <a:r>
              <a:rPr lang="en-US" sz="2000" dirty="0"/>
              <a:t>(History of Kings of Britain)</a:t>
            </a:r>
          </a:p>
          <a:p>
            <a:r>
              <a:rPr lang="en-US" sz="2000" dirty="0"/>
              <a:t>Geoffrey of Monmouth </a:t>
            </a:r>
            <a:r>
              <a:rPr lang="en-US" sz="2000" i="1" dirty="0"/>
              <a:t>c</a:t>
            </a:r>
            <a:r>
              <a:rPr lang="en-US" sz="2000" dirty="0"/>
              <a:t>1136</a:t>
            </a:r>
          </a:p>
        </p:txBody>
      </p:sp>
    </p:spTree>
    <p:extLst>
      <p:ext uri="{BB962C8B-B14F-4D97-AF65-F5344CB8AC3E}">
        <p14:creationId xmlns:p14="http://schemas.microsoft.com/office/powerpoint/2010/main" val="413831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0"/>
            <a:ext cx="5143500" cy="6858000"/>
          </a:xfrm>
          <a:prstGeom prst="rect">
            <a:avLst/>
          </a:prstGeom>
        </p:spPr>
      </p:pic>
      <p:pic>
        <p:nvPicPr>
          <p:cNvPr id="3" name="Picture 2" descr="IMG_32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Carolisation</a:t>
            </a:r>
            <a:endParaRPr lang="en-US" dirty="0"/>
          </a:p>
        </p:txBody>
      </p:sp>
      <p:pic>
        <p:nvPicPr>
          <p:cNvPr id="5" name="Picture Placeholder 4" descr="aaaaawassai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5" b="246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Recognition</a:t>
            </a:r>
          </a:p>
          <a:p>
            <a:r>
              <a:rPr lang="en-US" dirty="0" err="1"/>
              <a:t>Modernisation</a:t>
            </a:r>
            <a:endParaRPr lang="en-US" dirty="0"/>
          </a:p>
          <a:p>
            <a:r>
              <a:rPr lang="en-US" dirty="0"/>
              <a:t>Relocation</a:t>
            </a:r>
          </a:p>
        </p:txBody>
      </p:sp>
    </p:spTree>
    <p:extLst>
      <p:ext uri="{BB962C8B-B14F-4D97-AF65-F5344CB8AC3E}">
        <p14:creationId xmlns:p14="http://schemas.microsoft.com/office/powerpoint/2010/main" val="313133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5" y="0"/>
            <a:ext cx="7479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43" y="0"/>
            <a:ext cx="8353569" cy="6093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  <a:p>
            <a:endParaRPr lang="en-US" sz="2800" dirty="0"/>
          </a:p>
          <a:p>
            <a:r>
              <a:rPr lang="en-US" sz="2800" dirty="0"/>
              <a:t>			</a:t>
            </a:r>
            <a:r>
              <a:rPr lang="en-US" sz="3600" dirty="0"/>
              <a:t>Great ‘O’ Antiphons</a:t>
            </a:r>
          </a:p>
          <a:p>
            <a:endParaRPr lang="en-US" sz="2800" dirty="0"/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 err="1"/>
              <a:t>S</a:t>
            </a:r>
            <a:r>
              <a:rPr lang="en-US" sz="2800" dirty="0" err="1"/>
              <a:t>apientia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wisdom</a:t>
            </a:r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 err="1"/>
              <a:t>A</a:t>
            </a:r>
            <a:r>
              <a:rPr lang="en-US" sz="2800" dirty="0" err="1"/>
              <a:t>donai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Hebrew name for God</a:t>
            </a:r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/>
              <a:t>R</a:t>
            </a:r>
            <a:r>
              <a:rPr lang="en-US" sz="2800" dirty="0"/>
              <a:t>adix Jesse </a:t>
            </a:r>
            <a:r>
              <a:rPr lang="mr-IN" sz="2800" dirty="0"/>
              <a:t>–</a:t>
            </a:r>
            <a:r>
              <a:rPr lang="en-US" sz="2800" dirty="0"/>
              <a:t> root of Jesse (father of King David)</a:t>
            </a:r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 err="1"/>
              <a:t>C</a:t>
            </a:r>
            <a:r>
              <a:rPr lang="en-US" sz="2800" dirty="0" err="1"/>
              <a:t>lavis</a:t>
            </a:r>
            <a:r>
              <a:rPr lang="en-US" sz="2800" dirty="0"/>
              <a:t> David </a:t>
            </a:r>
            <a:r>
              <a:rPr lang="mr-IN" sz="2800" dirty="0"/>
              <a:t>–</a:t>
            </a:r>
            <a:r>
              <a:rPr lang="en-US" sz="2800" dirty="0"/>
              <a:t> key of David</a:t>
            </a:r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 err="1"/>
              <a:t>O</a:t>
            </a:r>
            <a:r>
              <a:rPr lang="en-US" sz="2800" dirty="0" err="1"/>
              <a:t>riens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morning star</a:t>
            </a:r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/>
              <a:t>R</a:t>
            </a:r>
            <a:r>
              <a:rPr lang="en-US" sz="2800" dirty="0"/>
              <a:t>ex </a:t>
            </a:r>
            <a:r>
              <a:rPr lang="en-US" sz="2800" dirty="0" err="1"/>
              <a:t>gentium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King of nations</a:t>
            </a:r>
          </a:p>
          <a:p>
            <a:pPr marL="285750" indent="-285750">
              <a:buFontTx/>
              <a:buChar char="•"/>
            </a:pPr>
            <a:r>
              <a:rPr lang="en-US" sz="2800" dirty="0"/>
              <a:t>O </a:t>
            </a:r>
            <a:r>
              <a:rPr lang="en-US" sz="2800" b="1" u="sng" dirty="0"/>
              <a:t>E</a:t>
            </a:r>
            <a:r>
              <a:rPr lang="en-US" sz="2800" dirty="0"/>
              <a:t>mmanuel </a:t>
            </a:r>
            <a:r>
              <a:rPr lang="mr-IN" sz="2800" dirty="0"/>
              <a:t>–</a:t>
            </a:r>
            <a:r>
              <a:rPr lang="en-US" sz="2800" dirty="0"/>
              <a:t> God with us</a:t>
            </a:r>
          </a:p>
          <a:p>
            <a:pPr marL="285750" indent="-285750">
              <a:buFontTx/>
              <a:buChar char="•"/>
            </a:pPr>
            <a:endParaRPr lang="en-US" sz="2800" dirty="0"/>
          </a:p>
          <a:p>
            <a:pPr marL="285750" indent="-285750">
              <a:buFontTx/>
              <a:buChar char="•"/>
            </a:pPr>
            <a:endParaRPr lang="en-US" sz="2800" dirty="0"/>
          </a:p>
          <a:p>
            <a:pPr marL="285750" indent="-285750">
              <a:buFontTx/>
              <a:buChar char="•"/>
            </a:pPr>
            <a:r>
              <a:rPr lang="en-US" sz="2800" dirty="0"/>
              <a:t>ERO CRAS </a:t>
            </a:r>
            <a:r>
              <a:rPr lang="mr-IN" sz="2800" dirty="0"/>
              <a:t>–</a:t>
            </a:r>
            <a:r>
              <a:rPr lang="en-US" sz="2800" dirty="0"/>
              <a:t> I will be present tomorrow</a:t>
            </a:r>
          </a:p>
        </p:txBody>
      </p:sp>
    </p:spTree>
    <p:extLst>
      <p:ext uri="{BB962C8B-B14F-4D97-AF65-F5344CB8AC3E}">
        <p14:creationId xmlns:p14="http://schemas.microsoft.com/office/powerpoint/2010/main" val="58467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8 at 16.09.2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69" y="-832299"/>
            <a:ext cx="12704031" cy="81075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5720" y="3401280"/>
              <a:ext cx="8126280" cy="11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80" y="3337920"/>
                <a:ext cx="8157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69680" y="3850200"/>
              <a:ext cx="5978880" cy="87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840" y="3786840"/>
                <a:ext cx="6010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35760" y="3252240"/>
              <a:ext cx="8042760" cy="117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920" y="3188880"/>
                <a:ext cx="80748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96880" y="3361320"/>
              <a:ext cx="7965720" cy="236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040" y="3297600"/>
                <a:ext cx="79974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5541840" y="3336120"/>
              <a:ext cx="1921680" cy="93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6000" y="3272400"/>
                <a:ext cx="1953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5890320" y="3347640"/>
              <a:ext cx="2612520" cy="173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74480" y="3284280"/>
                <a:ext cx="2644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8008200" y="3580560"/>
              <a:ext cx="521640" cy="12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92360" y="3517200"/>
                <a:ext cx="5533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8305920" y="3441600"/>
              <a:ext cx="238680" cy="32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0080" y="3378240"/>
                <a:ext cx="270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752040" y="3393000"/>
              <a:ext cx="1242360" cy="72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840" y="3329640"/>
                <a:ext cx="1274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498600" y="3225600"/>
              <a:ext cx="536760" cy="52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2760" y="3161880"/>
                <a:ext cx="568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403200" y="3506760"/>
              <a:ext cx="632160" cy="74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7360" y="3443400"/>
                <a:ext cx="6638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460080" y="3381120"/>
              <a:ext cx="441000" cy="205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4240" y="3317760"/>
                <a:ext cx="4726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355680" y="3449880"/>
              <a:ext cx="515880" cy="957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9840" y="3386520"/>
                <a:ext cx="547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727920" y="3970800"/>
              <a:ext cx="551520" cy="590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2080" y="3907440"/>
                <a:ext cx="583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894960" y="4069440"/>
              <a:ext cx="530640" cy="608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9120" y="4006080"/>
                <a:ext cx="562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1026000" y="3953880"/>
              <a:ext cx="1737000" cy="57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0160" y="3890520"/>
                <a:ext cx="1768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1323720" y="4057920"/>
              <a:ext cx="1656720" cy="21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07880" y="3994200"/>
                <a:ext cx="16884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1293840" y="3860280"/>
              <a:ext cx="1811520" cy="522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8000" y="3796920"/>
                <a:ext cx="1843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787680" y="3788280"/>
              <a:ext cx="2603880" cy="186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1840" y="3724560"/>
                <a:ext cx="26355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2012040" y="4009320"/>
              <a:ext cx="1885680" cy="622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96200" y="3945960"/>
                <a:ext cx="1917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/>
              <p14:cNvContentPartPr/>
              <p14:nvPr/>
            </p14:nvContentPartPr>
            <p14:xfrm>
              <a:off x="2586960" y="4042800"/>
              <a:ext cx="2049480" cy="5904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70760" y="3979440"/>
                <a:ext cx="2081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3242160" y="3994200"/>
              <a:ext cx="1817280" cy="774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26320" y="3930840"/>
                <a:ext cx="18489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" name="Ink 24"/>
              <p14:cNvContentPartPr/>
              <p14:nvPr/>
            </p14:nvContentPartPr>
            <p14:xfrm>
              <a:off x="3033720" y="3825000"/>
              <a:ext cx="1888920" cy="957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17880" y="3761640"/>
                <a:ext cx="192060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" name="Ink 25"/>
              <p14:cNvContentPartPr/>
              <p14:nvPr/>
            </p14:nvContentPartPr>
            <p14:xfrm>
              <a:off x="3114000" y="3783240"/>
              <a:ext cx="2124360" cy="1141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98160" y="3719880"/>
                <a:ext cx="2156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7" name="Ink 26"/>
              <p14:cNvContentPartPr/>
              <p14:nvPr/>
            </p14:nvContentPartPr>
            <p14:xfrm>
              <a:off x="3799080" y="3713040"/>
              <a:ext cx="2195640" cy="1425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83240" y="3649320"/>
                <a:ext cx="2227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/>
              <p14:cNvContentPartPr/>
              <p14:nvPr/>
            </p14:nvContentPartPr>
            <p14:xfrm>
              <a:off x="4499280" y="3819960"/>
              <a:ext cx="1739880" cy="237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83440" y="3756600"/>
                <a:ext cx="1771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9" name="Ink 28"/>
              <p14:cNvContentPartPr/>
              <p14:nvPr/>
            </p14:nvContentPartPr>
            <p14:xfrm>
              <a:off x="4844520" y="3915360"/>
              <a:ext cx="1859400" cy="723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28680" y="3852000"/>
                <a:ext cx="1891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" name="Ink 29"/>
              <p14:cNvContentPartPr/>
              <p14:nvPr/>
            </p14:nvContentPartPr>
            <p14:xfrm>
              <a:off x="5014440" y="3930480"/>
              <a:ext cx="1722240" cy="892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98600" y="3867120"/>
                <a:ext cx="1753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1" name="Ink 30"/>
              <p14:cNvContentPartPr/>
              <p14:nvPr/>
            </p14:nvContentPartPr>
            <p14:xfrm>
              <a:off x="5178240" y="3918960"/>
              <a:ext cx="1641600" cy="1108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62400" y="3855240"/>
                <a:ext cx="16732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2" name="Ink 31"/>
              <p14:cNvContentPartPr/>
              <p14:nvPr/>
            </p14:nvContentPartPr>
            <p14:xfrm>
              <a:off x="5767920" y="3771360"/>
              <a:ext cx="1117440" cy="2880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2080" y="3708000"/>
                <a:ext cx="1149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3" name="Ink 32"/>
              <p14:cNvContentPartPr/>
              <p14:nvPr/>
            </p14:nvContentPartPr>
            <p14:xfrm>
              <a:off x="5017320" y="3989160"/>
              <a:ext cx="1841400" cy="75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01480" y="3925800"/>
                <a:ext cx="1873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/>
              <p14:cNvContentPartPr/>
              <p14:nvPr/>
            </p14:nvContentPartPr>
            <p14:xfrm>
              <a:off x="6045120" y="4009320"/>
              <a:ext cx="715320" cy="406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29280" y="3945960"/>
                <a:ext cx="747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/>
              <p14:cNvContentPartPr/>
              <p14:nvPr/>
            </p14:nvContentPartPr>
            <p14:xfrm>
              <a:off x="6366960" y="3900600"/>
              <a:ext cx="405360" cy="370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351120" y="3836880"/>
                <a:ext cx="4370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6" name="Ink 35"/>
              <p14:cNvContentPartPr/>
              <p14:nvPr/>
            </p14:nvContentPartPr>
            <p14:xfrm>
              <a:off x="6420600" y="3913920"/>
              <a:ext cx="309960" cy="5544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04400" y="3850200"/>
                <a:ext cx="342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7" name="Ink 36"/>
              <p14:cNvContentPartPr/>
              <p14:nvPr/>
            </p14:nvContentPartPr>
            <p14:xfrm>
              <a:off x="841320" y="3801600"/>
              <a:ext cx="378720" cy="255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25480" y="3738240"/>
                <a:ext cx="410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/>
              <p14:cNvContentPartPr/>
              <p14:nvPr/>
            </p14:nvContentPartPr>
            <p14:xfrm>
              <a:off x="736920" y="3895560"/>
              <a:ext cx="548640" cy="403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21080" y="3831840"/>
                <a:ext cx="5803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/>
              <p14:cNvContentPartPr/>
              <p14:nvPr/>
            </p14:nvContentPartPr>
            <p14:xfrm>
              <a:off x="1085400" y="3972600"/>
              <a:ext cx="885240" cy="554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69560" y="3908880"/>
                <a:ext cx="916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0" name="Ink 39"/>
              <p14:cNvContentPartPr/>
              <p14:nvPr/>
            </p14:nvContentPartPr>
            <p14:xfrm>
              <a:off x="1383480" y="3804840"/>
              <a:ext cx="2874600" cy="1512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67640" y="3741480"/>
                <a:ext cx="29066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" name="Ink 40"/>
              <p14:cNvContentPartPr/>
              <p14:nvPr/>
            </p14:nvContentPartPr>
            <p14:xfrm>
              <a:off x="2229480" y="3780000"/>
              <a:ext cx="1635480" cy="939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13640" y="3716280"/>
                <a:ext cx="1667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2" name="Ink 41"/>
              <p14:cNvContentPartPr/>
              <p14:nvPr/>
            </p14:nvContentPartPr>
            <p14:xfrm>
              <a:off x="1651320" y="3774960"/>
              <a:ext cx="2237400" cy="9720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35480" y="3711240"/>
                <a:ext cx="2269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3" name="Ink 42"/>
              <p14:cNvContentPartPr/>
              <p14:nvPr/>
            </p14:nvContentPartPr>
            <p14:xfrm>
              <a:off x="2345400" y="3783240"/>
              <a:ext cx="2338920" cy="2044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29560" y="3719880"/>
                <a:ext cx="23706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" name="Ink 43"/>
              <p14:cNvContentPartPr/>
              <p14:nvPr/>
            </p14:nvContentPartPr>
            <p14:xfrm>
              <a:off x="3367080" y="3843360"/>
              <a:ext cx="3297960" cy="14292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51240" y="3780000"/>
                <a:ext cx="33296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" name="Ink 44"/>
              <p14:cNvContentPartPr/>
              <p14:nvPr/>
            </p14:nvContentPartPr>
            <p14:xfrm>
              <a:off x="6658560" y="3893760"/>
              <a:ext cx="140400" cy="2196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42720" y="3830400"/>
                <a:ext cx="172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" name="Ink 45"/>
              <p14:cNvContentPartPr/>
              <p14:nvPr/>
            </p14:nvContentPartPr>
            <p14:xfrm>
              <a:off x="781560" y="3382920"/>
              <a:ext cx="3250440" cy="1126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5720" y="3319560"/>
                <a:ext cx="3282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7" name="Ink 46"/>
              <p14:cNvContentPartPr/>
              <p14:nvPr/>
            </p14:nvContentPartPr>
            <p14:xfrm>
              <a:off x="2973960" y="3458160"/>
              <a:ext cx="1290240" cy="356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58120" y="3394800"/>
                <a:ext cx="1321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8" name="Ink 47"/>
              <p14:cNvContentPartPr/>
              <p14:nvPr/>
            </p14:nvContentPartPr>
            <p14:xfrm>
              <a:off x="2801160" y="3406320"/>
              <a:ext cx="1653840" cy="856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85320" y="3342960"/>
                <a:ext cx="16855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9" name="Ink 48"/>
              <p14:cNvContentPartPr/>
              <p14:nvPr/>
            </p14:nvContentPartPr>
            <p14:xfrm>
              <a:off x="3045600" y="3501720"/>
              <a:ext cx="3104280" cy="273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029760" y="3438360"/>
                <a:ext cx="3135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0" name="Ink 49"/>
              <p14:cNvContentPartPr/>
              <p14:nvPr/>
            </p14:nvContentPartPr>
            <p14:xfrm>
              <a:off x="5077080" y="3548880"/>
              <a:ext cx="2216520" cy="1292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061240" y="3485160"/>
                <a:ext cx="22482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1" name="Ink 50"/>
              <p14:cNvContentPartPr/>
              <p14:nvPr/>
            </p14:nvContentPartPr>
            <p14:xfrm>
              <a:off x="5523840" y="3557160"/>
              <a:ext cx="1608840" cy="453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08000" y="3493440"/>
                <a:ext cx="1640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" name="Ink 51"/>
              <p14:cNvContentPartPr/>
              <p14:nvPr/>
            </p14:nvContentPartPr>
            <p14:xfrm>
              <a:off x="6000480" y="3717720"/>
              <a:ext cx="911880" cy="874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84640" y="3654360"/>
                <a:ext cx="943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" name="Ink 52"/>
              <p14:cNvContentPartPr/>
              <p14:nvPr/>
            </p14:nvContentPartPr>
            <p14:xfrm>
              <a:off x="4883400" y="3714480"/>
              <a:ext cx="1406160" cy="741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67560" y="3651120"/>
                <a:ext cx="1438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" name="Ink 53"/>
              <p14:cNvContentPartPr/>
              <p14:nvPr/>
            </p14:nvContentPartPr>
            <p14:xfrm>
              <a:off x="4665960" y="3620880"/>
              <a:ext cx="1117440" cy="2016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650120" y="3557160"/>
                <a:ext cx="1149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5" name="Ink 54"/>
              <p14:cNvContentPartPr/>
              <p14:nvPr/>
            </p14:nvContentPartPr>
            <p14:xfrm>
              <a:off x="3584520" y="3724560"/>
              <a:ext cx="1850400" cy="774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68680" y="3661200"/>
                <a:ext cx="18820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6" name="Ink 55"/>
              <p14:cNvContentPartPr/>
              <p14:nvPr/>
            </p14:nvContentPartPr>
            <p14:xfrm>
              <a:off x="3385080" y="3617280"/>
              <a:ext cx="1722240" cy="6228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369240" y="3553920"/>
                <a:ext cx="17539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7" name="Ink 56"/>
              <p14:cNvContentPartPr/>
              <p14:nvPr/>
            </p14:nvContentPartPr>
            <p14:xfrm>
              <a:off x="3105000" y="3625920"/>
              <a:ext cx="1823400" cy="421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89160" y="3562200"/>
                <a:ext cx="1855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8" name="Ink 57"/>
              <p14:cNvContentPartPr/>
              <p14:nvPr/>
            </p14:nvContentPartPr>
            <p14:xfrm>
              <a:off x="2506320" y="3691080"/>
              <a:ext cx="1635840" cy="4392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90480" y="3627720"/>
                <a:ext cx="16675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9" name="Ink 58"/>
              <p14:cNvContentPartPr/>
              <p14:nvPr/>
            </p14:nvContentPartPr>
            <p14:xfrm>
              <a:off x="2253240" y="3588840"/>
              <a:ext cx="1721880" cy="6588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37400" y="3525480"/>
                <a:ext cx="17535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0" name="Ink 59"/>
              <p14:cNvContentPartPr/>
              <p14:nvPr/>
            </p14:nvContentPartPr>
            <p14:xfrm>
              <a:off x="1854000" y="3619080"/>
              <a:ext cx="1316880" cy="5904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838160" y="3555720"/>
                <a:ext cx="1348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61" name="Ink 60"/>
              <p14:cNvContentPartPr/>
              <p14:nvPr/>
            </p14:nvContentPartPr>
            <p14:xfrm>
              <a:off x="1213560" y="3548880"/>
              <a:ext cx="1278360" cy="9216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97720" y="3485160"/>
                <a:ext cx="13100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2" name="Ink 61"/>
              <p14:cNvContentPartPr/>
              <p14:nvPr/>
            </p14:nvContentPartPr>
            <p14:xfrm>
              <a:off x="850320" y="3609000"/>
              <a:ext cx="992160" cy="7740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34480" y="3545640"/>
                <a:ext cx="10238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3" name="Ink 62"/>
              <p14:cNvContentPartPr/>
              <p14:nvPr/>
            </p14:nvContentPartPr>
            <p14:xfrm>
              <a:off x="641520" y="3657600"/>
              <a:ext cx="1498680" cy="705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25680" y="3594240"/>
                <a:ext cx="1530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4" name="Ink 63"/>
              <p14:cNvContentPartPr/>
              <p14:nvPr/>
            </p14:nvContentPartPr>
            <p14:xfrm>
              <a:off x="996120" y="3686040"/>
              <a:ext cx="1656720" cy="590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0280" y="3622680"/>
                <a:ext cx="1688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5" name="Ink 64"/>
              <p14:cNvContentPartPr/>
              <p14:nvPr/>
            </p14:nvContentPartPr>
            <p14:xfrm>
              <a:off x="1344600" y="3655800"/>
              <a:ext cx="995400" cy="1908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328760" y="3592440"/>
                <a:ext cx="1027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6" name="Ink 65"/>
              <p14:cNvContentPartPr/>
              <p14:nvPr/>
            </p14:nvContentPartPr>
            <p14:xfrm>
              <a:off x="665640" y="3501720"/>
              <a:ext cx="107280" cy="26352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9800" y="3438360"/>
                <a:ext cx="1393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7" name="Ink 66"/>
              <p14:cNvContentPartPr/>
              <p14:nvPr/>
            </p14:nvContentPartPr>
            <p14:xfrm>
              <a:off x="462960" y="3342600"/>
              <a:ext cx="113400" cy="3538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47120" y="3279240"/>
                <a:ext cx="1450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8" name="Ink 67"/>
              <p14:cNvContentPartPr/>
              <p14:nvPr/>
            </p14:nvContentPartPr>
            <p14:xfrm>
              <a:off x="460080" y="3342600"/>
              <a:ext cx="74880" cy="36072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44240" y="3279240"/>
                <a:ext cx="1065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9" name="Ink 68"/>
              <p14:cNvContentPartPr/>
              <p14:nvPr/>
            </p14:nvContentPartPr>
            <p14:xfrm>
              <a:off x="391320" y="3233880"/>
              <a:ext cx="152280" cy="42912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75480" y="3170520"/>
                <a:ext cx="1839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0" name="Ink 69"/>
              <p14:cNvContentPartPr/>
              <p14:nvPr/>
            </p14:nvContentPartPr>
            <p14:xfrm>
              <a:off x="388440" y="3203640"/>
              <a:ext cx="155160" cy="4878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2600" y="3140280"/>
                <a:ext cx="1868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1" name="Ink 70"/>
              <p14:cNvContentPartPr/>
              <p14:nvPr/>
            </p14:nvContentPartPr>
            <p14:xfrm>
              <a:off x="361800" y="3282480"/>
              <a:ext cx="131400" cy="52128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45960" y="3219120"/>
                <a:ext cx="1630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2" name="Ink 71"/>
              <p14:cNvContentPartPr/>
              <p14:nvPr/>
            </p14:nvContentPartPr>
            <p14:xfrm>
              <a:off x="594000" y="3548880"/>
              <a:ext cx="217800" cy="43056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78160" y="3485160"/>
                <a:ext cx="2494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73" name="Ink 72"/>
              <p14:cNvContentPartPr/>
              <p14:nvPr/>
            </p14:nvContentPartPr>
            <p14:xfrm>
              <a:off x="513720" y="3582360"/>
              <a:ext cx="325080" cy="47088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97880" y="3518640"/>
                <a:ext cx="35676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74" name="Ink 73"/>
              <p14:cNvContentPartPr/>
              <p14:nvPr/>
            </p14:nvContentPartPr>
            <p14:xfrm>
              <a:off x="427320" y="3727800"/>
              <a:ext cx="178920" cy="32220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11480" y="3664440"/>
                <a:ext cx="2106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5" name="Ink 74"/>
              <p14:cNvContentPartPr/>
              <p14:nvPr/>
            </p14:nvContentPartPr>
            <p14:xfrm>
              <a:off x="534600" y="3886920"/>
              <a:ext cx="515520" cy="8604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18400" y="3823560"/>
                <a:ext cx="5475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76" name="Ink 75"/>
              <p14:cNvContentPartPr/>
              <p14:nvPr/>
            </p14:nvContentPartPr>
            <p14:xfrm>
              <a:off x="442080" y="3939120"/>
              <a:ext cx="495000" cy="921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6240" y="3875400"/>
                <a:ext cx="526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7" name="Ink 76"/>
              <p14:cNvContentPartPr/>
              <p14:nvPr/>
            </p14:nvContentPartPr>
            <p14:xfrm>
              <a:off x="486720" y="3826800"/>
              <a:ext cx="691560" cy="7416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70880" y="3763080"/>
                <a:ext cx="723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8" name="Ink 77"/>
              <p14:cNvContentPartPr/>
              <p14:nvPr/>
            </p14:nvContentPartPr>
            <p14:xfrm>
              <a:off x="564120" y="3706200"/>
              <a:ext cx="619920" cy="187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8280" y="3642840"/>
                <a:ext cx="6516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9" name="Ink 78"/>
              <p14:cNvContentPartPr/>
              <p14:nvPr/>
            </p14:nvContentPartPr>
            <p14:xfrm>
              <a:off x="391320" y="3602160"/>
              <a:ext cx="1245600" cy="525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5480" y="3538800"/>
                <a:ext cx="12772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0" name="Ink 79"/>
              <p14:cNvContentPartPr/>
              <p14:nvPr/>
            </p14:nvContentPartPr>
            <p14:xfrm>
              <a:off x="570240" y="3583800"/>
              <a:ext cx="1084680" cy="9756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4400" y="3520440"/>
                <a:ext cx="1116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81" name="Ink 80"/>
              <p14:cNvContentPartPr/>
              <p14:nvPr/>
            </p14:nvContentPartPr>
            <p14:xfrm>
              <a:off x="686520" y="3655800"/>
              <a:ext cx="920520" cy="2052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0320" y="3592440"/>
                <a:ext cx="9525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82" name="Ink 81"/>
              <p14:cNvContentPartPr/>
              <p14:nvPr/>
            </p14:nvContentPartPr>
            <p14:xfrm>
              <a:off x="534600" y="3855240"/>
              <a:ext cx="741960" cy="2376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8400" y="3791880"/>
                <a:ext cx="774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83" name="Ink 82"/>
              <p14:cNvContentPartPr/>
              <p14:nvPr/>
            </p14:nvContentPartPr>
            <p14:xfrm>
              <a:off x="739800" y="3593880"/>
              <a:ext cx="1454040" cy="2264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23960" y="3530520"/>
                <a:ext cx="14857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84" name="Ink 83"/>
              <p14:cNvContentPartPr/>
              <p14:nvPr/>
            </p14:nvContentPartPr>
            <p14:xfrm>
              <a:off x="1350720" y="3516840"/>
              <a:ext cx="4718520" cy="1915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334880" y="3453480"/>
                <a:ext cx="47502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85" name="Ink 84"/>
              <p14:cNvContentPartPr/>
              <p14:nvPr/>
            </p14:nvContentPartPr>
            <p14:xfrm>
              <a:off x="5077080" y="3811680"/>
              <a:ext cx="1084680" cy="2700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061240" y="3748320"/>
                <a:ext cx="1116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86" name="Ink 85"/>
              <p14:cNvContentPartPr/>
              <p14:nvPr/>
            </p14:nvContentPartPr>
            <p14:xfrm>
              <a:off x="2503440" y="3732840"/>
              <a:ext cx="1683360" cy="6228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487600" y="3669480"/>
                <a:ext cx="171504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82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903" y="-616852"/>
            <a:ext cx="12216202" cy="91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4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t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12" y="693963"/>
            <a:ext cx="9325430" cy="52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3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5287</TotalTime>
  <Words>93</Words>
  <Application>Microsoft Office PowerPoint</Application>
  <PresentationFormat>On-screen Show (4:3)</PresentationFormat>
  <Paragraphs>52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Calisto MT</vt:lpstr>
      <vt:lpstr>Mangal</vt:lpstr>
      <vt:lpstr>Story</vt:lpstr>
      <vt:lpstr>medieval carols</vt:lpstr>
      <vt:lpstr>PowerPoint Presentation</vt:lpstr>
      <vt:lpstr>PowerPoint Presentation</vt:lpstr>
      <vt:lpstr>Carolisation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Camerata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carols</dc:title>
  <dc:creator>Jeremy Summerly</dc:creator>
  <cp:lastModifiedBy>Jeremy Summerly</cp:lastModifiedBy>
  <cp:revision>70</cp:revision>
  <dcterms:created xsi:type="dcterms:W3CDTF">2016-12-06T16:39:59Z</dcterms:created>
  <dcterms:modified xsi:type="dcterms:W3CDTF">2016-12-13T13:19:43Z</dcterms:modified>
</cp:coreProperties>
</file>