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57" r:id="rId3"/>
    <p:sldId id="258" r:id="rId4"/>
    <p:sldId id="259" r:id="rId5"/>
    <p:sldId id="271" r:id="rId6"/>
    <p:sldId id="272" r:id="rId7"/>
    <p:sldId id="273" r:id="rId8"/>
    <p:sldId id="274" r:id="rId9"/>
    <p:sldId id="276" r:id="rId10"/>
    <p:sldId id="260" r:id="rId11"/>
    <p:sldId id="277" r:id="rId12"/>
    <p:sldId id="278" r:id="rId13"/>
    <p:sldId id="279" r:id="rId14"/>
    <p:sldId id="280" r:id="rId15"/>
    <p:sldId id="281" r:id="rId16"/>
    <p:sldId id="261" r:id="rId17"/>
    <p:sldId id="262" r:id="rId18"/>
    <p:sldId id="263" r:id="rId19"/>
    <p:sldId id="264" r:id="rId20"/>
    <p:sldId id="265" r:id="rId21"/>
    <p:sldId id="266" r:id="rId22"/>
    <p:sldId id="267" r:id="rId23"/>
    <p:sldId id="268" r:id="rId24"/>
    <p:sldId id="282" r:id="rId25"/>
  </p:sldIdLst>
  <p:sldSz cx="13004800" cy="9753600"/>
  <p:notesSz cx="6797675" cy="9928225"/>
  <p:custShowLst>
    <p:custShow name="Custom Show 1" id="0">
      <p:sldLst/>
    </p:custShow>
  </p:custShowLst>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584200" rtl="0" fontAlgn="auto" latinLnBrk="0" hangingPunct="0">
      <a:lnSpc>
        <a:spcPct val="100000"/>
      </a:lnSpc>
      <a:spcBef>
        <a:spcPts val="2400"/>
      </a:spcBef>
      <a:spcAft>
        <a:spcPts val="0"/>
      </a:spcAft>
      <a:buClrTx/>
      <a:buSzTx/>
      <a:buFontTx/>
      <a:buNone/>
      <a:tabLst/>
      <a:defRPr kumimoji="0" sz="2000" b="1" i="0" u="none" strike="noStrike" cap="none" spc="0" normalizeH="0" baseline="0">
        <a:ln>
          <a:noFill/>
        </a:ln>
        <a:solidFill>
          <a:srgbClr val="222222"/>
        </a:solidFill>
        <a:effectLst/>
        <a:uFillTx/>
        <a:latin typeface="+mn-lt"/>
        <a:ea typeface="+mn-ea"/>
        <a:cs typeface="+mn-cs"/>
        <a:sym typeface="Helvetica"/>
      </a:defRPr>
    </a:lvl1pPr>
    <a:lvl2pPr marL="0" marR="0" indent="0" algn="l" defTabSz="584200" rtl="0" fontAlgn="auto" latinLnBrk="0" hangingPunct="0">
      <a:lnSpc>
        <a:spcPct val="100000"/>
      </a:lnSpc>
      <a:spcBef>
        <a:spcPts val="2400"/>
      </a:spcBef>
      <a:spcAft>
        <a:spcPts val="0"/>
      </a:spcAft>
      <a:buClrTx/>
      <a:buSzTx/>
      <a:buFontTx/>
      <a:buNone/>
      <a:tabLst/>
      <a:defRPr kumimoji="0" sz="2000" b="1" i="0" u="none" strike="noStrike" cap="none" spc="0" normalizeH="0" baseline="0">
        <a:ln>
          <a:noFill/>
        </a:ln>
        <a:solidFill>
          <a:srgbClr val="222222"/>
        </a:solidFill>
        <a:effectLst/>
        <a:uFillTx/>
        <a:latin typeface="+mn-lt"/>
        <a:ea typeface="+mn-ea"/>
        <a:cs typeface="+mn-cs"/>
        <a:sym typeface="Helvetica"/>
      </a:defRPr>
    </a:lvl2pPr>
    <a:lvl3pPr marL="0" marR="0" indent="0" algn="l" defTabSz="584200" rtl="0" fontAlgn="auto" latinLnBrk="0" hangingPunct="0">
      <a:lnSpc>
        <a:spcPct val="100000"/>
      </a:lnSpc>
      <a:spcBef>
        <a:spcPts val="2400"/>
      </a:spcBef>
      <a:spcAft>
        <a:spcPts val="0"/>
      </a:spcAft>
      <a:buClrTx/>
      <a:buSzTx/>
      <a:buFontTx/>
      <a:buNone/>
      <a:tabLst/>
      <a:defRPr kumimoji="0" sz="2000" b="1" i="0" u="none" strike="noStrike" cap="none" spc="0" normalizeH="0" baseline="0">
        <a:ln>
          <a:noFill/>
        </a:ln>
        <a:solidFill>
          <a:srgbClr val="222222"/>
        </a:solidFill>
        <a:effectLst/>
        <a:uFillTx/>
        <a:latin typeface="+mn-lt"/>
        <a:ea typeface="+mn-ea"/>
        <a:cs typeface="+mn-cs"/>
        <a:sym typeface="Helvetica"/>
      </a:defRPr>
    </a:lvl3pPr>
    <a:lvl4pPr marL="0" marR="0" indent="0" algn="l" defTabSz="584200" rtl="0" fontAlgn="auto" latinLnBrk="0" hangingPunct="0">
      <a:lnSpc>
        <a:spcPct val="100000"/>
      </a:lnSpc>
      <a:spcBef>
        <a:spcPts val="2400"/>
      </a:spcBef>
      <a:spcAft>
        <a:spcPts val="0"/>
      </a:spcAft>
      <a:buClrTx/>
      <a:buSzTx/>
      <a:buFontTx/>
      <a:buNone/>
      <a:tabLst/>
      <a:defRPr kumimoji="0" sz="2000" b="1" i="0" u="none" strike="noStrike" cap="none" spc="0" normalizeH="0" baseline="0">
        <a:ln>
          <a:noFill/>
        </a:ln>
        <a:solidFill>
          <a:srgbClr val="222222"/>
        </a:solidFill>
        <a:effectLst/>
        <a:uFillTx/>
        <a:latin typeface="+mn-lt"/>
        <a:ea typeface="+mn-ea"/>
        <a:cs typeface="+mn-cs"/>
        <a:sym typeface="Helvetica"/>
      </a:defRPr>
    </a:lvl4pPr>
    <a:lvl5pPr marL="0" marR="0" indent="0" algn="l" defTabSz="584200" rtl="0" fontAlgn="auto" latinLnBrk="0" hangingPunct="0">
      <a:lnSpc>
        <a:spcPct val="100000"/>
      </a:lnSpc>
      <a:spcBef>
        <a:spcPts val="2400"/>
      </a:spcBef>
      <a:spcAft>
        <a:spcPts val="0"/>
      </a:spcAft>
      <a:buClrTx/>
      <a:buSzTx/>
      <a:buFontTx/>
      <a:buNone/>
      <a:tabLst/>
      <a:defRPr kumimoji="0" sz="2000" b="1" i="0" u="none" strike="noStrike" cap="none" spc="0" normalizeH="0" baseline="0">
        <a:ln>
          <a:noFill/>
        </a:ln>
        <a:solidFill>
          <a:srgbClr val="222222"/>
        </a:solidFill>
        <a:effectLst/>
        <a:uFillTx/>
        <a:latin typeface="+mn-lt"/>
        <a:ea typeface="+mn-ea"/>
        <a:cs typeface="+mn-cs"/>
        <a:sym typeface="Helvetica"/>
      </a:defRPr>
    </a:lvl5pPr>
    <a:lvl6pPr marL="0" marR="0" indent="0" algn="l" defTabSz="584200" rtl="0" fontAlgn="auto" latinLnBrk="0" hangingPunct="0">
      <a:lnSpc>
        <a:spcPct val="100000"/>
      </a:lnSpc>
      <a:spcBef>
        <a:spcPts val="2400"/>
      </a:spcBef>
      <a:spcAft>
        <a:spcPts val="0"/>
      </a:spcAft>
      <a:buClrTx/>
      <a:buSzTx/>
      <a:buFontTx/>
      <a:buNone/>
      <a:tabLst/>
      <a:defRPr kumimoji="0" sz="2000" b="1" i="0" u="none" strike="noStrike" cap="none" spc="0" normalizeH="0" baseline="0">
        <a:ln>
          <a:noFill/>
        </a:ln>
        <a:solidFill>
          <a:srgbClr val="222222"/>
        </a:solidFill>
        <a:effectLst/>
        <a:uFillTx/>
        <a:latin typeface="+mn-lt"/>
        <a:ea typeface="+mn-ea"/>
        <a:cs typeface="+mn-cs"/>
        <a:sym typeface="Helvetica"/>
      </a:defRPr>
    </a:lvl6pPr>
    <a:lvl7pPr marL="0" marR="0" indent="0" algn="l" defTabSz="584200" rtl="0" fontAlgn="auto" latinLnBrk="0" hangingPunct="0">
      <a:lnSpc>
        <a:spcPct val="100000"/>
      </a:lnSpc>
      <a:spcBef>
        <a:spcPts val="2400"/>
      </a:spcBef>
      <a:spcAft>
        <a:spcPts val="0"/>
      </a:spcAft>
      <a:buClrTx/>
      <a:buSzTx/>
      <a:buFontTx/>
      <a:buNone/>
      <a:tabLst/>
      <a:defRPr kumimoji="0" sz="2000" b="1" i="0" u="none" strike="noStrike" cap="none" spc="0" normalizeH="0" baseline="0">
        <a:ln>
          <a:noFill/>
        </a:ln>
        <a:solidFill>
          <a:srgbClr val="222222"/>
        </a:solidFill>
        <a:effectLst/>
        <a:uFillTx/>
        <a:latin typeface="+mn-lt"/>
        <a:ea typeface="+mn-ea"/>
        <a:cs typeface="+mn-cs"/>
        <a:sym typeface="Helvetica"/>
      </a:defRPr>
    </a:lvl7pPr>
    <a:lvl8pPr marL="0" marR="0" indent="0" algn="l" defTabSz="584200" rtl="0" fontAlgn="auto" latinLnBrk="0" hangingPunct="0">
      <a:lnSpc>
        <a:spcPct val="100000"/>
      </a:lnSpc>
      <a:spcBef>
        <a:spcPts val="2400"/>
      </a:spcBef>
      <a:spcAft>
        <a:spcPts val="0"/>
      </a:spcAft>
      <a:buClrTx/>
      <a:buSzTx/>
      <a:buFontTx/>
      <a:buNone/>
      <a:tabLst/>
      <a:defRPr kumimoji="0" sz="2000" b="1" i="0" u="none" strike="noStrike" cap="none" spc="0" normalizeH="0" baseline="0">
        <a:ln>
          <a:noFill/>
        </a:ln>
        <a:solidFill>
          <a:srgbClr val="222222"/>
        </a:solidFill>
        <a:effectLst/>
        <a:uFillTx/>
        <a:latin typeface="+mn-lt"/>
        <a:ea typeface="+mn-ea"/>
        <a:cs typeface="+mn-cs"/>
        <a:sym typeface="Helvetica"/>
      </a:defRPr>
    </a:lvl8pPr>
    <a:lvl9pPr marL="0" marR="0" indent="0" algn="l" defTabSz="584200" rtl="0" fontAlgn="auto" latinLnBrk="0" hangingPunct="0">
      <a:lnSpc>
        <a:spcPct val="100000"/>
      </a:lnSpc>
      <a:spcBef>
        <a:spcPts val="2400"/>
      </a:spcBef>
      <a:spcAft>
        <a:spcPts val="0"/>
      </a:spcAft>
      <a:buClrTx/>
      <a:buSzTx/>
      <a:buFontTx/>
      <a:buNone/>
      <a:tabLst/>
      <a:defRPr kumimoji="0" sz="2000" b="1" i="0" u="none" strike="noStrike" cap="none" spc="0" normalizeH="0" baseline="0">
        <a:ln>
          <a:noFill/>
        </a:ln>
        <a:solidFill>
          <a:srgbClr val="222222"/>
        </a:solidFill>
        <a:effectLst/>
        <a:uFillTx/>
        <a:latin typeface="+mn-lt"/>
        <a:ea typeface="+mn-ea"/>
        <a:cs typeface="+mn-cs"/>
        <a:sym typeface="Helvetica"/>
      </a:defRPr>
    </a:lvl9pPr>
  </p:defaultTextStyle>
  <p:extLst>
    <p:ext uri="{EFAFB233-063F-42B5-8137-9DF3F51BA10A}">
      <p15:sldGuideLst xmlns:p15="http://schemas.microsoft.com/office/powerpoint/2012/main" xmlns="">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ff">
        <a:fontRef idx="minor">
          <a:srgbClr val="222222"/>
        </a:fontRef>
        <a:srgbClr val="222222"/>
      </a:tcTxStyle>
      <a:tcStyle>
        <a:tcBdr>
          <a:left>
            <a:ln w="12700" cap="flat">
              <a:solidFill>
                <a:srgbClr val="222222"/>
              </a:solidFill>
              <a:prstDash val="solid"/>
              <a:round/>
            </a:ln>
          </a:left>
          <a:right>
            <a:ln w="12700" cap="flat">
              <a:solidFill>
                <a:srgbClr val="222222"/>
              </a:solidFill>
              <a:prstDash val="solid"/>
              <a:round/>
            </a:ln>
          </a:right>
          <a:top>
            <a:ln w="12700" cap="flat">
              <a:solidFill>
                <a:srgbClr val="222222"/>
              </a:solidFill>
              <a:prstDash val="solid"/>
              <a:round/>
            </a:ln>
          </a:top>
          <a:bottom>
            <a:ln w="12700" cap="flat">
              <a:solidFill>
                <a:srgbClr val="222222"/>
              </a:solidFill>
              <a:prstDash val="solid"/>
              <a:round/>
            </a:ln>
          </a:bottom>
          <a:insideH>
            <a:ln w="12700" cap="flat">
              <a:solidFill>
                <a:srgbClr val="222222"/>
              </a:solidFill>
              <a:prstDash val="solid"/>
              <a:round/>
            </a:ln>
          </a:insideH>
          <a:insideV>
            <a:ln w="12700" cap="flat">
              <a:solidFill>
                <a:srgbClr val="222222"/>
              </a:solidFill>
              <a:prstDash val="solid"/>
              <a:round/>
            </a:ln>
          </a:insideV>
        </a:tcBdr>
        <a:fill>
          <a:solidFill>
            <a:srgbClr val="CCE0F1"/>
          </a:solidFill>
        </a:fill>
      </a:tcStyle>
    </a:wholeTbl>
    <a:band2H>
      <a:tcTxStyle/>
      <a:tcStyle>
        <a:tcBdr/>
        <a:fill>
          <a:solidFill>
            <a:srgbClr val="E7F0F8"/>
          </a:solidFill>
        </a:fill>
      </a:tcStyle>
    </a:band2H>
    <a:firstCol>
      <a:tcTxStyle b="on" i="off">
        <a:fontRef idx="minor">
          <a:srgbClr val="222222"/>
        </a:fontRef>
        <a:srgbClr val="222222"/>
      </a:tcTxStyle>
      <a:tcStyle>
        <a:tcBdr>
          <a:left>
            <a:ln w="12700" cap="flat">
              <a:solidFill>
                <a:srgbClr val="222222"/>
              </a:solidFill>
              <a:prstDash val="solid"/>
              <a:round/>
            </a:ln>
          </a:left>
          <a:right>
            <a:ln w="12700" cap="flat">
              <a:solidFill>
                <a:srgbClr val="222222"/>
              </a:solidFill>
              <a:prstDash val="solid"/>
              <a:round/>
            </a:ln>
          </a:right>
          <a:top>
            <a:ln w="12700" cap="flat">
              <a:solidFill>
                <a:srgbClr val="222222"/>
              </a:solidFill>
              <a:prstDash val="solid"/>
              <a:round/>
            </a:ln>
          </a:top>
          <a:bottom>
            <a:ln w="12700" cap="flat">
              <a:solidFill>
                <a:srgbClr val="222222"/>
              </a:solidFill>
              <a:prstDash val="solid"/>
              <a:round/>
            </a:ln>
          </a:bottom>
          <a:insideH>
            <a:ln w="12700" cap="flat">
              <a:solidFill>
                <a:srgbClr val="222222"/>
              </a:solidFill>
              <a:prstDash val="solid"/>
              <a:round/>
            </a:ln>
          </a:insideH>
          <a:insideV>
            <a:ln w="12700" cap="flat">
              <a:solidFill>
                <a:srgbClr val="222222"/>
              </a:solidFill>
              <a:prstDash val="solid"/>
              <a:round/>
            </a:ln>
          </a:insideV>
        </a:tcBdr>
        <a:fill>
          <a:solidFill>
            <a:schemeClr val="accent1"/>
          </a:solidFill>
        </a:fill>
      </a:tcStyle>
    </a:firstCol>
    <a:lastRow>
      <a:tcTxStyle b="on" i="off">
        <a:fontRef idx="minor">
          <a:srgbClr val="222222"/>
        </a:fontRef>
        <a:srgbClr val="222222"/>
      </a:tcTxStyle>
      <a:tcStyle>
        <a:tcBdr>
          <a:left>
            <a:ln w="12700" cap="flat">
              <a:solidFill>
                <a:srgbClr val="222222"/>
              </a:solidFill>
              <a:prstDash val="solid"/>
              <a:round/>
            </a:ln>
          </a:left>
          <a:right>
            <a:ln w="12700" cap="flat">
              <a:solidFill>
                <a:srgbClr val="222222"/>
              </a:solidFill>
              <a:prstDash val="solid"/>
              <a:round/>
            </a:ln>
          </a:right>
          <a:top>
            <a:ln w="38100" cap="flat">
              <a:solidFill>
                <a:srgbClr val="222222"/>
              </a:solidFill>
              <a:prstDash val="solid"/>
              <a:round/>
            </a:ln>
          </a:top>
          <a:bottom>
            <a:ln w="12700" cap="flat">
              <a:solidFill>
                <a:srgbClr val="222222"/>
              </a:solidFill>
              <a:prstDash val="solid"/>
              <a:round/>
            </a:ln>
          </a:bottom>
          <a:insideH>
            <a:ln w="12700" cap="flat">
              <a:solidFill>
                <a:srgbClr val="222222"/>
              </a:solidFill>
              <a:prstDash val="solid"/>
              <a:round/>
            </a:ln>
          </a:insideH>
          <a:insideV>
            <a:ln w="12700" cap="flat">
              <a:solidFill>
                <a:srgbClr val="222222"/>
              </a:solidFill>
              <a:prstDash val="solid"/>
              <a:round/>
            </a:ln>
          </a:insideV>
        </a:tcBdr>
        <a:fill>
          <a:solidFill>
            <a:schemeClr val="accent1"/>
          </a:solidFill>
        </a:fill>
      </a:tcStyle>
    </a:lastRow>
    <a:firstRow>
      <a:tcTxStyle b="on" i="off">
        <a:fontRef idx="minor">
          <a:srgbClr val="222222"/>
        </a:fontRef>
        <a:srgbClr val="222222"/>
      </a:tcTxStyle>
      <a:tcStyle>
        <a:tcBdr>
          <a:left>
            <a:ln w="12700" cap="flat">
              <a:solidFill>
                <a:srgbClr val="222222"/>
              </a:solidFill>
              <a:prstDash val="solid"/>
              <a:round/>
            </a:ln>
          </a:left>
          <a:right>
            <a:ln w="12700" cap="flat">
              <a:solidFill>
                <a:srgbClr val="222222"/>
              </a:solidFill>
              <a:prstDash val="solid"/>
              <a:round/>
            </a:ln>
          </a:right>
          <a:top>
            <a:ln w="12700" cap="flat">
              <a:solidFill>
                <a:srgbClr val="222222"/>
              </a:solidFill>
              <a:prstDash val="solid"/>
              <a:round/>
            </a:ln>
          </a:top>
          <a:bottom>
            <a:ln w="38100" cap="flat">
              <a:solidFill>
                <a:srgbClr val="222222"/>
              </a:solidFill>
              <a:prstDash val="solid"/>
              <a:round/>
            </a:ln>
          </a:bottom>
          <a:insideH>
            <a:ln w="12700" cap="flat">
              <a:solidFill>
                <a:srgbClr val="222222"/>
              </a:solidFill>
              <a:prstDash val="solid"/>
              <a:round/>
            </a:ln>
          </a:insideH>
          <a:insideV>
            <a:ln w="12700" cap="flat">
              <a:solidFill>
                <a:srgbClr val="222222"/>
              </a:solidFill>
              <a:prstDash val="solid"/>
              <a:round/>
            </a:ln>
          </a:insideV>
        </a:tcBdr>
        <a:fill>
          <a:solidFill>
            <a:schemeClr val="accent1"/>
          </a:solidFill>
        </a:fill>
      </a:tcStyle>
    </a:firstRow>
  </a:tblStyle>
  <a:tblStyle styleId="{C7B018BB-80A7-4F77-B60F-C8B233D01FF8}" styleName="">
    <a:tblBg/>
    <a:wholeTbl>
      <a:tcTxStyle b="on" i="off">
        <a:fontRef idx="minor">
          <a:srgbClr val="222222"/>
        </a:fontRef>
        <a:srgbClr val="222222"/>
      </a:tcTxStyle>
      <a:tcStyle>
        <a:tcBdr>
          <a:left>
            <a:ln w="12700" cap="flat">
              <a:solidFill>
                <a:srgbClr val="222222"/>
              </a:solidFill>
              <a:prstDash val="solid"/>
              <a:round/>
            </a:ln>
          </a:left>
          <a:right>
            <a:ln w="12700" cap="flat">
              <a:solidFill>
                <a:srgbClr val="222222"/>
              </a:solidFill>
              <a:prstDash val="solid"/>
              <a:round/>
            </a:ln>
          </a:right>
          <a:top>
            <a:ln w="12700" cap="flat">
              <a:solidFill>
                <a:srgbClr val="222222"/>
              </a:solidFill>
              <a:prstDash val="solid"/>
              <a:round/>
            </a:ln>
          </a:top>
          <a:bottom>
            <a:ln w="12700" cap="flat">
              <a:solidFill>
                <a:srgbClr val="222222"/>
              </a:solidFill>
              <a:prstDash val="solid"/>
              <a:round/>
            </a:ln>
          </a:bottom>
          <a:insideH>
            <a:ln w="12700" cap="flat">
              <a:solidFill>
                <a:srgbClr val="222222"/>
              </a:solidFill>
              <a:prstDash val="solid"/>
              <a:round/>
            </a:ln>
          </a:insideH>
          <a:insideV>
            <a:ln w="12700" cap="flat">
              <a:solidFill>
                <a:srgbClr val="222222"/>
              </a:solidFill>
              <a:prstDash val="solid"/>
              <a:round/>
            </a:ln>
          </a:insideV>
        </a:tcBdr>
        <a:fill>
          <a:solidFill>
            <a:srgbClr val="D9E8D1"/>
          </a:solidFill>
        </a:fill>
      </a:tcStyle>
    </a:wholeTbl>
    <a:band2H>
      <a:tcTxStyle/>
      <a:tcStyle>
        <a:tcBdr/>
        <a:fill>
          <a:solidFill>
            <a:srgbClr val="EDF4E9"/>
          </a:solidFill>
        </a:fill>
      </a:tcStyle>
    </a:band2H>
    <a:firstCol>
      <a:tcTxStyle b="on" i="off">
        <a:fontRef idx="minor">
          <a:srgbClr val="222222"/>
        </a:fontRef>
        <a:srgbClr val="222222"/>
      </a:tcTxStyle>
      <a:tcStyle>
        <a:tcBdr>
          <a:left>
            <a:ln w="12700" cap="flat">
              <a:solidFill>
                <a:srgbClr val="222222"/>
              </a:solidFill>
              <a:prstDash val="solid"/>
              <a:round/>
            </a:ln>
          </a:left>
          <a:right>
            <a:ln w="12700" cap="flat">
              <a:solidFill>
                <a:srgbClr val="222222"/>
              </a:solidFill>
              <a:prstDash val="solid"/>
              <a:round/>
            </a:ln>
          </a:right>
          <a:top>
            <a:ln w="12700" cap="flat">
              <a:solidFill>
                <a:srgbClr val="222222"/>
              </a:solidFill>
              <a:prstDash val="solid"/>
              <a:round/>
            </a:ln>
          </a:top>
          <a:bottom>
            <a:ln w="12700" cap="flat">
              <a:solidFill>
                <a:srgbClr val="222222"/>
              </a:solidFill>
              <a:prstDash val="solid"/>
              <a:round/>
            </a:ln>
          </a:bottom>
          <a:insideH>
            <a:ln w="12700" cap="flat">
              <a:solidFill>
                <a:srgbClr val="222222"/>
              </a:solidFill>
              <a:prstDash val="solid"/>
              <a:round/>
            </a:ln>
          </a:insideH>
          <a:insideV>
            <a:ln w="12700" cap="flat">
              <a:solidFill>
                <a:srgbClr val="222222"/>
              </a:solidFill>
              <a:prstDash val="solid"/>
              <a:round/>
            </a:ln>
          </a:insideV>
        </a:tcBdr>
        <a:fill>
          <a:solidFill>
            <a:schemeClr val="accent3"/>
          </a:solidFill>
        </a:fill>
      </a:tcStyle>
    </a:firstCol>
    <a:lastRow>
      <a:tcTxStyle b="on" i="off">
        <a:fontRef idx="minor">
          <a:srgbClr val="222222"/>
        </a:fontRef>
        <a:srgbClr val="222222"/>
      </a:tcTxStyle>
      <a:tcStyle>
        <a:tcBdr>
          <a:left>
            <a:ln w="12700" cap="flat">
              <a:solidFill>
                <a:srgbClr val="222222"/>
              </a:solidFill>
              <a:prstDash val="solid"/>
              <a:round/>
            </a:ln>
          </a:left>
          <a:right>
            <a:ln w="12700" cap="flat">
              <a:solidFill>
                <a:srgbClr val="222222"/>
              </a:solidFill>
              <a:prstDash val="solid"/>
              <a:round/>
            </a:ln>
          </a:right>
          <a:top>
            <a:ln w="38100" cap="flat">
              <a:solidFill>
                <a:srgbClr val="222222"/>
              </a:solidFill>
              <a:prstDash val="solid"/>
              <a:round/>
            </a:ln>
          </a:top>
          <a:bottom>
            <a:ln w="12700" cap="flat">
              <a:solidFill>
                <a:srgbClr val="222222"/>
              </a:solidFill>
              <a:prstDash val="solid"/>
              <a:round/>
            </a:ln>
          </a:bottom>
          <a:insideH>
            <a:ln w="12700" cap="flat">
              <a:solidFill>
                <a:srgbClr val="222222"/>
              </a:solidFill>
              <a:prstDash val="solid"/>
              <a:round/>
            </a:ln>
          </a:insideH>
          <a:insideV>
            <a:ln w="12700" cap="flat">
              <a:solidFill>
                <a:srgbClr val="222222"/>
              </a:solidFill>
              <a:prstDash val="solid"/>
              <a:round/>
            </a:ln>
          </a:insideV>
        </a:tcBdr>
        <a:fill>
          <a:solidFill>
            <a:schemeClr val="accent3"/>
          </a:solidFill>
        </a:fill>
      </a:tcStyle>
    </a:lastRow>
    <a:firstRow>
      <a:tcTxStyle b="on" i="off">
        <a:fontRef idx="minor">
          <a:srgbClr val="222222"/>
        </a:fontRef>
        <a:srgbClr val="222222"/>
      </a:tcTxStyle>
      <a:tcStyle>
        <a:tcBdr>
          <a:left>
            <a:ln w="12700" cap="flat">
              <a:solidFill>
                <a:srgbClr val="222222"/>
              </a:solidFill>
              <a:prstDash val="solid"/>
              <a:round/>
            </a:ln>
          </a:left>
          <a:right>
            <a:ln w="12700" cap="flat">
              <a:solidFill>
                <a:srgbClr val="222222"/>
              </a:solidFill>
              <a:prstDash val="solid"/>
              <a:round/>
            </a:ln>
          </a:right>
          <a:top>
            <a:ln w="12700" cap="flat">
              <a:solidFill>
                <a:srgbClr val="222222"/>
              </a:solidFill>
              <a:prstDash val="solid"/>
              <a:round/>
            </a:ln>
          </a:top>
          <a:bottom>
            <a:ln w="38100" cap="flat">
              <a:solidFill>
                <a:srgbClr val="222222"/>
              </a:solidFill>
              <a:prstDash val="solid"/>
              <a:round/>
            </a:ln>
          </a:bottom>
          <a:insideH>
            <a:ln w="12700" cap="flat">
              <a:solidFill>
                <a:srgbClr val="222222"/>
              </a:solidFill>
              <a:prstDash val="solid"/>
              <a:round/>
            </a:ln>
          </a:insideH>
          <a:insideV>
            <a:ln w="12700" cap="flat">
              <a:solidFill>
                <a:srgbClr val="222222"/>
              </a:solidFill>
              <a:prstDash val="solid"/>
              <a:round/>
            </a:ln>
          </a:insideV>
        </a:tcBdr>
        <a:fill>
          <a:solidFill>
            <a:schemeClr val="accent3"/>
          </a:solidFill>
        </a:fill>
      </a:tcStyle>
    </a:firstRow>
  </a:tblStyle>
  <a:tblStyle styleId="{EEE7283C-3CF3-47DC-8721-378D4A62B228}" styleName="">
    <a:tblBg/>
    <a:wholeTbl>
      <a:tcTxStyle b="on" i="off">
        <a:fontRef idx="minor">
          <a:srgbClr val="222222"/>
        </a:fontRef>
        <a:srgbClr val="222222"/>
      </a:tcTxStyle>
      <a:tcStyle>
        <a:tcBdr>
          <a:left>
            <a:ln w="12700" cap="flat">
              <a:solidFill>
                <a:srgbClr val="222222"/>
              </a:solidFill>
              <a:prstDash val="solid"/>
              <a:round/>
            </a:ln>
          </a:left>
          <a:right>
            <a:ln w="12700" cap="flat">
              <a:solidFill>
                <a:srgbClr val="222222"/>
              </a:solidFill>
              <a:prstDash val="solid"/>
              <a:round/>
            </a:ln>
          </a:right>
          <a:top>
            <a:ln w="12700" cap="flat">
              <a:solidFill>
                <a:srgbClr val="222222"/>
              </a:solidFill>
              <a:prstDash val="solid"/>
              <a:round/>
            </a:ln>
          </a:top>
          <a:bottom>
            <a:ln w="12700" cap="flat">
              <a:solidFill>
                <a:srgbClr val="222222"/>
              </a:solidFill>
              <a:prstDash val="solid"/>
              <a:round/>
            </a:ln>
          </a:bottom>
          <a:insideH>
            <a:ln w="12700" cap="flat">
              <a:solidFill>
                <a:srgbClr val="222222"/>
              </a:solidFill>
              <a:prstDash val="solid"/>
              <a:round/>
            </a:ln>
          </a:insideH>
          <a:insideV>
            <a:ln w="12700" cap="flat">
              <a:solidFill>
                <a:srgbClr val="222222"/>
              </a:solidFill>
              <a:prstDash val="solid"/>
              <a:round/>
            </a:ln>
          </a:insideV>
        </a:tcBdr>
        <a:fill>
          <a:solidFill>
            <a:srgbClr val="EACBD1"/>
          </a:solidFill>
        </a:fill>
      </a:tcStyle>
    </a:wholeTbl>
    <a:band2H>
      <a:tcTxStyle/>
      <a:tcStyle>
        <a:tcBdr/>
        <a:fill>
          <a:solidFill>
            <a:srgbClr val="F5E7E9"/>
          </a:solidFill>
        </a:fill>
      </a:tcStyle>
    </a:band2H>
    <a:firstCol>
      <a:tcTxStyle b="on" i="off">
        <a:fontRef idx="minor">
          <a:srgbClr val="222222"/>
        </a:fontRef>
        <a:srgbClr val="222222"/>
      </a:tcTxStyle>
      <a:tcStyle>
        <a:tcBdr>
          <a:left>
            <a:ln w="12700" cap="flat">
              <a:solidFill>
                <a:srgbClr val="222222"/>
              </a:solidFill>
              <a:prstDash val="solid"/>
              <a:round/>
            </a:ln>
          </a:left>
          <a:right>
            <a:ln w="12700" cap="flat">
              <a:solidFill>
                <a:srgbClr val="222222"/>
              </a:solidFill>
              <a:prstDash val="solid"/>
              <a:round/>
            </a:ln>
          </a:right>
          <a:top>
            <a:ln w="12700" cap="flat">
              <a:solidFill>
                <a:srgbClr val="222222"/>
              </a:solidFill>
              <a:prstDash val="solid"/>
              <a:round/>
            </a:ln>
          </a:top>
          <a:bottom>
            <a:ln w="12700" cap="flat">
              <a:solidFill>
                <a:srgbClr val="222222"/>
              </a:solidFill>
              <a:prstDash val="solid"/>
              <a:round/>
            </a:ln>
          </a:bottom>
          <a:insideH>
            <a:ln w="12700" cap="flat">
              <a:solidFill>
                <a:srgbClr val="222222"/>
              </a:solidFill>
              <a:prstDash val="solid"/>
              <a:round/>
            </a:ln>
          </a:insideH>
          <a:insideV>
            <a:ln w="12700" cap="flat">
              <a:solidFill>
                <a:srgbClr val="222222"/>
              </a:solidFill>
              <a:prstDash val="solid"/>
              <a:round/>
            </a:ln>
          </a:insideV>
        </a:tcBdr>
        <a:fill>
          <a:solidFill>
            <a:schemeClr val="accent6"/>
          </a:solidFill>
        </a:fill>
      </a:tcStyle>
    </a:firstCol>
    <a:lastRow>
      <a:tcTxStyle b="on" i="off">
        <a:fontRef idx="minor">
          <a:srgbClr val="222222"/>
        </a:fontRef>
        <a:srgbClr val="222222"/>
      </a:tcTxStyle>
      <a:tcStyle>
        <a:tcBdr>
          <a:left>
            <a:ln w="12700" cap="flat">
              <a:solidFill>
                <a:srgbClr val="222222"/>
              </a:solidFill>
              <a:prstDash val="solid"/>
              <a:round/>
            </a:ln>
          </a:left>
          <a:right>
            <a:ln w="12700" cap="flat">
              <a:solidFill>
                <a:srgbClr val="222222"/>
              </a:solidFill>
              <a:prstDash val="solid"/>
              <a:round/>
            </a:ln>
          </a:right>
          <a:top>
            <a:ln w="38100" cap="flat">
              <a:solidFill>
                <a:srgbClr val="222222"/>
              </a:solidFill>
              <a:prstDash val="solid"/>
              <a:round/>
            </a:ln>
          </a:top>
          <a:bottom>
            <a:ln w="12700" cap="flat">
              <a:solidFill>
                <a:srgbClr val="222222"/>
              </a:solidFill>
              <a:prstDash val="solid"/>
              <a:round/>
            </a:ln>
          </a:bottom>
          <a:insideH>
            <a:ln w="12700" cap="flat">
              <a:solidFill>
                <a:srgbClr val="222222"/>
              </a:solidFill>
              <a:prstDash val="solid"/>
              <a:round/>
            </a:ln>
          </a:insideH>
          <a:insideV>
            <a:ln w="12700" cap="flat">
              <a:solidFill>
                <a:srgbClr val="222222"/>
              </a:solidFill>
              <a:prstDash val="solid"/>
              <a:round/>
            </a:ln>
          </a:insideV>
        </a:tcBdr>
        <a:fill>
          <a:solidFill>
            <a:schemeClr val="accent6"/>
          </a:solidFill>
        </a:fill>
      </a:tcStyle>
    </a:lastRow>
    <a:firstRow>
      <a:tcTxStyle b="on" i="off">
        <a:fontRef idx="minor">
          <a:srgbClr val="222222"/>
        </a:fontRef>
        <a:srgbClr val="222222"/>
      </a:tcTxStyle>
      <a:tcStyle>
        <a:tcBdr>
          <a:left>
            <a:ln w="12700" cap="flat">
              <a:solidFill>
                <a:srgbClr val="222222"/>
              </a:solidFill>
              <a:prstDash val="solid"/>
              <a:round/>
            </a:ln>
          </a:left>
          <a:right>
            <a:ln w="12700" cap="flat">
              <a:solidFill>
                <a:srgbClr val="222222"/>
              </a:solidFill>
              <a:prstDash val="solid"/>
              <a:round/>
            </a:ln>
          </a:right>
          <a:top>
            <a:ln w="12700" cap="flat">
              <a:solidFill>
                <a:srgbClr val="222222"/>
              </a:solidFill>
              <a:prstDash val="solid"/>
              <a:round/>
            </a:ln>
          </a:top>
          <a:bottom>
            <a:ln w="38100" cap="flat">
              <a:solidFill>
                <a:srgbClr val="222222"/>
              </a:solidFill>
              <a:prstDash val="solid"/>
              <a:round/>
            </a:ln>
          </a:bottom>
          <a:insideH>
            <a:ln w="12700" cap="flat">
              <a:solidFill>
                <a:srgbClr val="222222"/>
              </a:solidFill>
              <a:prstDash val="solid"/>
              <a:round/>
            </a:ln>
          </a:insideH>
          <a:insideV>
            <a:ln w="12700" cap="flat">
              <a:solidFill>
                <a:srgbClr val="222222"/>
              </a:solidFill>
              <a:prstDash val="solid"/>
              <a:round/>
            </a:ln>
          </a:insideV>
        </a:tcBdr>
        <a:fill>
          <a:solidFill>
            <a:schemeClr val="accent6"/>
          </a:solidFill>
        </a:fill>
      </a:tcStyle>
    </a:firstRow>
  </a:tblStyle>
  <a:tblStyle styleId="{CF821DB8-F4EB-4A41-A1BA-3FCAFE7338EE}" styleName="">
    <a:tblBg/>
    <a:wholeTbl>
      <a:tcTxStyle b="on" i="off">
        <a:fontRef idx="minor">
          <a:srgbClr val="222222"/>
        </a:fontRef>
        <a:srgbClr val="222222"/>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7E7E7"/>
          </a:solidFill>
        </a:fill>
      </a:tcStyle>
    </a:wholeTbl>
    <a:band2H>
      <a:tcTxStyle/>
      <a:tcStyle>
        <a:tcBdr/>
        <a:fill>
          <a:solidFill>
            <a:srgbClr val="222222"/>
          </a:solidFill>
        </a:fill>
      </a:tcStyle>
    </a:band2H>
    <a:firstCol>
      <a:tcTxStyle b="on" i="off">
        <a:fontRef idx="minor">
          <a:srgbClr val="222222"/>
        </a:fontRef>
        <a:srgbClr val="222222"/>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222222"/>
        </a:fontRef>
        <a:srgbClr val="222222"/>
      </a:tcTxStyle>
      <a:tcStyle>
        <a:tcBdr>
          <a:left>
            <a:ln w="12700" cap="flat">
              <a:noFill/>
              <a:miter lim="400000"/>
            </a:ln>
          </a:left>
          <a:right>
            <a:ln w="12700" cap="flat">
              <a:noFill/>
              <a:miter lim="400000"/>
            </a:ln>
          </a:right>
          <a:top>
            <a:ln w="50800" cap="flat">
              <a:solidFill>
                <a:srgbClr val="222222"/>
              </a:solidFill>
              <a:prstDash val="solid"/>
              <a:round/>
            </a:ln>
          </a:top>
          <a:bottom>
            <a:ln w="25400" cap="flat">
              <a:solidFill>
                <a:srgbClr val="222222"/>
              </a:solidFill>
              <a:prstDash val="solid"/>
              <a:round/>
            </a:ln>
          </a:bottom>
          <a:insideH>
            <a:ln w="12700" cap="flat">
              <a:noFill/>
              <a:miter lim="400000"/>
            </a:ln>
          </a:insideH>
          <a:insideV>
            <a:ln w="12700" cap="flat">
              <a:noFill/>
              <a:miter lim="400000"/>
            </a:ln>
          </a:insideV>
        </a:tcBdr>
        <a:fill>
          <a:solidFill>
            <a:srgbClr val="222222"/>
          </a:solidFill>
        </a:fill>
      </a:tcStyle>
    </a:lastRow>
    <a:firstRow>
      <a:tcTxStyle b="on" i="off">
        <a:fontRef idx="minor">
          <a:srgbClr val="222222"/>
        </a:fontRef>
        <a:srgbClr val="222222"/>
      </a:tcTxStyle>
      <a:tcStyle>
        <a:tcBdr>
          <a:left>
            <a:ln w="12700" cap="flat">
              <a:noFill/>
              <a:miter lim="400000"/>
            </a:ln>
          </a:left>
          <a:right>
            <a:ln w="12700" cap="flat">
              <a:noFill/>
              <a:miter lim="400000"/>
            </a:ln>
          </a:right>
          <a:top>
            <a:ln w="25400" cap="flat">
              <a:solidFill>
                <a:srgbClr val="222222"/>
              </a:solidFill>
              <a:prstDash val="solid"/>
              <a:round/>
            </a:ln>
          </a:top>
          <a:bottom>
            <a:ln w="25400" cap="flat">
              <a:solidFill>
                <a:srgbClr val="222222"/>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n" i="off">
        <a:fontRef idx="minor">
          <a:srgbClr val="222222"/>
        </a:fontRef>
        <a:srgbClr val="222222"/>
      </a:tcTxStyle>
      <a:tcStyle>
        <a:tcBdr>
          <a:left>
            <a:ln w="12700" cap="flat">
              <a:solidFill>
                <a:srgbClr val="222222"/>
              </a:solidFill>
              <a:prstDash val="solid"/>
              <a:round/>
            </a:ln>
          </a:left>
          <a:right>
            <a:ln w="12700" cap="flat">
              <a:solidFill>
                <a:srgbClr val="222222"/>
              </a:solidFill>
              <a:prstDash val="solid"/>
              <a:round/>
            </a:ln>
          </a:right>
          <a:top>
            <a:ln w="12700" cap="flat">
              <a:solidFill>
                <a:srgbClr val="222222"/>
              </a:solidFill>
              <a:prstDash val="solid"/>
              <a:round/>
            </a:ln>
          </a:top>
          <a:bottom>
            <a:ln w="12700" cap="flat">
              <a:solidFill>
                <a:srgbClr val="222222"/>
              </a:solidFill>
              <a:prstDash val="solid"/>
              <a:round/>
            </a:ln>
          </a:bottom>
          <a:insideH>
            <a:ln w="12700" cap="flat">
              <a:solidFill>
                <a:srgbClr val="222222"/>
              </a:solidFill>
              <a:prstDash val="solid"/>
              <a:round/>
            </a:ln>
          </a:insideH>
          <a:insideV>
            <a:ln w="12700" cap="flat">
              <a:solidFill>
                <a:srgbClr val="222222"/>
              </a:solidFill>
              <a:prstDash val="solid"/>
              <a:round/>
            </a:ln>
          </a:insideV>
        </a:tcBdr>
        <a:fill>
          <a:solidFill>
            <a:srgbClr val="CBCBCB"/>
          </a:solidFill>
        </a:fill>
      </a:tcStyle>
    </a:wholeTbl>
    <a:band2H>
      <a:tcTxStyle/>
      <a:tcStyle>
        <a:tcBdr/>
        <a:fill>
          <a:solidFill>
            <a:srgbClr val="E7E7E7"/>
          </a:solidFill>
        </a:fill>
      </a:tcStyle>
    </a:band2H>
    <a:firstCol>
      <a:tcTxStyle b="on" i="off">
        <a:fontRef idx="minor">
          <a:srgbClr val="222222"/>
        </a:fontRef>
        <a:srgbClr val="222222"/>
      </a:tcTxStyle>
      <a:tcStyle>
        <a:tcBdr>
          <a:left>
            <a:ln w="12700" cap="flat">
              <a:solidFill>
                <a:srgbClr val="222222"/>
              </a:solidFill>
              <a:prstDash val="solid"/>
              <a:round/>
            </a:ln>
          </a:left>
          <a:right>
            <a:ln w="12700" cap="flat">
              <a:solidFill>
                <a:srgbClr val="222222"/>
              </a:solidFill>
              <a:prstDash val="solid"/>
              <a:round/>
            </a:ln>
          </a:right>
          <a:top>
            <a:ln w="12700" cap="flat">
              <a:solidFill>
                <a:srgbClr val="222222"/>
              </a:solidFill>
              <a:prstDash val="solid"/>
              <a:round/>
            </a:ln>
          </a:top>
          <a:bottom>
            <a:ln w="12700" cap="flat">
              <a:solidFill>
                <a:srgbClr val="222222"/>
              </a:solidFill>
              <a:prstDash val="solid"/>
              <a:round/>
            </a:ln>
          </a:bottom>
          <a:insideH>
            <a:ln w="12700" cap="flat">
              <a:solidFill>
                <a:srgbClr val="222222"/>
              </a:solidFill>
              <a:prstDash val="solid"/>
              <a:round/>
            </a:ln>
          </a:insideH>
          <a:insideV>
            <a:ln w="12700" cap="flat">
              <a:solidFill>
                <a:srgbClr val="222222"/>
              </a:solidFill>
              <a:prstDash val="solid"/>
              <a:round/>
            </a:ln>
          </a:insideV>
        </a:tcBdr>
        <a:fill>
          <a:solidFill>
            <a:srgbClr val="222222"/>
          </a:solidFill>
        </a:fill>
      </a:tcStyle>
    </a:firstCol>
    <a:lastRow>
      <a:tcTxStyle b="on" i="off">
        <a:fontRef idx="minor">
          <a:srgbClr val="222222"/>
        </a:fontRef>
        <a:srgbClr val="222222"/>
      </a:tcTxStyle>
      <a:tcStyle>
        <a:tcBdr>
          <a:left>
            <a:ln w="12700" cap="flat">
              <a:solidFill>
                <a:srgbClr val="222222"/>
              </a:solidFill>
              <a:prstDash val="solid"/>
              <a:round/>
            </a:ln>
          </a:left>
          <a:right>
            <a:ln w="12700" cap="flat">
              <a:solidFill>
                <a:srgbClr val="222222"/>
              </a:solidFill>
              <a:prstDash val="solid"/>
              <a:round/>
            </a:ln>
          </a:right>
          <a:top>
            <a:ln w="38100" cap="flat">
              <a:solidFill>
                <a:srgbClr val="222222"/>
              </a:solidFill>
              <a:prstDash val="solid"/>
              <a:round/>
            </a:ln>
          </a:top>
          <a:bottom>
            <a:ln w="12700" cap="flat">
              <a:solidFill>
                <a:srgbClr val="222222"/>
              </a:solidFill>
              <a:prstDash val="solid"/>
              <a:round/>
            </a:ln>
          </a:bottom>
          <a:insideH>
            <a:ln w="12700" cap="flat">
              <a:solidFill>
                <a:srgbClr val="222222"/>
              </a:solidFill>
              <a:prstDash val="solid"/>
              <a:round/>
            </a:ln>
          </a:insideH>
          <a:insideV>
            <a:ln w="12700" cap="flat">
              <a:solidFill>
                <a:srgbClr val="222222"/>
              </a:solidFill>
              <a:prstDash val="solid"/>
              <a:round/>
            </a:ln>
          </a:insideV>
        </a:tcBdr>
        <a:fill>
          <a:solidFill>
            <a:srgbClr val="222222"/>
          </a:solidFill>
        </a:fill>
      </a:tcStyle>
    </a:lastRow>
    <a:firstRow>
      <a:tcTxStyle b="on" i="off">
        <a:fontRef idx="minor">
          <a:srgbClr val="222222"/>
        </a:fontRef>
        <a:srgbClr val="222222"/>
      </a:tcTxStyle>
      <a:tcStyle>
        <a:tcBdr>
          <a:left>
            <a:ln w="12700" cap="flat">
              <a:solidFill>
                <a:srgbClr val="222222"/>
              </a:solidFill>
              <a:prstDash val="solid"/>
              <a:round/>
            </a:ln>
          </a:left>
          <a:right>
            <a:ln w="12700" cap="flat">
              <a:solidFill>
                <a:srgbClr val="222222"/>
              </a:solidFill>
              <a:prstDash val="solid"/>
              <a:round/>
            </a:ln>
          </a:right>
          <a:top>
            <a:ln w="12700" cap="flat">
              <a:solidFill>
                <a:srgbClr val="222222"/>
              </a:solidFill>
              <a:prstDash val="solid"/>
              <a:round/>
            </a:ln>
          </a:top>
          <a:bottom>
            <a:ln w="38100" cap="flat">
              <a:solidFill>
                <a:srgbClr val="222222"/>
              </a:solidFill>
              <a:prstDash val="solid"/>
              <a:round/>
            </a:ln>
          </a:bottom>
          <a:insideH>
            <a:ln w="12700" cap="flat">
              <a:solidFill>
                <a:srgbClr val="222222"/>
              </a:solidFill>
              <a:prstDash val="solid"/>
              <a:round/>
            </a:ln>
          </a:insideH>
          <a:insideV>
            <a:ln w="12700" cap="flat">
              <a:solidFill>
                <a:srgbClr val="222222"/>
              </a:solidFill>
              <a:prstDash val="solid"/>
              <a:round/>
            </a:ln>
          </a:insideV>
        </a:tcBdr>
        <a:fill>
          <a:solidFill>
            <a:srgbClr val="222222"/>
          </a:solidFill>
        </a:fill>
      </a:tcStyle>
    </a:firstRow>
  </a:tblStyle>
  <a:tblStyle styleId="{2708684C-4D16-4618-839F-0558EEFCDFE6}" styleName="">
    <a:tblBg/>
    <a:wholeTbl>
      <a:tcTxStyle b="on" i="off">
        <a:fontRef idx="minor">
          <a:srgbClr val="222222"/>
        </a:fontRef>
        <a:srgbClr val="222222"/>
      </a:tcTxStyle>
      <a:tcStyle>
        <a:tcBdr>
          <a:left>
            <a:ln w="12700" cap="flat">
              <a:solidFill>
                <a:srgbClr val="222222"/>
              </a:solidFill>
              <a:prstDash val="solid"/>
              <a:round/>
            </a:ln>
          </a:left>
          <a:right>
            <a:ln w="12700" cap="flat">
              <a:solidFill>
                <a:srgbClr val="222222"/>
              </a:solidFill>
              <a:prstDash val="solid"/>
              <a:round/>
            </a:ln>
          </a:right>
          <a:top>
            <a:ln w="12700" cap="flat">
              <a:solidFill>
                <a:srgbClr val="222222"/>
              </a:solidFill>
              <a:prstDash val="solid"/>
              <a:round/>
            </a:ln>
          </a:top>
          <a:bottom>
            <a:ln w="12700" cap="flat">
              <a:solidFill>
                <a:srgbClr val="222222"/>
              </a:solidFill>
              <a:prstDash val="solid"/>
              <a:round/>
            </a:ln>
          </a:bottom>
          <a:insideH>
            <a:ln w="12700" cap="flat">
              <a:solidFill>
                <a:srgbClr val="222222"/>
              </a:solidFill>
              <a:prstDash val="solid"/>
              <a:round/>
            </a:ln>
          </a:insideH>
          <a:insideV>
            <a:ln w="12700" cap="flat">
              <a:solidFill>
                <a:srgbClr val="222222"/>
              </a:solidFill>
              <a:prstDash val="solid"/>
              <a:round/>
            </a:ln>
          </a:insideV>
        </a:tcBdr>
        <a:fill>
          <a:solidFill>
            <a:srgbClr val="222222">
              <a:alpha val="20000"/>
            </a:srgbClr>
          </a:solidFill>
        </a:fill>
      </a:tcStyle>
    </a:wholeTbl>
    <a:band2H>
      <a:tcTxStyle/>
      <a:tcStyle>
        <a:tcBdr/>
        <a:fill>
          <a:solidFill>
            <a:srgbClr val="FFFFFF"/>
          </a:solidFill>
        </a:fill>
      </a:tcStyle>
    </a:band2H>
    <a:firstCol>
      <a:tcTxStyle b="on" i="off">
        <a:fontRef idx="minor">
          <a:srgbClr val="222222"/>
        </a:fontRef>
        <a:srgbClr val="222222"/>
      </a:tcTxStyle>
      <a:tcStyle>
        <a:tcBdr>
          <a:left>
            <a:ln w="12700" cap="flat">
              <a:solidFill>
                <a:srgbClr val="222222"/>
              </a:solidFill>
              <a:prstDash val="solid"/>
              <a:round/>
            </a:ln>
          </a:left>
          <a:right>
            <a:ln w="12700" cap="flat">
              <a:solidFill>
                <a:srgbClr val="222222"/>
              </a:solidFill>
              <a:prstDash val="solid"/>
              <a:round/>
            </a:ln>
          </a:right>
          <a:top>
            <a:ln w="12700" cap="flat">
              <a:solidFill>
                <a:srgbClr val="222222"/>
              </a:solidFill>
              <a:prstDash val="solid"/>
              <a:round/>
            </a:ln>
          </a:top>
          <a:bottom>
            <a:ln w="12700" cap="flat">
              <a:solidFill>
                <a:srgbClr val="222222"/>
              </a:solidFill>
              <a:prstDash val="solid"/>
              <a:round/>
            </a:ln>
          </a:bottom>
          <a:insideH>
            <a:ln w="12700" cap="flat">
              <a:solidFill>
                <a:srgbClr val="222222"/>
              </a:solidFill>
              <a:prstDash val="solid"/>
              <a:round/>
            </a:ln>
          </a:insideH>
          <a:insideV>
            <a:ln w="12700" cap="flat">
              <a:solidFill>
                <a:srgbClr val="222222"/>
              </a:solidFill>
              <a:prstDash val="solid"/>
              <a:round/>
            </a:ln>
          </a:insideV>
        </a:tcBdr>
        <a:fill>
          <a:solidFill>
            <a:srgbClr val="222222">
              <a:alpha val="20000"/>
            </a:srgbClr>
          </a:solidFill>
        </a:fill>
      </a:tcStyle>
    </a:firstCol>
    <a:lastRow>
      <a:tcTxStyle b="on" i="off">
        <a:fontRef idx="minor">
          <a:srgbClr val="222222"/>
        </a:fontRef>
        <a:srgbClr val="222222"/>
      </a:tcTxStyle>
      <a:tcStyle>
        <a:tcBdr>
          <a:left>
            <a:ln w="12700" cap="flat">
              <a:solidFill>
                <a:srgbClr val="222222"/>
              </a:solidFill>
              <a:prstDash val="solid"/>
              <a:round/>
            </a:ln>
          </a:left>
          <a:right>
            <a:ln w="12700" cap="flat">
              <a:solidFill>
                <a:srgbClr val="222222"/>
              </a:solidFill>
              <a:prstDash val="solid"/>
              <a:round/>
            </a:ln>
          </a:right>
          <a:top>
            <a:ln w="50800" cap="flat">
              <a:solidFill>
                <a:srgbClr val="222222"/>
              </a:solidFill>
              <a:prstDash val="solid"/>
              <a:round/>
            </a:ln>
          </a:top>
          <a:bottom>
            <a:ln w="12700" cap="flat">
              <a:solidFill>
                <a:srgbClr val="222222"/>
              </a:solidFill>
              <a:prstDash val="solid"/>
              <a:round/>
            </a:ln>
          </a:bottom>
          <a:insideH>
            <a:ln w="12700" cap="flat">
              <a:solidFill>
                <a:srgbClr val="222222"/>
              </a:solidFill>
              <a:prstDash val="solid"/>
              <a:round/>
            </a:ln>
          </a:insideH>
          <a:insideV>
            <a:ln w="12700" cap="flat">
              <a:solidFill>
                <a:srgbClr val="222222"/>
              </a:solidFill>
              <a:prstDash val="solid"/>
              <a:round/>
            </a:ln>
          </a:insideV>
        </a:tcBdr>
        <a:fill>
          <a:noFill/>
        </a:fill>
      </a:tcStyle>
    </a:lastRow>
    <a:firstRow>
      <a:tcTxStyle b="on" i="off">
        <a:fontRef idx="minor">
          <a:srgbClr val="222222"/>
        </a:fontRef>
        <a:srgbClr val="222222"/>
      </a:tcTxStyle>
      <a:tcStyle>
        <a:tcBdr>
          <a:left>
            <a:ln w="12700" cap="flat">
              <a:solidFill>
                <a:srgbClr val="222222"/>
              </a:solidFill>
              <a:prstDash val="solid"/>
              <a:round/>
            </a:ln>
          </a:left>
          <a:right>
            <a:ln w="12700" cap="flat">
              <a:solidFill>
                <a:srgbClr val="222222"/>
              </a:solidFill>
              <a:prstDash val="solid"/>
              <a:round/>
            </a:ln>
          </a:right>
          <a:top>
            <a:ln w="12700" cap="flat">
              <a:solidFill>
                <a:srgbClr val="222222"/>
              </a:solidFill>
              <a:prstDash val="solid"/>
              <a:round/>
            </a:ln>
          </a:top>
          <a:bottom>
            <a:ln w="25400" cap="flat">
              <a:solidFill>
                <a:srgbClr val="222222"/>
              </a:solidFill>
              <a:prstDash val="solid"/>
              <a:round/>
            </a:ln>
          </a:bottom>
          <a:insideH>
            <a:ln w="12700" cap="flat">
              <a:solidFill>
                <a:srgbClr val="222222"/>
              </a:solidFill>
              <a:prstDash val="solid"/>
              <a:round/>
            </a:ln>
          </a:insideH>
          <a:insideV>
            <a:ln w="12700" cap="flat">
              <a:solidFill>
                <a:srgbClr val="222222"/>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273" autoAdjust="0"/>
  </p:normalViewPr>
  <p:slideViewPr>
    <p:cSldViewPr>
      <p:cViewPr>
        <p:scale>
          <a:sx n="66" d="100"/>
          <a:sy n="66" d="100"/>
        </p:scale>
        <p:origin x="-2100" y="-324"/>
      </p:cViewPr>
      <p:guideLst>
        <p:guide orient="horz" pos="3072"/>
        <p:guide pos="40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7" name="Shape 167"/>
          <p:cNvSpPr>
            <a:spLocks noGrp="1" noRot="1" noChangeAspect="1"/>
          </p:cNvSpPr>
          <p:nvPr>
            <p:ph type="sldImg"/>
          </p:nvPr>
        </p:nvSpPr>
        <p:spPr>
          <a:xfrm>
            <a:off x="917575" y="744538"/>
            <a:ext cx="4962525" cy="3722687"/>
          </a:xfrm>
          <a:prstGeom prst="rect">
            <a:avLst/>
          </a:prstGeom>
        </p:spPr>
        <p:txBody>
          <a:bodyPr/>
          <a:lstStyle/>
          <a:p>
            <a:endParaRPr/>
          </a:p>
        </p:txBody>
      </p:sp>
      <p:sp>
        <p:nvSpPr>
          <p:cNvPr id="168" name="Shape 168"/>
          <p:cNvSpPr>
            <a:spLocks noGrp="1"/>
          </p:cNvSpPr>
          <p:nvPr>
            <p:ph type="body" sz="quarter" idx="1"/>
          </p:nvPr>
        </p:nvSpPr>
        <p:spPr>
          <a:xfrm>
            <a:off x="906357" y="4715907"/>
            <a:ext cx="4984962" cy="4467701"/>
          </a:xfrm>
          <a:prstGeom prst="rect">
            <a:avLst/>
          </a:prstGeom>
        </p:spPr>
        <p:txBody>
          <a:bodyPr/>
          <a:lstStyle/>
          <a:p>
            <a:endParaRPr/>
          </a:p>
        </p:txBody>
      </p:sp>
    </p:spTree>
    <p:extLst>
      <p:ext uri="{BB962C8B-B14F-4D97-AF65-F5344CB8AC3E}">
        <p14:creationId xmlns:p14="http://schemas.microsoft.com/office/powerpoint/2010/main" val="2432929593"/>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2" name="Shape 12"/>
          <p:cNvSpPr>
            <a:spLocks noGrp="1"/>
          </p:cNvSpPr>
          <p:nvPr>
            <p:ph type="title"/>
          </p:nvPr>
        </p:nvSpPr>
        <p:spPr>
          <a:prstGeom prst="rect">
            <a:avLst/>
          </a:prstGeom>
        </p:spPr>
        <p:txBody>
          <a:bodyPr/>
          <a:lstStyle/>
          <a:p>
            <a:r>
              <a:t>Title Text</a:t>
            </a:r>
          </a:p>
        </p:txBody>
      </p:sp>
      <p:sp>
        <p:nvSpPr>
          <p:cNvPr id="13" name="Shape 13"/>
          <p:cNvSpPr>
            <a:spLocks noGrp="1"/>
          </p:cNvSpPr>
          <p:nvPr>
            <p:ph type="body" sz="quarter"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4" name="Shape 1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Photo - 3 Up">
    <p:spTree>
      <p:nvGrpSpPr>
        <p:cNvPr id="1" name=""/>
        <p:cNvGrpSpPr/>
        <p:nvPr/>
      </p:nvGrpSpPr>
      <p:grpSpPr>
        <a:xfrm>
          <a:off x="0" y="0"/>
          <a:ext cx="0" cy="0"/>
          <a:chOff x="0" y="0"/>
          <a:chExt cx="0" cy="0"/>
        </a:xfrm>
      </p:grpSpPr>
      <p:sp>
        <p:nvSpPr>
          <p:cNvPr id="114" name="Shape 114"/>
          <p:cNvSpPr>
            <a:spLocks noGrp="1"/>
          </p:cNvSpPr>
          <p:nvPr>
            <p:ph type="pic" sz="half" idx="13"/>
          </p:nvPr>
        </p:nvSpPr>
        <p:spPr>
          <a:xfrm>
            <a:off x="6503154" y="0"/>
            <a:ext cx="6502401" cy="4864100"/>
          </a:xfrm>
          <a:prstGeom prst="rect">
            <a:avLst/>
          </a:prstGeom>
        </p:spPr>
        <p:txBody>
          <a:bodyPr lIns="91439" tIns="45719" rIns="91439" bIns="45719" anchor="t">
            <a:noAutofit/>
          </a:bodyPr>
          <a:lstStyle/>
          <a:p>
            <a:endParaRPr/>
          </a:p>
        </p:txBody>
      </p:sp>
      <p:sp>
        <p:nvSpPr>
          <p:cNvPr id="115" name="Shape 115"/>
          <p:cNvSpPr>
            <a:spLocks noGrp="1"/>
          </p:cNvSpPr>
          <p:nvPr>
            <p:ph type="pic" sz="half" idx="14"/>
          </p:nvPr>
        </p:nvSpPr>
        <p:spPr>
          <a:xfrm>
            <a:off x="6502400" y="4902200"/>
            <a:ext cx="6502400" cy="4864100"/>
          </a:xfrm>
          <a:prstGeom prst="rect">
            <a:avLst/>
          </a:prstGeom>
        </p:spPr>
        <p:txBody>
          <a:bodyPr lIns="91439" tIns="45719" rIns="91439" bIns="45719" anchor="t">
            <a:noAutofit/>
          </a:bodyPr>
          <a:lstStyle/>
          <a:p>
            <a:endParaRPr/>
          </a:p>
        </p:txBody>
      </p:sp>
      <p:sp>
        <p:nvSpPr>
          <p:cNvPr id="116" name="Shape 116"/>
          <p:cNvSpPr>
            <a:spLocks noGrp="1"/>
          </p:cNvSpPr>
          <p:nvPr>
            <p:ph type="pic" idx="15"/>
          </p:nvPr>
        </p:nvSpPr>
        <p:spPr>
          <a:xfrm>
            <a:off x="0" y="0"/>
            <a:ext cx="6468534" cy="9753600"/>
          </a:xfrm>
          <a:prstGeom prst="rect">
            <a:avLst/>
          </a:prstGeom>
        </p:spPr>
        <p:txBody>
          <a:bodyPr lIns="91439" tIns="45719" rIns="91439" bIns="45719" anchor="t">
            <a:noAutofit/>
          </a:bodyPr>
          <a:lstStyle/>
          <a:p>
            <a:endParaRPr/>
          </a:p>
        </p:txBody>
      </p:sp>
      <p:sp>
        <p:nvSpPr>
          <p:cNvPr id="117" name="Shape 117"/>
          <p:cNvSpPr>
            <a:spLocks noGrp="1"/>
          </p:cNvSpPr>
          <p:nvPr>
            <p:ph type="sldNum" sz="quarter" idx="2"/>
          </p:nvPr>
        </p:nvSpPr>
        <p:spPr>
          <a:xfrm>
            <a:off x="12140188" y="431800"/>
            <a:ext cx="453331" cy="4699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Quote">
    <p:spTree>
      <p:nvGrpSpPr>
        <p:cNvPr id="1" name=""/>
        <p:cNvGrpSpPr/>
        <p:nvPr/>
      </p:nvGrpSpPr>
      <p:grpSpPr>
        <a:xfrm>
          <a:off x="0" y="0"/>
          <a:ext cx="0" cy="0"/>
          <a:chOff x="0" y="0"/>
          <a:chExt cx="0" cy="0"/>
        </a:xfrm>
      </p:grpSpPr>
      <p:sp>
        <p:nvSpPr>
          <p:cNvPr id="124" name="Shape 124"/>
          <p:cNvSpPr/>
          <p:nvPr/>
        </p:nvSpPr>
        <p:spPr>
          <a:xfrm flipV="1">
            <a:off x="406400" y="993159"/>
            <a:ext cx="12192000" cy="265"/>
          </a:xfrm>
          <a:prstGeom prst="line">
            <a:avLst/>
          </a:prstGeom>
          <a:ln w="25400">
            <a:solidFill>
              <a:srgbClr val="A6AAA9"/>
            </a:solidFill>
            <a:miter lim="400000"/>
          </a:ln>
        </p:spPr>
        <p:txBody>
          <a:bodyPr lIns="45718" tIns="45718" rIns="45718" bIns="45718"/>
          <a:lstStyle/>
          <a:p>
            <a:endParaRPr/>
          </a:p>
        </p:txBody>
      </p:sp>
      <p:sp>
        <p:nvSpPr>
          <p:cNvPr id="125" name="Shape 125"/>
          <p:cNvSpPr/>
          <p:nvPr/>
        </p:nvSpPr>
        <p:spPr>
          <a:xfrm>
            <a:off x="469899" y="2362200"/>
            <a:ext cx="12065003" cy="5229225"/>
          </a:xfrm>
          <a:custGeom>
            <a:avLst/>
            <a:gdLst/>
            <a:ahLst/>
            <a:cxnLst>
              <a:cxn ang="0">
                <a:pos x="wd2" y="hd2"/>
              </a:cxn>
              <a:cxn ang="5400000">
                <a:pos x="wd2" y="hd2"/>
              </a:cxn>
              <a:cxn ang="10800000">
                <a:pos x="wd2" y="hd2"/>
              </a:cxn>
              <a:cxn ang="16200000">
                <a:pos x="wd2" y="hd2"/>
              </a:cxn>
            </a:cxnLst>
            <a:rect l="0" t="0" r="r" b="b"/>
            <a:pathLst>
              <a:path w="21600" h="21600" extrusionOk="0">
                <a:moveTo>
                  <a:pt x="224" y="0"/>
                </a:moveTo>
                <a:cubicBezTo>
                  <a:pt x="100" y="0"/>
                  <a:pt x="0" y="232"/>
                  <a:pt x="0" y="516"/>
                </a:cubicBezTo>
                <a:lnTo>
                  <a:pt x="0" y="18789"/>
                </a:lnTo>
                <a:cubicBezTo>
                  <a:pt x="0" y="19073"/>
                  <a:pt x="100" y="19305"/>
                  <a:pt x="224" y="19305"/>
                </a:cubicBezTo>
                <a:lnTo>
                  <a:pt x="17228" y="19305"/>
                </a:lnTo>
                <a:lnTo>
                  <a:pt x="17850" y="21600"/>
                </a:lnTo>
                <a:lnTo>
                  <a:pt x="18471" y="19305"/>
                </a:lnTo>
                <a:lnTo>
                  <a:pt x="21376" y="19305"/>
                </a:lnTo>
                <a:cubicBezTo>
                  <a:pt x="21500" y="19305"/>
                  <a:pt x="21600" y="19073"/>
                  <a:pt x="21600" y="18789"/>
                </a:cubicBezTo>
                <a:lnTo>
                  <a:pt x="21600" y="516"/>
                </a:lnTo>
                <a:cubicBezTo>
                  <a:pt x="21600" y="232"/>
                  <a:pt x="21500" y="0"/>
                  <a:pt x="21376" y="0"/>
                </a:cubicBezTo>
                <a:lnTo>
                  <a:pt x="224" y="0"/>
                </a:lnTo>
                <a:close/>
              </a:path>
            </a:pathLst>
          </a:custGeom>
          <a:solidFill>
            <a:schemeClr val="accent1"/>
          </a:solidFill>
          <a:ln w="12700">
            <a:miter lim="400000"/>
          </a:ln>
        </p:spPr>
        <p:txBody>
          <a:bodyPr lIns="50800" tIns="50800" rIns="50800" bIns="50800" anchor="ctr"/>
          <a:lstStyle/>
          <a:p>
            <a:pPr algn="ctr">
              <a:lnSpc>
                <a:spcPct val="80000"/>
              </a:lnSpc>
              <a:spcBef>
                <a:spcPts val="0"/>
              </a:spcBef>
              <a:defRPr sz="2800" cap="all">
                <a:solidFill>
                  <a:srgbClr val="FFFFFF"/>
                </a:solidFill>
                <a:latin typeface="DIN Condensed"/>
                <a:ea typeface="DIN Condensed"/>
                <a:cs typeface="DIN Condensed"/>
                <a:sym typeface="DIN Condensed"/>
              </a:defRPr>
            </a:pPr>
            <a:endParaRPr/>
          </a:p>
        </p:txBody>
      </p:sp>
      <p:sp>
        <p:nvSpPr>
          <p:cNvPr id="126" name="Shape 126"/>
          <p:cNvSpPr>
            <a:spLocks noGrp="1"/>
          </p:cNvSpPr>
          <p:nvPr>
            <p:ph type="body" sz="quarter" idx="1"/>
          </p:nvPr>
        </p:nvSpPr>
        <p:spPr>
          <a:xfrm>
            <a:off x="889000" y="2908300"/>
            <a:ext cx="11226800" cy="1297940"/>
          </a:xfrm>
          <a:prstGeom prst="rect">
            <a:avLst/>
          </a:prstGeom>
        </p:spPr>
        <p:txBody>
          <a:bodyPr anchor="t"/>
          <a:lstStyle>
            <a:lvl1pPr>
              <a:spcBef>
                <a:spcPts val="0"/>
              </a:spcBef>
              <a:defRPr sz="9400">
                <a:solidFill>
                  <a:srgbClr val="FFFFFF"/>
                </a:solidFill>
                <a:latin typeface="DIN Condensed"/>
                <a:ea typeface="DIN Condensed"/>
                <a:cs typeface="DIN Condensed"/>
                <a:sym typeface="DIN Condensed"/>
              </a:defRPr>
            </a:lvl1pPr>
            <a:lvl2pPr marL="1673411" indent="-1228911">
              <a:spcBef>
                <a:spcPts val="0"/>
              </a:spcBef>
              <a:buSzPct val="104999"/>
              <a:buChar char="‣"/>
              <a:defRPr sz="9400">
                <a:solidFill>
                  <a:srgbClr val="FFFFFF"/>
                </a:solidFill>
                <a:latin typeface="DIN Condensed"/>
                <a:ea typeface="DIN Condensed"/>
                <a:cs typeface="DIN Condensed"/>
                <a:sym typeface="DIN Condensed"/>
              </a:defRPr>
            </a:lvl2pPr>
            <a:lvl3pPr marL="2117911" indent="-1228911">
              <a:spcBef>
                <a:spcPts val="0"/>
              </a:spcBef>
              <a:buSzPct val="104999"/>
              <a:buChar char="‣"/>
              <a:defRPr sz="9400">
                <a:solidFill>
                  <a:srgbClr val="FFFFFF"/>
                </a:solidFill>
                <a:latin typeface="DIN Condensed"/>
                <a:ea typeface="DIN Condensed"/>
                <a:cs typeface="DIN Condensed"/>
                <a:sym typeface="DIN Condensed"/>
              </a:defRPr>
            </a:lvl3pPr>
            <a:lvl4pPr marL="2562411" indent="-1228911">
              <a:spcBef>
                <a:spcPts val="0"/>
              </a:spcBef>
              <a:buSzPct val="104999"/>
              <a:buChar char="‣"/>
              <a:defRPr sz="9400">
                <a:solidFill>
                  <a:srgbClr val="FFFFFF"/>
                </a:solidFill>
                <a:latin typeface="DIN Condensed"/>
                <a:ea typeface="DIN Condensed"/>
                <a:cs typeface="DIN Condensed"/>
                <a:sym typeface="DIN Condensed"/>
              </a:defRPr>
            </a:lvl4pPr>
            <a:lvl5pPr marL="3006911" indent="-1228911">
              <a:spcBef>
                <a:spcPts val="0"/>
              </a:spcBef>
              <a:buSzPct val="104999"/>
              <a:buChar char="‣"/>
              <a:defRPr sz="9400">
                <a:solidFill>
                  <a:srgbClr val="FFFFFF"/>
                </a:solidFill>
                <a:latin typeface="DIN Condensed"/>
                <a:ea typeface="DIN Condensed"/>
                <a:cs typeface="DIN Condensed"/>
                <a:sym typeface="DIN Condensed"/>
              </a:defRPr>
            </a:lvl5pPr>
          </a:lstStyle>
          <a:p>
            <a:r>
              <a:t>Body Level One</a:t>
            </a:r>
          </a:p>
          <a:p>
            <a:pPr lvl="1"/>
            <a:r>
              <a:t>Body Level Two</a:t>
            </a:r>
          </a:p>
          <a:p>
            <a:pPr lvl="2"/>
            <a:r>
              <a:t>Body Level Three</a:t>
            </a:r>
          </a:p>
          <a:p>
            <a:pPr lvl="3"/>
            <a:r>
              <a:t>Body Level Four</a:t>
            </a:r>
          </a:p>
          <a:p>
            <a:pPr lvl="4"/>
            <a:r>
              <a:t>Body Level Five</a:t>
            </a:r>
          </a:p>
        </p:txBody>
      </p:sp>
      <p:sp>
        <p:nvSpPr>
          <p:cNvPr id="127" name="Shape 127"/>
          <p:cNvSpPr>
            <a:spLocks noGrp="1"/>
          </p:cNvSpPr>
          <p:nvPr>
            <p:ph type="body" sz="quarter" idx="13"/>
          </p:nvPr>
        </p:nvSpPr>
        <p:spPr>
          <a:xfrm>
            <a:off x="406400" y="7789333"/>
            <a:ext cx="12192000" cy="863603"/>
          </a:xfrm>
          <a:prstGeom prst="rect">
            <a:avLst/>
          </a:prstGeom>
        </p:spPr>
        <p:txBody>
          <a:bodyPr anchor="t"/>
          <a:lstStyle/>
          <a:p>
            <a:pPr defTabSz="537463">
              <a:spcBef>
                <a:spcPts val="2100"/>
              </a:spcBef>
              <a:defRPr sz="4968"/>
            </a:pPr>
            <a:endParaRPr/>
          </a:p>
        </p:txBody>
      </p:sp>
      <p:sp>
        <p:nvSpPr>
          <p:cNvPr id="128" name="Shape 128"/>
          <p:cNvSpPr>
            <a:spLocks noGrp="1"/>
          </p:cNvSpPr>
          <p:nvPr>
            <p:ph type="body" sz="quarter" idx="14"/>
          </p:nvPr>
        </p:nvSpPr>
        <p:spPr>
          <a:xfrm>
            <a:off x="406400" y="457200"/>
            <a:ext cx="11176000" cy="457200"/>
          </a:xfrm>
          <a:prstGeom prst="rect">
            <a:avLst/>
          </a:prstGeom>
        </p:spPr>
        <p:txBody>
          <a:bodyPr/>
          <a:lstStyle/>
          <a:p>
            <a:pPr defTabSz="257047">
              <a:spcBef>
                <a:spcPts val="1000"/>
              </a:spcBef>
              <a:defRPr sz="2376"/>
            </a:pPr>
            <a:endParaRPr/>
          </a:p>
        </p:txBody>
      </p:sp>
      <p:sp>
        <p:nvSpPr>
          <p:cNvPr id="129" name="Shape 129"/>
          <p:cNvSpPr>
            <a:spLocks noGrp="1"/>
          </p:cNvSpPr>
          <p:nvPr>
            <p:ph type="sldNum" sz="quarter" idx="2"/>
          </p:nvPr>
        </p:nvSpPr>
        <p:spPr>
          <a:xfrm>
            <a:off x="12140188" y="431800"/>
            <a:ext cx="453331" cy="4699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Quote Alt">
    <p:bg>
      <p:bgPr>
        <a:solidFill>
          <a:schemeClr val="accent1"/>
        </a:solidFill>
        <a:effectLst/>
      </p:bgPr>
    </p:bg>
    <p:spTree>
      <p:nvGrpSpPr>
        <p:cNvPr id="1" name=""/>
        <p:cNvGrpSpPr/>
        <p:nvPr/>
      </p:nvGrpSpPr>
      <p:grpSpPr>
        <a:xfrm>
          <a:off x="0" y="0"/>
          <a:ext cx="0" cy="0"/>
          <a:chOff x="0" y="0"/>
          <a:chExt cx="0" cy="0"/>
        </a:xfrm>
      </p:grpSpPr>
      <p:sp>
        <p:nvSpPr>
          <p:cNvPr id="136" name="Shape 136"/>
          <p:cNvSpPr>
            <a:spLocks noGrp="1"/>
          </p:cNvSpPr>
          <p:nvPr>
            <p:ph type="body" sz="quarter" idx="1"/>
          </p:nvPr>
        </p:nvSpPr>
        <p:spPr>
          <a:xfrm>
            <a:off x="5892800" y="2641600"/>
            <a:ext cx="6705600" cy="2501900"/>
          </a:xfrm>
          <a:prstGeom prst="rect">
            <a:avLst/>
          </a:prstGeom>
        </p:spPr>
        <p:txBody>
          <a:bodyPr anchor="t"/>
          <a:lstStyle>
            <a:lvl1pPr>
              <a:spcBef>
                <a:spcPts val="0"/>
              </a:spcBef>
              <a:defRPr sz="9400">
                <a:solidFill>
                  <a:srgbClr val="FFFFFF"/>
                </a:solidFill>
                <a:latin typeface="DIN Condensed"/>
                <a:ea typeface="DIN Condensed"/>
                <a:cs typeface="DIN Condensed"/>
                <a:sym typeface="DIN Condensed"/>
              </a:defRPr>
            </a:lvl1pPr>
            <a:lvl2pPr marL="1673411" indent="-1228911">
              <a:spcBef>
                <a:spcPts val="0"/>
              </a:spcBef>
              <a:buSzPct val="104999"/>
              <a:buChar char="‣"/>
              <a:defRPr sz="9400">
                <a:solidFill>
                  <a:srgbClr val="FFFFFF"/>
                </a:solidFill>
                <a:latin typeface="DIN Condensed"/>
                <a:ea typeface="DIN Condensed"/>
                <a:cs typeface="DIN Condensed"/>
                <a:sym typeface="DIN Condensed"/>
              </a:defRPr>
            </a:lvl2pPr>
            <a:lvl3pPr marL="2117911" indent="-1228911">
              <a:spcBef>
                <a:spcPts val="0"/>
              </a:spcBef>
              <a:buSzPct val="104999"/>
              <a:buChar char="‣"/>
              <a:defRPr sz="9400">
                <a:solidFill>
                  <a:srgbClr val="FFFFFF"/>
                </a:solidFill>
                <a:latin typeface="DIN Condensed"/>
                <a:ea typeface="DIN Condensed"/>
                <a:cs typeface="DIN Condensed"/>
                <a:sym typeface="DIN Condensed"/>
              </a:defRPr>
            </a:lvl3pPr>
            <a:lvl4pPr marL="2562411" indent="-1228911">
              <a:spcBef>
                <a:spcPts val="0"/>
              </a:spcBef>
              <a:buSzPct val="104999"/>
              <a:buChar char="‣"/>
              <a:defRPr sz="9400">
                <a:solidFill>
                  <a:srgbClr val="FFFFFF"/>
                </a:solidFill>
                <a:latin typeface="DIN Condensed"/>
                <a:ea typeface="DIN Condensed"/>
                <a:cs typeface="DIN Condensed"/>
                <a:sym typeface="DIN Condensed"/>
              </a:defRPr>
            </a:lvl4pPr>
            <a:lvl5pPr marL="3006911" indent="-1228911">
              <a:spcBef>
                <a:spcPts val="0"/>
              </a:spcBef>
              <a:buSzPct val="104999"/>
              <a:buChar char="‣"/>
              <a:defRPr sz="9400">
                <a:solidFill>
                  <a:srgbClr val="FFFFFF"/>
                </a:solidFill>
                <a:latin typeface="DIN Condensed"/>
                <a:ea typeface="DIN Condensed"/>
                <a:cs typeface="DIN Condensed"/>
                <a:sym typeface="DIN Condensed"/>
              </a:defRPr>
            </a:lvl5pPr>
          </a:lstStyle>
          <a:p>
            <a:r>
              <a:t>Body Level One</a:t>
            </a:r>
          </a:p>
          <a:p>
            <a:pPr lvl="1"/>
            <a:r>
              <a:t>Body Level Two</a:t>
            </a:r>
          </a:p>
          <a:p>
            <a:pPr lvl="2"/>
            <a:r>
              <a:t>Body Level Three</a:t>
            </a:r>
          </a:p>
          <a:p>
            <a:pPr lvl="3"/>
            <a:r>
              <a:t>Body Level Four</a:t>
            </a:r>
          </a:p>
          <a:p>
            <a:pPr lvl="4"/>
            <a:r>
              <a:t>Body Level Five</a:t>
            </a:r>
          </a:p>
        </p:txBody>
      </p:sp>
      <p:sp>
        <p:nvSpPr>
          <p:cNvPr id="137" name="Shape 137"/>
          <p:cNvSpPr>
            <a:spLocks noGrp="1"/>
          </p:cNvSpPr>
          <p:nvPr>
            <p:ph type="pic" idx="13"/>
          </p:nvPr>
        </p:nvSpPr>
        <p:spPr>
          <a:xfrm>
            <a:off x="0" y="0"/>
            <a:ext cx="5486400" cy="9753600"/>
          </a:xfrm>
          <a:prstGeom prst="rect">
            <a:avLst/>
          </a:prstGeom>
        </p:spPr>
        <p:txBody>
          <a:bodyPr lIns="91439" tIns="45719" rIns="91439" bIns="45719" anchor="t">
            <a:noAutofit/>
          </a:bodyPr>
          <a:lstStyle/>
          <a:p>
            <a:endParaRPr/>
          </a:p>
        </p:txBody>
      </p:sp>
      <p:sp>
        <p:nvSpPr>
          <p:cNvPr id="138" name="Shape 138"/>
          <p:cNvSpPr>
            <a:spLocks noGrp="1"/>
          </p:cNvSpPr>
          <p:nvPr>
            <p:ph type="body" sz="quarter" idx="14"/>
          </p:nvPr>
        </p:nvSpPr>
        <p:spPr>
          <a:xfrm>
            <a:off x="5892800" y="7789333"/>
            <a:ext cx="6705600" cy="863603"/>
          </a:xfrm>
          <a:prstGeom prst="rect">
            <a:avLst/>
          </a:prstGeom>
        </p:spPr>
        <p:txBody>
          <a:bodyPr anchor="ctr"/>
          <a:lstStyle/>
          <a:p>
            <a:pPr defTabSz="537463">
              <a:spcBef>
                <a:spcPts val="2100"/>
              </a:spcBef>
              <a:defRPr sz="4968"/>
            </a:pPr>
            <a:endParaRPr/>
          </a:p>
        </p:txBody>
      </p:sp>
      <p:sp>
        <p:nvSpPr>
          <p:cNvPr id="139" name="Shape 139"/>
          <p:cNvSpPr>
            <a:spLocks noGrp="1"/>
          </p:cNvSpPr>
          <p:nvPr>
            <p:ph type="sldNum" sz="quarter" idx="2"/>
          </p:nvPr>
        </p:nvSpPr>
        <p:spPr>
          <a:xfrm>
            <a:off x="12140188" y="431800"/>
            <a:ext cx="453331" cy="4699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
        <p:nvSpPr>
          <p:cNvPr id="146" name="Shape 146"/>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47" name="Shape 147"/>
          <p:cNvSpPr>
            <a:spLocks noGrp="1"/>
          </p:cNvSpPr>
          <p:nvPr>
            <p:ph type="sldNum" sz="quarter" idx="2"/>
          </p:nvPr>
        </p:nvSpPr>
        <p:spPr>
          <a:xfrm>
            <a:off x="12140188" y="431800"/>
            <a:ext cx="453331" cy="4699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54" name="Shape 154"/>
          <p:cNvSpPr>
            <a:spLocks noGrp="1"/>
          </p:cNvSpPr>
          <p:nvPr>
            <p:ph type="sldNum" sz="quarter" idx="2"/>
          </p:nvPr>
        </p:nvSpPr>
        <p:spPr>
          <a:xfrm>
            <a:off x="12140188" y="431800"/>
            <a:ext cx="453331" cy="4699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Blank Alt">
    <p:bg>
      <p:bgPr>
        <a:solidFill>
          <a:srgbClr val="FFFFFF"/>
        </a:solidFill>
        <a:effectLst/>
      </p:bgPr>
    </p:bg>
    <p:spTree>
      <p:nvGrpSpPr>
        <p:cNvPr id="1" name=""/>
        <p:cNvGrpSpPr/>
        <p:nvPr/>
      </p:nvGrpSpPr>
      <p:grpSpPr>
        <a:xfrm>
          <a:off x="0" y="0"/>
          <a:ext cx="0" cy="0"/>
          <a:chOff x="0" y="0"/>
          <a:chExt cx="0" cy="0"/>
        </a:xfrm>
      </p:grpSpPr>
      <p:sp>
        <p:nvSpPr>
          <p:cNvPr id="161" name="Shape 161"/>
          <p:cNvSpPr>
            <a:spLocks noGrp="1"/>
          </p:cNvSpPr>
          <p:nvPr>
            <p:ph type="sldNum" sz="quarter" idx="2"/>
          </p:nvPr>
        </p:nvSpPr>
        <p:spPr>
          <a:xfrm>
            <a:off x="12140188" y="431800"/>
            <a:ext cx="453331" cy="4699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Photo - Horizontal">
    <p:spTree>
      <p:nvGrpSpPr>
        <p:cNvPr id="1" name=""/>
        <p:cNvGrpSpPr/>
        <p:nvPr/>
      </p:nvGrpSpPr>
      <p:grpSpPr>
        <a:xfrm>
          <a:off x="0" y="0"/>
          <a:ext cx="0" cy="0"/>
          <a:chOff x="0" y="0"/>
          <a:chExt cx="0" cy="0"/>
        </a:xfrm>
      </p:grpSpPr>
      <p:sp>
        <p:nvSpPr>
          <p:cNvPr id="21" name="Shape 21"/>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22" name="Shape 22"/>
          <p:cNvSpPr>
            <a:spLocks noGrp="1"/>
          </p:cNvSpPr>
          <p:nvPr>
            <p:ph type="body" sz="quarter" idx="1"/>
          </p:nvPr>
        </p:nvSpPr>
        <p:spPr>
          <a:xfrm>
            <a:off x="406400" y="6140894"/>
            <a:ext cx="12192000" cy="265"/>
          </a:xfrm>
          <a:prstGeom prst="rect">
            <a:avLst/>
          </a:prstGeom>
          <a:ln w="38100">
            <a:solidFill>
              <a:srgbClr val="A6AAA9"/>
            </a:solidFill>
          </a:ln>
        </p:spPr>
        <p:txBody>
          <a:bodyPr anchor="ctr"/>
          <a:lstStyle>
            <a:lvl1pPr marL="444500" indent="-444500">
              <a:lnSpc>
                <a:spcPct val="100000"/>
              </a:lnSpc>
              <a:spcBef>
                <a:spcPts val="2800"/>
              </a:spcBef>
              <a:buClr>
                <a:srgbClr val="39A3D5"/>
              </a:buClr>
              <a:buSzPct val="104999"/>
              <a:buFont typeface="Avenir Next"/>
              <a:buChar char="‣"/>
              <a:defRPr sz="3400" b="0" cap="none">
                <a:solidFill>
                  <a:srgbClr val="838787"/>
                </a:solidFill>
                <a:latin typeface="Avenir Next Medium"/>
                <a:ea typeface="Avenir Next Medium"/>
                <a:cs typeface="Avenir Next Medium"/>
                <a:sym typeface="Avenir Next Medium"/>
              </a:defRPr>
            </a:lvl1pPr>
            <a:lvl2pPr marL="889000" indent="-444500">
              <a:lnSpc>
                <a:spcPct val="100000"/>
              </a:lnSpc>
              <a:spcBef>
                <a:spcPts val="2800"/>
              </a:spcBef>
              <a:buClr>
                <a:srgbClr val="39A3D5"/>
              </a:buClr>
              <a:buSzPct val="104999"/>
              <a:buFont typeface="Avenir Next"/>
              <a:buChar char="‣"/>
              <a:defRPr sz="3400" b="0" cap="none">
                <a:solidFill>
                  <a:srgbClr val="838787"/>
                </a:solidFill>
                <a:latin typeface="Avenir Next Medium"/>
                <a:ea typeface="Avenir Next Medium"/>
                <a:cs typeface="Avenir Next Medium"/>
                <a:sym typeface="Avenir Next Medium"/>
              </a:defRPr>
            </a:lvl2pPr>
            <a:lvl3pPr marL="1333500" indent="-444500">
              <a:lnSpc>
                <a:spcPct val="100000"/>
              </a:lnSpc>
              <a:spcBef>
                <a:spcPts val="2800"/>
              </a:spcBef>
              <a:buClr>
                <a:srgbClr val="39A3D5"/>
              </a:buClr>
              <a:buSzPct val="104999"/>
              <a:buFont typeface="Avenir Next"/>
              <a:buChar char="‣"/>
              <a:defRPr sz="3400" b="0" cap="none">
                <a:solidFill>
                  <a:srgbClr val="838787"/>
                </a:solidFill>
                <a:latin typeface="Avenir Next Medium"/>
                <a:ea typeface="Avenir Next Medium"/>
                <a:cs typeface="Avenir Next Medium"/>
                <a:sym typeface="Avenir Next Medium"/>
              </a:defRPr>
            </a:lvl3pPr>
            <a:lvl4pPr marL="1778000" indent="-444500">
              <a:lnSpc>
                <a:spcPct val="100000"/>
              </a:lnSpc>
              <a:spcBef>
                <a:spcPts val="2800"/>
              </a:spcBef>
              <a:buClr>
                <a:srgbClr val="39A3D5"/>
              </a:buClr>
              <a:buSzPct val="104999"/>
              <a:buFont typeface="Avenir Next"/>
              <a:buChar char="‣"/>
              <a:defRPr sz="3400" b="0" cap="none">
                <a:solidFill>
                  <a:srgbClr val="838787"/>
                </a:solidFill>
                <a:latin typeface="Avenir Next Medium"/>
                <a:ea typeface="Avenir Next Medium"/>
                <a:cs typeface="Avenir Next Medium"/>
                <a:sym typeface="Avenir Next Medium"/>
              </a:defRPr>
            </a:lvl4pPr>
            <a:lvl5pPr marL="2222500" indent="-444500">
              <a:lnSpc>
                <a:spcPct val="100000"/>
              </a:lnSpc>
              <a:spcBef>
                <a:spcPts val="2800"/>
              </a:spcBef>
              <a:buClr>
                <a:srgbClr val="39A3D5"/>
              </a:buClr>
              <a:buSzPct val="104999"/>
              <a:buFont typeface="Avenir Next"/>
              <a:buChar char="‣"/>
              <a:defRPr sz="3400" b="0" cap="none">
                <a:solidFill>
                  <a:srgbClr val="838787"/>
                </a:solidFill>
                <a:latin typeface="Avenir Next Medium"/>
                <a:ea typeface="Avenir Next Medium"/>
                <a:cs typeface="Avenir Next Medium"/>
                <a:sym typeface="Avenir Next Medium"/>
              </a:defRPr>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title"/>
          </p:nvPr>
        </p:nvSpPr>
        <p:spPr>
          <a:prstGeom prst="rect">
            <a:avLst/>
          </a:prstGeom>
        </p:spPr>
        <p:txBody>
          <a:bodyPr/>
          <a:lstStyle/>
          <a:p>
            <a:r>
              <a:t>Title Text</a:t>
            </a:r>
          </a:p>
        </p:txBody>
      </p:sp>
      <p:sp>
        <p:nvSpPr>
          <p:cNvPr id="24" name="Shape 24"/>
          <p:cNvSpPr>
            <a:spLocks noGrp="1"/>
          </p:cNvSpPr>
          <p:nvPr>
            <p:ph type="body" sz="quarter" idx="14"/>
          </p:nvPr>
        </p:nvSpPr>
        <p:spPr>
          <a:prstGeom prst="rect">
            <a:avLst/>
          </a:prstGeom>
        </p:spPr>
        <p:txBody>
          <a:bodyPr/>
          <a:lstStyle/>
          <a:p>
            <a:endParaRPr/>
          </a:p>
        </p:txBody>
      </p:sp>
      <p:sp>
        <p:nvSpPr>
          <p:cNvPr id="25" name="Shape 2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Subtitle Alt">
    <p:bg>
      <p:bgPr>
        <a:solidFill>
          <a:srgbClr val="FFFFFF"/>
        </a:solidFill>
        <a:effectLst/>
      </p:bgPr>
    </p:bg>
    <p:spTree>
      <p:nvGrpSpPr>
        <p:cNvPr id="1" name=""/>
        <p:cNvGrpSpPr/>
        <p:nvPr/>
      </p:nvGrpSpPr>
      <p:grpSpPr>
        <a:xfrm>
          <a:off x="0" y="0"/>
          <a:ext cx="0" cy="0"/>
          <a:chOff x="0" y="0"/>
          <a:chExt cx="0" cy="0"/>
        </a:xfrm>
      </p:grpSpPr>
      <p:sp>
        <p:nvSpPr>
          <p:cNvPr id="32" name="Shape 32"/>
          <p:cNvSpPr>
            <a:spLocks noGrp="1"/>
          </p:cNvSpPr>
          <p:nvPr>
            <p:ph type="title"/>
          </p:nvPr>
        </p:nvSpPr>
        <p:spPr>
          <a:prstGeom prst="rect">
            <a:avLst/>
          </a:prstGeom>
        </p:spPr>
        <p:txBody>
          <a:bodyPr/>
          <a:lstStyle/>
          <a:p>
            <a:r>
              <a:t>Title Text</a:t>
            </a:r>
          </a:p>
        </p:txBody>
      </p:sp>
      <p:sp>
        <p:nvSpPr>
          <p:cNvPr id="33" name="Shape 33"/>
          <p:cNvSpPr>
            <a:spLocks noGrp="1"/>
          </p:cNvSpPr>
          <p:nvPr>
            <p:ph type="body" sz="quarter"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4" name="Shape 34"/>
          <p:cNvSpPr>
            <a:spLocks noGrp="1"/>
          </p:cNvSpPr>
          <p:nvPr>
            <p:ph type="sldNum" sz="quarter" idx="2"/>
          </p:nvPr>
        </p:nvSpPr>
        <p:spPr>
          <a:xfrm>
            <a:off x="12115427" y="419100"/>
            <a:ext cx="453331" cy="4699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 Centre">
    <p:spTree>
      <p:nvGrpSpPr>
        <p:cNvPr id="1" name=""/>
        <p:cNvGrpSpPr/>
        <p:nvPr/>
      </p:nvGrpSpPr>
      <p:grpSpPr>
        <a:xfrm>
          <a:off x="0" y="0"/>
          <a:ext cx="0" cy="0"/>
          <a:chOff x="0" y="0"/>
          <a:chExt cx="0" cy="0"/>
        </a:xfrm>
      </p:grpSpPr>
      <p:sp>
        <p:nvSpPr>
          <p:cNvPr id="41" name="Shape 41"/>
          <p:cNvSpPr>
            <a:spLocks noGrp="1"/>
          </p:cNvSpPr>
          <p:nvPr>
            <p:ph type="title"/>
          </p:nvPr>
        </p:nvSpPr>
        <p:spPr>
          <a:xfrm>
            <a:off x="406400" y="4038600"/>
            <a:ext cx="12192000" cy="4521200"/>
          </a:xfrm>
          <a:prstGeom prst="rect">
            <a:avLst/>
          </a:prstGeom>
        </p:spPr>
        <p:txBody>
          <a:bodyPr/>
          <a:lstStyle/>
          <a:p>
            <a:r>
              <a:t>Title Text</a:t>
            </a:r>
          </a:p>
        </p:txBody>
      </p:sp>
      <p:sp>
        <p:nvSpPr>
          <p:cNvPr id="42" name="Shape 4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 Top">
    <p:bg>
      <p:bgPr>
        <a:solidFill>
          <a:srgbClr val="FFFFFF"/>
        </a:solidFill>
        <a:effectLst/>
      </p:bgPr>
    </p:bg>
    <p:spTree>
      <p:nvGrpSpPr>
        <p:cNvPr id="1" name=""/>
        <p:cNvGrpSpPr/>
        <p:nvPr/>
      </p:nvGrpSpPr>
      <p:grpSpPr>
        <a:xfrm>
          <a:off x="0" y="0"/>
          <a:ext cx="0" cy="0"/>
          <a:chOff x="0" y="0"/>
          <a:chExt cx="0" cy="0"/>
        </a:xfrm>
      </p:grpSpPr>
      <p:sp>
        <p:nvSpPr>
          <p:cNvPr id="60" name="Shape 60"/>
          <p:cNvSpPr/>
          <p:nvPr/>
        </p:nvSpPr>
        <p:spPr>
          <a:xfrm flipV="1">
            <a:off x="406400" y="993159"/>
            <a:ext cx="12192000" cy="265"/>
          </a:xfrm>
          <a:prstGeom prst="line">
            <a:avLst/>
          </a:prstGeom>
          <a:ln w="25400">
            <a:solidFill>
              <a:srgbClr val="A6AAA9"/>
            </a:solidFill>
            <a:miter lim="400000"/>
          </a:ln>
        </p:spPr>
        <p:txBody>
          <a:bodyPr lIns="45718" tIns="45718" rIns="45718" bIns="45718"/>
          <a:lstStyle/>
          <a:p>
            <a:endParaRPr/>
          </a:p>
        </p:txBody>
      </p:sp>
      <p:sp>
        <p:nvSpPr>
          <p:cNvPr id="61" name="Shape 61"/>
          <p:cNvSpPr>
            <a:spLocks noGrp="1"/>
          </p:cNvSpPr>
          <p:nvPr>
            <p:ph type="body" sz="quarter" idx="1"/>
          </p:nvPr>
        </p:nvSpPr>
        <p:spPr>
          <a:xfrm>
            <a:off x="406400" y="457200"/>
            <a:ext cx="11176000" cy="457200"/>
          </a:xfrm>
          <a:prstGeom prst="rect">
            <a:avLst/>
          </a:prstGeom>
        </p:spPr>
        <p:txBody>
          <a:bodyPr/>
          <a:lstStyle>
            <a:lvl1pPr defTabSz="457200">
              <a:spcBef>
                <a:spcPts val="0"/>
              </a:spcBef>
              <a:defRPr sz="2400" spc="120">
                <a:solidFill>
                  <a:srgbClr val="838787"/>
                </a:solidFill>
              </a:defRPr>
            </a:lvl1pPr>
            <a:lvl2pPr marL="758263" indent="-313763" defTabSz="457200">
              <a:spcBef>
                <a:spcPts val="0"/>
              </a:spcBef>
              <a:buSzPct val="104999"/>
              <a:buChar char="‣"/>
              <a:defRPr sz="2400" spc="120">
                <a:solidFill>
                  <a:srgbClr val="838787"/>
                </a:solidFill>
              </a:defRPr>
            </a:lvl2pPr>
            <a:lvl3pPr marL="1202763" indent="-313763" defTabSz="457200">
              <a:spcBef>
                <a:spcPts val="0"/>
              </a:spcBef>
              <a:buSzPct val="104999"/>
              <a:buChar char="‣"/>
              <a:defRPr sz="2400" spc="120">
                <a:solidFill>
                  <a:srgbClr val="838787"/>
                </a:solidFill>
              </a:defRPr>
            </a:lvl3pPr>
            <a:lvl4pPr marL="1647263" indent="-313763" defTabSz="457200">
              <a:spcBef>
                <a:spcPts val="0"/>
              </a:spcBef>
              <a:buSzPct val="104999"/>
              <a:buChar char="‣"/>
              <a:defRPr sz="2400" spc="120">
                <a:solidFill>
                  <a:srgbClr val="838787"/>
                </a:solidFill>
              </a:defRPr>
            </a:lvl4pPr>
            <a:lvl5pPr marL="2091763" indent="-313763" defTabSz="457200">
              <a:spcBef>
                <a:spcPts val="0"/>
              </a:spcBef>
              <a:buSzPct val="104999"/>
              <a:buChar char="‣"/>
              <a:defRPr sz="2400" spc="120">
                <a:solidFill>
                  <a:srgbClr val="838787"/>
                </a:solidFill>
              </a:defRPr>
            </a:lvl5pPr>
          </a:lstStyle>
          <a:p>
            <a:r>
              <a:t>Body Level One</a:t>
            </a:r>
          </a:p>
          <a:p>
            <a:pPr lvl="1"/>
            <a:r>
              <a:t>Body Level Two</a:t>
            </a:r>
          </a:p>
          <a:p>
            <a:pPr lvl="2"/>
            <a:r>
              <a:t>Body Level Three</a:t>
            </a:r>
          </a:p>
          <a:p>
            <a:pPr lvl="3"/>
            <a:r>
              <a:t>Body Level Four</a:t>
            </a:r>
          </a:p>
          <a:p>
            <a:pPr lvl="4"/>
            <a:r>
              <a:t>Body Level Five</a:t>
            </a:r>
          </a:p>
        </p:txBody>
      </p:sp>
      <p:sp>
        <p:nvSpPr>
          <p:cNvPr id="62" name="Shape 62"/>
          <p:cNvSpPr>
            <a:spLocks noGrp="1"/>
          </p:cNvSpPr>
          <p:nvPr>
            <p:ph type="title"/>
          </p:nvPr>
        </p:nvSpPr>
        <p:spPr>
          <a:xfrm>
            <a:off x="406400" y="1536700"/>
            <a:ext cx="12192000" cy="723900"/>
          </a:xfrm>
          <a:prstGeom prst="rect">
            <a:avLst/>
          </a:prstGeom>
        </p:spPr>
        <p:txBody>
          <a:bodyPr/>
          <a:lstStyle>
            <a:lvl1pPr>
              <a:spcBef>
                <a:spcPts val="2800"/>
              </a:spcBef>
              <a:defRPr sz="6000"/>
            </a:lvl1pPr>
          </a:lstStyle>
          <a:p>
            <a:r>
              <a:t>Title Text</a:t>
            </a:r>
          </a:p>
        </p:txBody>
      </p:sp>
      <p:sp>
        <p:nvSpPr>
          <p:cNvPr id="63" name="Shape 63"/>
          <p:cNvSpPr>
            <a:spLocks noGrp="1"/>
          </p:cNvSpPr>
          <p:nvPr>
            <p:ph type="sldNum" sz="quarter" idx="2"/>
          </p:nvPr>
        </p:nvSpPr>
        <p:spPr>
          <a:xfrm>
            <a:off x="12140188" y="431800"/>
            <a:ext cx="453331" cy="4699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70" name="Shape 70"/>
          <p:cNvSpPr/>
          <p:nvPr/>
        </p:nvSpPr>
        <p:spPr>
          <a:xfrm flipV="1">
            <a:off x="406400" y="993159"/>
            <a:ext cx="12192000" cy="265"/>
          </a:xfrm>
          <a:prstGeom prst="line">
            <a:avLst/>
          </a:prstGeom>
          <a:ln w="25400">
            <a:solidFill>
              <a:srgbClr val="A6AAA9"/>
            </a:solidFill>
            <a:miter lim="400000"/>
          </a:ln>
        </p:spPr>
        <p:txBody>
          <a:bodyPr lIns="45718" tIns="45718" rIns="45718" bIns="45718"/>
          <a:lstStyle/>
          <a:p>
            <a:endParaRPr/>
          </a:p>
        </p:txBody>
      </p:sp>
      <p:sp>
        <p:nvSpPr>
          <p:cNvPr id="71" name="Shape 71"/>
          <p:cNvSpPr>
            <a:spLocks noGrp="1"/>
          </p:cNvSpPr>
          <p:nvPr>
            <p:ph type="body" sz="quarter" idx="1"/>
          </p:nvPr>
        </p:nvSpPr>
        <p:spPr>
          <a:xfrm>
            <a:off x="406400" y="457200"/>
            <a:ext cx="11176000" cy="457200"/>
          </a:xfrm>
          <a:prstGeom prst="rect">
            <a:avLst/>
          </a:prstGeom>
        </p:spPr>
        <p:txBody>
          <a:bodyPr/>
          <a:lstStyle>
            <a:lvl1pPr defTabSz="457200">
              <a:spcBef>
                <a:spcPts val="0"/>
              </a:spcBef>
              <a:defRPr sz="2400" spc="120">
                <a:solidFill>
                  <a:srgbClr val="838787"/>
                </a:solidFill>
              </a:defRPr>
            </a:lvl1pPr>
            <a:lvl2pPr marL="758263" indent="-313763" defTabSz="457200">
              <a:spcBef>
                <a:spcPts val="0"/>
              </a:spcBef>
              <a:buSzPct val="104999"/>
              <a:buChar char="‣"/>
              <a:defRPr sz="2400" spc="120">
                <a:solidFill>
                  <a:srgbClr val="838787"/>
                </a:solidFill>
              </a:defRPr>
            </a:lvl2pPr>
            <a:lvl3pPr marL="1202763" indent="-313763" defTabSz="457200">
              <a:spcBef>
                <a:spcPts val="0"/>
              </a:spcBef>
              <a:buSzPct val="104999"/>
              <a:buChar char="‣"/>
              <a:defRPr sz="2400" spc="120">
                <a:solidFill>
                  <a:srgbClr val="838787"/>
                </a:solidFill>
              </a:defRPr>
            </a:lvl3pPr>
            <a:lvl4pPr marL="1647263" indent="-313763" defTabSz="457200">
              <a:spcBef>
                <a:spcPts val="0"/>
              </a:spcBef>
              <a:buSzPct val="104999"/>
              <a:buChar char="‣"/>
              <a:defRPr sz="2400" spc="120">
                <a:solidFill>
                  <a:srgbClr val="838787"/>
                </a:solidFill>
              </a:defRPr>
            </a:lvl4pPr>
            <a:lvl5pPr marL="2091763" indent="-313763" defTabSz="457200">
              <a:spcBef>
                <a:spcPts val="0"/>
              </a:spcBef>
              <a:buSzPct val="104999"/>
              <a:buChar char="‣"/>
              <a:defRPr sz="2400" spc="120">
                <a:solidFill>
                  <a:srgbClr val="838787"/>
                </a:solidFill>
              </a:defRPr>
            </a:lvl5pPr>
          </a:lstStyle>
          <a:p>
            <a:r>
              <a:t>Body Level One</a:t>
            </a:r>
          </a:p>
          <a:p>
            <a:pPr lvl="1"/>
            <a:r>
              <a:t>Body Level Two</a:t>
            </a:r>
          </a:p>
          <a:p>
            <a:pPr lvl="2"/>
            <a:r>
              <a:t>Body Level Three</a:t>
            </a:r>
          </a:p>
          <a:p>
            <a:pPr lvl="3"/>
            <a:r>
              <a:t>Body Level Four</a:t>
            </a:r>
          </a:p>
          <a:p>
            <a:pPr lvl="4"/>
            <a:r>
              <a:t>Body Level Five</a:t>
            </a:r>
          </a:p>
        </p:txBody>
      </p:sp>
      <p:sp>
        <p:nvSpPr>
          <p:cNvPr id="72" name="Shape 72"/>
          <p:cNvSpPr>
            <a:spLocks noGrp="1"/>
          </p:cNvSpPr>
          <p:nvPr>
            <p:ph type="title"/>
          </p:nvPr>
        </p:nvSpPr>
        <p:spPr>
          <a:xfrm>
            <a:off x="406400" y="1536700"/>
            <a:ext cx="12192000" cy="723900"/>
          </a:xfrm>
          <a:prstGeom prst="rect">
            <a:avLst/>
          </a:prstGeom>
        </p:spPr>
        <p:txBody>
          <a:bodyPr/>
          <a:lstStyle>
            <a:lvl1pPr>
              <a:spcBef>
                <a:spcPts val="2800"/>
              </a:spcBef>
              <a:defRPr sz="6000"/>
            </a:lvl1pPr>
          </a:lstStyle>
          <a:p>
            <a:r>
              <a:t>Title Text</a:t>
            </a:r>
          </a:p>
        </p:txBody>
      </p:sp>
      <p:sp>
        <p:nvSpPr>
          <p:cNvPr id="73" name="Shape 73"/>
          <p:cNvSpPr>
            <a:spLocks noGrp="1"/>
          </p:cNvSpPr>
          <p:nvPr>
            <p:ph type="body" idx="13"/>
          </p:nvPr>
        </p:nvSpPr>
        <p:spPr>
          <a:xfrm>
            <a:off x="406400" y="2743200"/>
            <a:ext cx="12192000" cy="6108700"/>
          </a:xfrm>
          <a:prstGeom prst="rect">
            <a:avLst/>
          </a:prstGeom>
        </p:spPr>
        <p:txBody>
          <a:bodyPr anchor="t"/>
          <a:lstStyle/>
          <a:p>
            <a:endParaRPr/>
          </a:p>
        </p:txBody>
      </p:sp>
      <p:sp>
        <p:nvSpPr>
          <p:cNvPr id="74" name="Shape 74"/>
          <p:cNvSpPr>
            <a:spLocks noGrp="1"/>
          </p:cNvSpPr>
          <p:nvPr>
            <p:ph type="sldNum" sz="quarter" idx="2"/>
          </p:nvPr>
        </p:nvSpPr>
        <p:spPr>
          <a:xfrm>
            <a:off x="12140188" y="431800"/>
            <a:ext cx="453331" cy="4699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le &amp; Bullets Alt">
    <p:bg>
      <p:bgPr>
        <a:solidFill>
          <a:srgbClr val="FFFFFF"/>
        </a:solidFill>
        <a:effectLst/>
      </p:bgPr>
    </p:bg>
    <p:spTree>
      <p:nvGrpSpPr>
        <p:cNvPr id="1" name=""/>
        <p:cNvGrpSpPr/>
        <p:nvPr/>
      </p:nvGrpSpPr>
      <p:grpSpPr>
        <a:xfrm>
          <a:off x="0" y="0"/>
          <a:ext cx="0" cy="0"/>
          <a:chOff x="0" y="0"/>
          <a:chExt cx="0" cy="0"/>
        </a:xfrm>
      </p:grpSpPr>
      <p:sp>
        <p:nvSpPr>
          <p:cNvPr id="81" name="Shape 81"/>
          <p:cNvSpPr/>
          <p:nvPr/>
        </p:nvSpPr>
        <p:spPr>
          <a:xfrm flipV="1">
            <a:off x="406400" y="993159"/>
            <a:ext cx="12192000" cy="265"/>
          </a:xfrm>
          <a:prstGeom prst="line">
            <a:avLst/>
          </a:prstGeom>
          <a:ln w="25400">
            <a:solidFill>
              <a:srgbClr val="A6AAA9"/>
            </a:solidFill>
            <a:miter lim="400000"/>
          </a:ln>
        </p:spPr>
        <p:txBody>
          <a:bodyPr lIns="45718" tIns="45718" rIns="45718" bIns="45718"/>
          <a:lstStyle/>
          <a:p>
            <a:endParaRPr/>
          </a:p>
        </p:txBody>
      </p:sp>
      <p:sp>
        <p:nvSpPr>
          <p:cNvPr id="82" name="Shape 82"/>
          <p:cNvSpPr>
            <a:spLocks noGrp="1"/>
          </p:cNvSpPr>
          <p:nvPr>
            <p:ph type="body" sz="quarter" idx="1"/>
          </p:nvPr>
        </p:nvSpPr>
        <p:spPr>
          <a:xfrm>
            <a:off x="406400" y="457200"/>
            <a:ext cx="11176000" cy="457200"/>
          </a:xfrm>
          <a:prstGeom prst="rect">
            <a:avLst/>
          </a:prstGeom>
        </p:spPr>
        <p:txBody>
          <a:bodyPr/>
          <a:lstStyle>
            <a:lvl1pPr defTabSz="457200">
              <a:spcBef>
                <a:spcPts val="0"/>
              </a:spcBef>
              <a:defRPr sz="2400" spc="120">
                <a:solidFill>
                  <a:srgbClr val="838787"/>
                </a:solidFill>
              </a:defRPr>
            </a:lvl1pPr>
            <a:lvl2pPr marL="758263" indent="-313763" defTabSz="457200">
              <a:spcBef>
                <a:spcPts val="0"/>
              </a:spcBef>
              <a:buSzPct val="104999"/>
              <a:buChar char="‣"/>
              <a:defRPr sz="2400" spc="120">
                <a:solidFill>
                  <a:srgbClr val="838787"/>
                </a:solidFill>
              </a:defRPr>
            </a:lvl2pPr>
            <a:lvl3pPr marL="1202763" indent="-313763" defTabSz="457200">
              <a:spcBef>
                <a:spcPts val="0"/>
              </a:spcBef>
              <a:buSzPct val="104999"/>
              <a:buChar char="‣"/>
              <a:defRPr sz="2400" spc="120">
                <a:solidFill>
                  <a:srgbClr val="838787"/>
                </a:solidFill>
              </a:defRPr>
            </a:lvl3pPr>
            <a:lvl4pPr marL="1647263" indent="-313763" defTabSz="457200">
              <a:spcBef>
                <a:spcPts val="0"/>
              </a:spcBef>
              <a:buSzPct val="104999"/>
              <a:buChar char="‣"/>
              <a:defRPr sz="2400" spc="120">
                <a:solidFill>
                  <a:srgbClr val="838787"/>
                </a:solidFill>
              </a:defRPr>
            </a:lvl4pPr>
            <a:lvl5pPr marL="2091763" indent="-313763" defTabSz="457200">
              <a:spcBef>
                <a:spcPts val="0"/>
              </a:spcBef>
              <a:buSzPct val="104999"/>
              <a:buChar char="‣"/>
              <a:defRPr sz="2400" spc="120">
                <a:solidFill>
                  <a:srgbClr val="838787"/>
                </a:solidFill>
              </a:defRPr>
            </a:lvl5pPr>
          </a:lstStyle>
          <a:p>
            <a:r>
              <a:t>Body Level One</a:t>
            </a:r>
          </a:p>
          <a:p>
            <a:pPr lvl="1"/>
            <a:r>
              <a:t>Body Level Two</a:t>
            </a:r>
          </a:p>
          <a:p>
            <a:pPr lvl="2"/>
            <a:r>
              <a:t>Body Level Three</a:t>
            </a:r>
          </a:p>
          <a:p>
            <a:pPr lvl="3"/>
            <a:r>
              <a:t>Body Level Four</a:t>
            </a:r>
          </a:p>
          <a:p>
            <a:pPr lvl="4"/>
            <a:r>
              <a:t>Body Level Five</a:t>
            </a:r>
          </a:p>
        </p:txBody>
      </p:sp>
      <p:sp>
        <p:nvSpPr>
          <p:cNvPr id="83" name="Shape 83"/>
          <p:cNvSpPr>
            <a:spLocks noGrp="1"/>
          </p:cNvSpPr>
          <p:nvPr>
            <p:ph type="title"/>
          </p:nvPr>
        </p:nvSpPr>
        <p:spPr>
          <a:xfrm>
            <a:off x="406400" y="1536700"/>
            <a:ext cx="12192000" cy="723900"/>
          </a:xfrm>
          <a:prstGeom prst="rect">
            <a:avLst/>
          </a:prstGeom>
        </p:spPr>
        <p:txBody>
          <a:bodyPr/>
          <a:lstStyle>
            <a:lvl1pPr>
              <a:spcBef>
                <a:spcPts val="2800"/>
              </a:spcBef>
              <a:defRPr sz="6000"/>
            </a:lvl1pPr>
          </a:lstStyle>
          <a:p>
            <a:r>
              <a:t>Title Text</a:t>
            </a:r>
          </a:p>
        </p:txBody>
      </p:sp>
      <p:sp>
        <p:nvSpPr>
          <p:cNvPr id="84" name="Shape 84"/>
          <p:cNvSpPr>
            <a:spLocks noGrp="1"/>
          </p:cNvSpPr>
          <p:nvPr>
            <p:ph type="body" idx="13"/>
          </p:nvPr>
        </p:nvSpPr>
        <p:spPr>
          <a:xfrm>
            <a:off x="406400" y="2743200"/>
            <a:ext cx="12192000" cy="6108700"/>
          </a:xfrm>
          <a:prstGeom prst="rect">
            <a:avLst/>
          </a:prstGeom>
        </p:spPr>
        <p:txBody>
          <a:bodyPr anchor="t"/>
          <a:lstStyle/>
          <a:p>
            <a:endParaRPr/>
          </a:p>
        </p:txBody>
      </p:sp>
      <p:sp>
        <p:nvSpPr>
          <p:cNvPr id="85" name="Shape 85"/>
          <p:cNvSpPr>
            <a:spLocks noGrp="1"/>
          </p:cNvSpPr>
          <p:nvPr>
            <p:ph type="sldNum" sz="quarter" idx="2"/>
          </p:nvPr>
        </p:nvSpPr>
        <p:spPr>
          <a:xfrm>
            <a:off x="12140188" y="431800"/>
            <a:ext cx="453331" cy="4699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Title, Bullets &amp; Photo">
    <p:spTree>
      <p:nvGrpSpPr>
        <p:cNvPr id="1" name=""/>
        <p:cNvGrpSpPr/>
        <p:nvPr/>
      </p:nvGrpSpPr>
      <p:grpSpPr>
        <a:xfrm>
          <a:off x="0" y="0"/>
          <a:ext cx="0" cy="0"/>
          <a:chOff x="0" y="0"/>
          <a:chExt cx="0" cy="0"/>
        </a:xfrm>
      </p:grpSpPr>
      <p:sp>
        <p:nvSpPr>
          <p:cNvPr id="92" name="Shape 92"/>
          <p:cNvSpPr/>
          <p:nvPr/>
        </p:nvSpPr>
        <p:spPr>
          <a:xfrm flipV="1">
            <a:off x="406400" y="993159"/>
            <a:ext cx="12192000" cy="265"/>
          </a:xfrm>
          <a:prstGeom prst="line">
            <a:avLst/>
          </a:prstGeom>
          <a:ln w="25400">
            <a:solidFill>
              <a:srgbClr val="A6AAA9"/>
            </a:solidFill>
            <a:miter lim="400000"/>
          </a:ln>
        </p:spPr>
        <p:txBody>
          <a:bodyPr lIns="45718" tIns="45718" rIns="45718" bIns="45718"/>
          <a:lstStyle/>
          <a:p>
            <a:endParaRPr/>
          </a:p>
        </p:txBody>
      </p:sp>
      <p:sp>
        <p:nvSpPr>
          <p:cNvPr id="93" name="Shape 93"/>
          <p:cNvSpPr>
            <a:spLocks noGrp="1"/>
          </p:cNvSpPr>
          <p:nvPr>
            <p:ph type="body" sz="quarter" idx="1"/>
          </p:nvPr>
        </p:nvSpPr>
        <p:spPr>
          <a:xfrm>
            <a:off x="406400" y="457200"/>
            <a:ext cx="11176000" cy="457200"/>
          </a:xfrm>
          <a:prstGeom prst="rect">
            <a:avLst/>
          </a:prstGeom>
        </p:spPr>
        <p:txBody>
          <a:bodyPr/>
          <a:lstStyle>
            <a:lvl1pPr defTabSz="457200">
              <a:spcBef>
                <a:spcPts val="0"/>
              </a:spcBef>
              <a:defRPr sz="2400" spc="120">
                <a:solidFill>
                  <a:srgbClr val="838787"/>
                </a:solidFill>
              </a:defRPr>
            </a:lvl1pPr>
            <a:lvl2pPr marL="758263" indent="-313763" defTabSz="457200">
              <a:spcBef>
                <a:spcPts val="0"/>
              </a:spcBef>
              <a:buSzPct val="104999"/>
              <a:buChar char="‣"/>
              <a:defRPr sz="2400" spc="120">
                <a:solidFill>
                  <a:srgbClr val="838787"/>
                </a:solidFill>
              </a:defRPr>
            </a:lvl2pPr>
            <a:lvl3pPr marL="1202763" indent="-313763" defTabSz="457200">
              <a:spcBef>
                <a:spcPts val="0"/>
              </a:spcBef>
              <a:buSzPct val="104999"/>
              <a:buChar char="‣"/>
              <a:defRPr sz="2400" spc="120">
                <a:solidFill>
                  <a:srgbClr val="838787"/>
                </a:solidFill>
              </a:defRPr>
            </a:lvl3pPr>
            <a:lvl4pPr marL="1647263" indent="-313763" defTabSz="457200">
              <a:spcBef>
                <a:spcPts val="0"/>
              </a:spcBef>
              <a:buSzPct val="104999"/>
              <a:buChar char="‣"/>
              <a:defRPr sz="2400" spc="120">
                <a:solidFill>
                  <a:srgbClr val="838787"/>
                </a:solidFill>
              </a:defRPr>
            </a:lvl4pPr>
            <a:lvl5pPr marL="2091763" indent="-313763" defTabSz="457200">
              <a:spcBef>
                <a:spcPts val="0"/>
              </a:spcBef>
              <a:buSzPct val="104999"/>
              <a:buChar char="‣"/>
              <a:defRPr sz="2400" spc="120">
                <a:solidFill>
                  <a:srgbClr val="838787"/>
                </a:solidFill>
              </a:defRPr>
            </a:lvl5pPr>
          </a:lstStyle>
          <a:p>
            <a:r>
              <a:t>Body Level One</a:t>
            </a:r>
          </a:p>
          <a:p>
            <a:pPr lvl="1"/>
            <a:r>
              <a:t>Body Level Two</a:t>
            </a:r>
          </a:p>
          <a:p>
            <a:pPr lvl="2"/>
            <a:r>
              <a:t>Body Level Three</a:t>
            </a:r>
          </a:p>
          <a:p>
            <a:pPr lvl="3"/>
            <a:r>
              <a:t>Body Level Four</a:t>
            </a:r>
          </a:p>
          <a:p>
            <a:pPr lvl="4"/>
            <a:r>
              <a:t>Body Level Five</a:t>
            </a:r>
          </a:p>
        </p:txBody>
      </p:sp>
      <p:sp>
        <p:nvSpPr>
          <p:cNvPr id="94" name="Shape 94"/>
          <p:cNvSpPr>
            <a:spLocks noGrp="1"/>
          </p:cNvSpPr>
          <p:nvPr>
            <p:ph type="pic" sz="half" idx="13"/>
          </p:nvPr>
        </p:nvSpPr>
        <p:spPr>
          <a:xfrm>
            <a:off x="7112000" y="1536700"/>
            <a:ext cx="5486400" cy="7797800"/>
          </a:xfrm>
          <a:prstGeom prst="rect">
            <a:avLst/>
          </a:prstGeom>
        </p:spPr>
        <p:txBody>
          <a:bodyPr lIns="91439" tIns="45719" rIns="91439" bIns="45719" anchor="t">
            <a:noAutofit/>
          </a:bodyPr>
          <a:lstStyle/>
          <a:p>
            <a:endParaRPr/>
          </a:p>
        </p:txBody>
      </p:sp>
      <p:sp>
        <p:nvSpPr>
          <p:cNvPr id="95" name="Shape 95"/>
          <p:cNvSpPr>
            <a:spLocks noGrp="1"/>
          </p:cNvSpPr>
          <p:nvPr>
            <p:ph type="title"/>
          </p:nvPr>
        </p:nvSpPr>
        <p:spPr>
          <a:xfrm>
            <a:off x="406400" y="1536700"/>
            <a:ext cx="6299200" cy="723900"/>
          </a:xfrm>
          <a:prstGeom prst="rect">
            <a:avLst/>
          </a:prstGeom>
        </p:spPr>
        <p:txBody>
          <a:bodyPr/>
          <a:lstStyle>
            <a:lvl1pPr>
              <a:spcBef>
                <a:spcPts val="2800"/>
              </a:spcBef>
              <a:defRPr sz="6000"/>
            </a:lvl1pPr>
          </a:lstStyle>
          <a:p>
            <a:r>
              <a:t>Title Text</a:t>
            </a:r>
          </a:p>
        </p:txBody>
      </p:sp>
      <p:sp>
        <p:nvSpPr>
          <p:cNvPr id="96" name="Shape 96"/>
          <p:cNvSpPr>
            <a:spLocks noGrp="1"/>
          </p:cNvSpPr>
          <p:nvPr>
            <p:ph type="body" sz="half" idx="14"/>
          </p:nvPr>
        </p:nvSpPr>
        <p:spPr>
          <a:xfrm>
            <a:off x="406400" y="2743200"/>
            <a:ext cx="6299200" cy="6108700"/>
          </a:xfrm>
          <a:prstGeom prst="rect">
            <a:avLst/>
          </a:prstGeom>
        </p:spPr>
        <p:txBody>
          <a:bodyPr anchor="t"/>
          <a:lstStyle/>
          <a:p>
            <a:endParaRPr/>
          </a:p>
        </p:txBody>
      </p:sp>
      <p:sp>
        <p:nvSpPr>
          <p:cNvPr id="97" name="Shape 97"/>
          <p:cNvSpPr>
            <a:spLocks noGrp="1"/>
          </p:cNvSpPr>
          <p:nvPr>
            <p:ph type="sldNum" sz="quarter" idx="2"/>
          </p:nvPr>
        </p:nvSpPr>
        <p:spPr>
          <a:xfrm>
            <a:off x="12140188" y="431800"/>
            <a:ext cx="453331" cy="4699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sp>
        <p:nvSpPr>
          <p:cNvPr id="104" name="Shape 104"/>
          <p:cNvSpPr/>
          <p:nvPr/>
        </p:nvSpPr>
        <p:spPr>
          <a:xfrm flipV="1">
            <a:off x="406400" y="993159"/>
            <a:ext cx="12192000" cy="265"/>
          </a:xfrm>
          <a:prstGeom prst="line">
            <a:avLst/>
          </a:prstGeom>
          <a:ln w="25400">
            <a:solidFill>
              <a:srgbClr val="A6AAA9"/>
            </a:solidFill>
            <a:miter lim="400000"/>
          </a:ln>
        </p:spPr>
        <p:txBody>
          <a:bodyPr lIns="45718" tIns="45718" rIns="45718" bIns="45718"/>
          <a:lstStyle/>
          <a:p>
            <a:endParaRPr/>
          </a:p>
        </p:txBody>
      </p:sp>
      <p:sp>
        <p:nvSpPr>
          <p:cNvPr id="105" name="Shape 105"/>
          <p:cNvSpPr>
            <a:spLocks noGrp="1"/>
          </p:cNvSpPr>
          <p:nvPr>
            <p:ph type="body" sz="quarter" idx="1"/>
          </p:nvPr>
        </p:nvSpPr>
        <p:spPr>
          <a:xfrm>
            <a:off x="406400" y="457200"/>
            <a:ext cx="11176000" cy="457200"/>
          </a:xfrm>
          <a:prstGeom prst="rect">
            <a:avLst/>
          </a:prstGeom>
        </p:spPr>
        <p:txBody>
          <a:bodyPr/>
          <a:lstStyle>
            <a:lvl1pPr defTabSz="457200">
              <a:spcBef>
                <a:spcPts val="0"/>
              </a:spcBef>
              <a:defRPr sz="2400" spc="120">
                <a:solidFill>
                  <a:srgbClr val="838787"/>
                </a:solidFill>
              </a:defRPr>
            </a:lvl1pPr>
            <a:lvl2pPr marL="758263" indent="-313763" defTabSz="457200">
              <a:spcBef>
                <a:spcPts val="0"/>
              </a:spcBef>
              <a:buSzPct val="104999"/>
              <a:buChar char="‣"/>
              <a:defRPr sz="2400" spc="120">
                <a:solidFill>
                  <a:srgbClr val="838787"/>
                </a:solidFill>
              </a:defRPr>
            </a:lvl2pPr>
            <a:lvl3pPr marL="1202763" indent="-313763" defTabSz="457200">
              <a:spcBef>
                <a:spcPts val="0"/>
              </a:spcBef>
              <a:buSzPct val="104999"/>
              <a:buChar char="‣"/>
              <a:defRPr sz="2400" spc="120">
                <a:solidFill>
                  <a:srgbClr val="838787"/>
                </a:solidFill>
              </a:defRPr>
            </a:lvl3pPr>
            <a:lvl4pPr marL="1647263" indent="-313763" defTabSz="457200">
              <a:spcBef>
                <a:spcPts val="0"/>
              </a:spcBef>
              <a:buSzPct val="104999"/>
              <a:buChar char="‣"/>
              <a:defRPr sz="2400" spc="120">
                <a:solidFill>
                  <a:srgbClr val="838787"/>
                </a:solidFill>
              </a:defRPr>
            </a:lvl4pPr>
            <a:lvl5pPr marL="2091763" indent="-313763" defTabSz="457200">
              <a:spcBef>
                <a:spcPts val="0"/>
              </a:spcBef>
              <a:buSzPct val="104999"/>
              <a:buChar char="‣"/>
              <a:defRPr sz="2400" spc="120">
                <a:solidFill>
                  <a:srgbClr val="838787"/>
                </a:solidFill>
              </a:defRPr>
            </a:lvl5pPr>
          </a:lstStyle>
          <a:p>
            <a:r>
              <a:t>Body Level One</a:t>
            </a:r>
          </a:p>
          <a:p>
            <a:pPr lvl="1"/>
            <a:r>
              <a:t>Body Level Two</a:t>
            </a:r>
          </a:p>
          <a:p>
            <a:pPr lvl="2"/>
            <a:r>
              <a:t>Body Level Three</a:t>
            </a:r>
          </a:p>
          <a:p>
            <a:pPr lvl="3"/>
            <a:r>
              <a:t>Body Level Four</a:t>
            </a:r>
          </a:p>
          <a:p>
            <a:pPr lvl="4"/>
            <a:r>
              <a:t>Body Level Five</a:t>
            </a:r>
          </a:p>
        </p:txBody>
      </p:sp>
      <p:sp>
        <p:nvSpPr>
          <p:cNvPr id="106" name="Shape 106"/>
          <p:cNvSpPr>
            <a:spLocks noGrp="1"/>
          </p:cNvSpPr>
          <p:nvPr>
            <p:ph type="body" idx="13"/>
          </p:nvPr>
        </p:nvSpPr>
        <p:spPr>
          <a:xfrm>
            <a:off x="406400" y="2743200"/>
            <a:ext cx="12192000" cy="6108700"/>
          </a:xfrm>
          <a:prstGeom prst="rect">
            <a:avLst/>
          </a:prstGeom>
        </p:spPr>
        <p:txBody>
          <a:bodyPr anchor="t"/>
          <a:lstStyle/>
          <a:p>
            <a:endParaRPr/>
          </a:p>
        </p:txBody>
      </p:sp>
      <p:sp>
        <p:nvSpPr>
          <p:cNvPr id="107" name="Shape 107"/>
          <p:cNvSpPr>
            <a:spLocks noGrp="1"/>
          </p:cNvSpPr>
          <p:nvPr>
            <p:ph type="sldNum" sz="quarter" idx="2"/>
          </p:nvPr>
        </p:nvSpPr>
        <p:spPr>
          <a:xfrm>
            <a:off x="12140188" y="431800"/>
            <a:ext cx="453331" cy="469900"/>
          </a:xfrm>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222"/>
        </a:solidFill>
        <a:effectLst/>
      </p:bgPr>
    </p:bg>
    <p:spTree>
      <p:nvGrpSpPr>
        <p:cNvPr id="1" name=""/>
        <p:cNvGrpSpPr/>
        <p:nvPr/>
      </p:nvGrpSpPr>
      <p:grpSpPr>
        <a:xfrm>
          <a:off x="0" y="0"/>
          <a:ext cx="0" cy="0"/>
          <a:chOff x="0" y="0"/>
          <a:chExt cx="0" cy="0"/>
        </a:xfrm>
      </p:grpSpPr>
      <p:sp>
        <p:nvSpPr>
          <p:cNvPr id="2" name="Shape 2"/>
          <p:cNvSpPr/>
          <p:nvPr/>
        </p:nvSpPr>
        <p:spPr>
          <a:xfrm flipV="1">
            <a:off x="406400" y="6140894"/>
            <a:ext cx="12192000" cy="265"/>
          </a:xfrm>
          <a:prstGeom prst="line">
            <a:avLst/>
          </a:prstGeom>
          <a:ln w="38100">
            <a:solidFill>
              <a:srgbClr val="A6AAA9"/>
            </a:solidFill>
            <a:miter lim="400000"/>
          </a:ln>
        </p:spPr>
        <p:txBody>
          <a:bodyPr lIns="45718" tIns="45718" rIns="45718" bIns="45718"/>
          <a:lstStyle/>
          <a:p>
            <a:endParaRPr/>
          </a:p>
        </p:txBody>
      </p:sp>
      <p:sp>
        <p:nvSpPr>
          <p:cNvPr id="3" name="Shape 3"/>
          <p:cNvSpPr>
            <a:spLocks noGrp="1"/>
          </p:cNvSpPr>
          <p:nvPr>
            <p:ph type="title"/>
          </p:nvPr>
        </p:nvSpPr>
        <p:spPr>
          <a:xfrm>
            <a:off x="406400" y="6426200"/>
            <a:ext cx="12192000" cy="27051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r>
              <a:t>Title Text</a:t>
            </a:r>
          </a:p>
        </p:txBody>
      </p:sp>
      <p:sp>
        <p:nvSpPr>
          <p:cNvPr id="4" name="Shape 4"/>
          <p:cNvSpPr>
            <a:spLocks noGrp="1"/>
          </p:cNvSpPr>
          <p:nvPr>
            <p:ph type="body" idx="1"/>
          </p:nvPr>
        </p:nvSpPr>
        <p:spPr>
          <a:xfrm>
            <a:off x="406400" y="4267200"/>
            <a:ext cx="12192000" cy="18034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normAutofit/>
          </a:bodyPr>
          <a:lstStyle/>
          <a:p>
            <a:r>
              <a:t>Body Level One</a:t>
            </a:r>
          </a:p>
          <a:p>
            <a:pPr lvl="1"/>
            <a:r>
              <a:t>Body Level Two</a:t>
            </a:r>
          </a:p>
          <a:p>
            <a:pPr lvl="2"/>
            <a:r>
              <a:t>Body Level Three</a:t>
            </a:r>
          </a:p>
          <a:p>
            <a:pPr lvl="3"/>
            <a:r>
              <a:t>Body Level Four</a:t>
            </a:r>
          </a:p>
          <a:p>
            <a:pPr lvl="4"/>
            <a:r>
              <a:t>Body Level Five</a:t>
            </a:r>
          </a:p>
        </p:txBody>
      </p:sp>
      <p:sp>
        <p:nvSpPr>
          <p:cNvPr id="5" name="Shape 5"/>
          <p:cNvSpPr>
            <a:spLocks noGrp="1"/>
          </p:cNvSpPr>
          <p:nvPr>
            <p:ph type="sldNum" sz="quarter" idx="2"/>
          </p:nvPr>
        </p:nvSpPr>
        <p:spPr>
          <a:xfrm>
            <a:off x="12148008" y="431800"/>
            <a:ext cx="453331" cy="469900"/>
          </a:xfrm>
          <a:prstGeom prst="rect">
            <a:avLst/>
          </a:prstGeom>
          <a:ln w="12700">
            <a:miter lim="400000"/>
          </a:ln>
        </p:spPr>
        <p:txBody>
          <a:bodyPr wrap="none" lIns="50800" tIns="50800" rIns="50800" bIns="50800">
            <a:spAutoFit/>
          </a:bodyPr>
          <a:lstStyle>
            <a:lvl1pPr algn="r">
              <a:lnSpc>
                <a:spcPct val="80000"/>
              </a:lnSpc>
              <a:spcBef>
                <a:spcPts val="0"/>
              </a:spcBef>
              <a:defRPr sz="2400">
                <a:solidFill>
                  <a:srgbClr val="838787"/>
                </a:solidFill>
                <a:latin typeface="DIN Alternate"/>
                <a:ea typeface="DIN Alternate"/>
                <a:cs typeface="DIN Alternate"/>
                <a:sym typeface="DIN Alternate"/>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Lst>
  <p:transition spd="med"/>
  <p:txStyles>
    <p:titleStyle>
      <a:lvl1pPr marL="0" marR="0" indent="0" algn="l" defTabSz="584200" rtl="0" latinLnBrk="0">
        <a:lnSpc>
          <a:spcPct val="80000"/>
        </a:lnSpc>
        <a:spcBef>
          <a:spcPts val="0"/>
        </a:spcBef>
        <a:spcAft>
          <a:spcPts val="0"/>
        </a:spcAft>
        <a:buClrTx/>
        <a:buSzTx/>
        <a:buFontTx/>
        <a:buNone/>
        <a:tabLst/>
        <a:defRPr sz="17000" b="1" i="0" u="none" strike="noStrike" cap="all" spc="0" baseline="0">
          <a:ln>
            <a:noFill/>
          </a:ln>
          <a:solidFill>
            <a:schemeClr val="accent1"/>
          </a:solidFill>
          <a:uFillTx/>
          <a:latin typeface="DIN Condensed"/>
          <a:ea typeface="DIN Condensed"/>
          <a:cs typeface="DIN Condensed"/>
          <a:sym typeface="DIN Condensed"/>
        </a:defRPr>
      </a:lvl1pPr>
      <a:lvl2pPr marL="0" marR="0" indent="0" algn="l" defTabSz="584200" rtl="0" latinLnBrk="0">
        <a:lnSpc>
          <a:spcPct val="80000"/>
        </a:lnSpc>
        <a:spcBef>
          <a:spcPts val="0"/>
        </a:spcBef>
        <a:spcAft>
          <a:spcPts val="0"/>
        </a:spcAft>
        <a:buClrTx/>
        <a:buSzTx/>
        <a:buFontTx/>
        <a:buNone/>
        <a:tabLst/>
        <a:defRPr sz="17000" b="1" i="0" u="none" strike="noStrike" cap="all" spc="0" baseline="0">
          <a:ln>
            <a:noFill/>
          </a:ln>
          <a:solidFill>
            <a:schemeClr val="accent1"/>
          </a:solidFill>
          <a:uFillTx/>
          <a:latin typeface="DIN Condensed"/>
          <a:ea typeface="DIN Condensed"/>
          <a:cs typeface="DIN Condensed"/>
          <a:sym typeface="DIN Condensed"/>
        </a:defRPr>
      </a:lvl2pPr>
      <a:lvl3pPr marL="0" marR="0" indent="0" algn="l" defTabSz="584200" rtl="0" latinLnBrk="0">
        <a:lnSpc>
          <a:spcPct val="80000"/>
        </a:lnSpc>
        <a:spcBef>
          <a:spcPts val="0"/>
        </a:spcBef>
        <a:spcAft>
          <a:spcPts val="0"/>
        </a:spcAft>
        <a:buClrTx/>
        <a:buSzTx/>
        <a:buFontTx/>
        <a:buNone/>
        <a:tabLst/>
        <a:defRPr sz="17000" b="1" i="0" u="none" strike="noStrike" cap="all" spc="0" baseline="0">
          <a:ln>
            <a:noFill/>
          </a:ln>
          <a:solidFill>
            <a:schemeClr val="accent1"/>
          </a:solidFill>
          <a:uFillTx/>
          <a:latin typeface="DIN Condensed"/>
          <a:ea typeface="DIN Condensed"/>
          <a:cs typeface="DIN Condensed"/>
          <a:sym typeface="DIN Condensed"/>
        </a:defRPr>
      </a:lvl3pPr>
      <a:lvl4pPr marL="0" marR="0" indent="0" algn="l" defTabSz="584200" rtl="0" latinLnBrk="0">
        <a:lnSpc>
          <a:spcPct val="80000"/>
        </a:lnSpc>
        <a:spcBef>
          <a:spcPts val="0"/>
        </a:spcBef>
        <a:spcAft>
          <a:spcPts val="0"/>
        </a:spcAft>
        <a:buClrTx/>
        <a:buSzTx/>
        <a:buFontTx/>
        <a:buNone/>
        <a:tabLst/>
        <a:defRPr sz="17000" b="1" i="0" u="none" strike="noStrike" cap="all" spc="0" baseline="0">
          <a:ln>
            <a:noFill/>
          </a:ln>
          <a:solidFill>
            <a:schemeClr val="accent1"/>
          </a:solidFill>
          <a:uFillTx/>
          <a:latin typeface="DIN Condensed"/>
          <a:ea typeface="DIN Condensed"/>
          <a:cs typeface="DIN Condensed"/>
          <a:sym typeface="DIN Condensed"/>
        </a:defRPr>
      </a:lvl4pPr>
      <a:lvl5pPr marL="0" marR="0" indent="0" algn="l" defTabSz="584200" rtl="0" latinLnBrk="0">
        <a:lnSpc>
          <a:spcPct val="80000"/>
        </a:lnSpc>
        <a:spcBef>
          <a:spcPts val="0"/>
        </a:spcBef>
        <a:spcAft>
          <a:spcPts val="0"/>
        </a:spcAft>
        <a:buClrTx/>
        <a:buSzTx/>
        <a:buFontTx/>
        <a:buNone/>
        <a:tabLst/>
        <a:defRPr sz="17000" b="1" i="0" u="none" strike="noStrike" cap="all" spc="0" baseline="0">
          <a:ln>
            <a:noFill/>
          </a:ln>
          <a:solidFill>
            <a:schemeClr val="accent1"/>
          </a:solidFill>
          <a:uFillTx/>
          <a:latin typeface="DIN Condensed"/>
          <a:ea typeface="DIN Condensed"/>
          <a:cs typeface="DIN Condensed"/>
          <a:sym typeface="DIN Condensed"/>
        </a:defRPr>
      </a:lvl5pPr>
      <a:lvl6pPr marL="0" marR="0" indent="0" algn="l" defTabSz="584200" rtl="0" latinLnBrk="0">
        <a:lnSpc>
          <a:spcPct val="80000"/>
        </a:lnSpc>
        <a:spcBef>
          <a:spcPts val="0"/>
        </a:spcBef>
        <a:spcAft>
          <a:spcPts val="0"/>
        </a:spcAft>
        <a:buClrTx/>
        <a:buSzTx/>
        <a:buFontTx/>
        <a:buNone/>
        <a:tabLst/>
        <a:defRPr sz="17000" b="1" i="0" u="none" strike="noStrike" cap="all" spc="0" baseline="0">
          <a:ln>
            <a:noFill/>
          </a:ln>
          <a:solidFill>
            <a:schemeClr val="accent1"/>
          </a:solidFill>
          <a:uFillTx/>
          <a:latin typeface="DIN Condensed"/>
          <a:ea typeface="DIN Condensed"/>
          <a:cs typeface="DIN Condensed"/>
          <a:sym typeface="DIN Condensed"/>
        </a:defRPr>
      </a:lvl6pPr>
      <a:lvl7pPr marL="0" marR="0" indent="0" algn="l" defTabSz="584200" rtl="0" latinLnBrk="0">
        <a:lnSpc>
          <a:spcPct val="80000"/>
        </a:lnSpc>
        <a:spcBef>
          <a:spcPts val="0"/>
        </a:spcBef>
        <a:spcAft>
          <a:spcPts val="0"/>
        </a:spcAft>
        <a:buClrTx/>
        <a:buSzTx/>
        <a:buFontTx/>
        <a:buNone/>
        <a:tabLst/>
        <a:defRPr sz="17000" b="1" i="0" u="none" strike="noStrike" cap="all" spc="0" baseline="0">
          <a:ln>
            <a:noFill/>
          </a:ln>
          <a:solidFill>
            <a:schemeClr val="accent1"/>
          </a:solidFill>
          <a:uFillTx/>
          <a:latin typeface="DIN Condensed"/>
          <a:ea typeface="DIN Condensed"/>
          <a:cs typeface="DIN Condensed"/>
          <a:sym typeface="DIN Condensed"/>
        </a:defRPr>
      </a:lvl7pPr>
      <a:lvl8pPr marL="0" marR="0" indent="0" algn="l" defTabSz="584200" rtl="0" latinLnBrk="0">
        <a:lnSpc>
          <a:spcPct val="80000"/>
        </a:lnSpc>
        <a:spcBef>
          <a:spcPts val="0"/>
        </a:spcBef>
        <a:spcAft>
          <a:spcPts val="0"/>
        </a:spcAft>
        <a:buClrTx/>
        <a:buSzTx/>
        <a:buFontTx/>
        <a:buNone/>
        <a:tabLst/>
        <a:defRPr sz="17000" b="1" i="0" u="none" strike="noStrike" cap="all" spc="0" baseline="0">
          <a:ln>
            <a:noFill/>
          </a:ln>
          <a:solidFill>
            <a:schemeClr val="accent1"/>
          </a:solidFill>
          <a:uFillTx/>
          <a:latin typeface="DIN Condensed"/>
          <a:ea typeface="DIN Condensed"/>
          <a:cs typeface="DIN Condensed"/>
          <a:sym typeface="DIN Condensed"/>
        </a:defRPr>
      </a:lvl8pPr>
      <a:lvl9pPr marL="0" marR="0" indent="0" algn="l" defTabSz="584200" rtl="0" latinLnBrk="0">
        <a:lnSpc>
          <a:spcPct val="80000"/>
        </a:lnSpc>
        <a:spcBef>
          <a:spcPts val="0"/>
        </a:spcBef>
        <a:spcAft>
          <a:spcPts val="0"/>
        </a:spcAft>
        <a:buClrTx/>
        <a:buSzTx/>
        <a:buFontTx/>
        <a:buNone/>
        <a:tabLst/>
        <a:defRPr sz="17000" b="1" i="0" u="none" strike="noStrike" cap="all" spc="0" baseline="0">
          <a:ln>
            <a:noFill/>
          </a:ln>
          <a:solidFill>
            <a:schemeClr val="accent1"/>
          </a:solidFill>
          <a:uFillTx/>
          <a:latin typeface="DIN Condensed"/>
          <a:ea typeface="DIN Condensed"/>
          <a:cs typeface="DIN Condensed"/>
          <a:sym typeface="DIN Condensed"/>
        </a:defRPr>
      </a:lvl9pPr>
    </p:titleStyle>
    <p:bodyStyle>
      <a:lvl1pPr marL="0" marR="0" indent="0" algn="l" defTabSz="584200" rtl="0" latinLnBrk="0">
        <a:lnSpc>
          <a:spcPct val="80000"/>
        </a:lnSpc>
        <a:spcBef>
          <a:spcPts val="2300"/>
        </a:spcBef>
        <a:spcAft>
          <a:spcPts val="0"/>
        </a:spcAft>
        <a:buClrTx/>
        <a:buSzTx/>
        <a:buFontTx/>
        <a:buNone/>
        <a:tabLst/>
        <a:defRPr sz="5400" b="1" i="0" u="none" strike="noStrike" cap="all" spc="0" baseline="0">
          <a:ln>
            <a:noFill/>
          </a:ln>
          <a:solidFill>
            <a:srgbClr val="A6AAA9"/>
          </a:solidFill>
          <a:uFillTx/>
          <a:latin typeface="DIN Alternate"/>
          <a:ea typeface="DIN Alternate"/>
          <a:cs typeface="DIN Alternate"/>
          <a:sym typeface="DIN Alternate"/>
        </a:defRPr>
      </a:lvl1pPr>
      <a:lvl2pPr marL="0" marR="0" indent="0" algn="l" defTabSz="584200" rtl="0" latinLnBrk="0">
        <a:lnSpc>
          <a:spcPct val="80000"/>
        </a:lnSpc>
        <a:spcBef>
          <a:spcPts val="2300"/>
        </a:spcBef>
        <a:spcAft>
          <a:spcPts val="0"/>
        </a:spcAft>
        <a:buClrTx/>
        <a:buSzTx/>
        <a:buFontTx/>
        <a:buNone/>
        <a:tabLst/>
        <a:defRPr sz="5400" b="1" i="0" u="none" strike="noStrike" cap="all" spc="0" baseline="0">
          <a:ln>
            <a:noFill/>
          </a:ln>
          <a:solidFill>
            <a:srgbClr val="A6AAA9"/>
          </a:solidFill>
          <a:uFillTx/>
          <a:latin typeface="DIN Alternate"/>
          <a:ea typeface="DIN Alternate"/>
          <a:cs typeface="DIN Alternate"/>
          <a:sym typeface="DIN Alternate"/>
        </a:defRPr>
      </a:lvl2pPr>
      <a:lvl3pPr marL="0" marR="0" indent="0" algn="l" defTabSz="584200" rtl="0" latinLnBrk="0">
        <a:lnSpc>
          <a:spcPct val="80000"/>
        </a:lnSpc>
        <a:spcBef>
          <a:spcPts val="2300"/>
        </a:spcBef>
        <a:spcAft>
          <a:spcPts val="0"/>
        </a:spcAft>
        <a:buClrTx/>
        <a:buSzTx/>
        <a:buFontTx/>
        <a:buNone/>
        <a:tabLst/>
        <a:defRPr sz="5400" b="1" i="0" u="none" strike="noStrike" cap="all" spc="0" baseline="0">
          <a:ln>
            <a:noFill/>
          </a:ln>
          <a:solidFill>
            <a:srgbClr val="A6AAA9"/>
          </a:solidFill>
          <a:uFillTx/>
          <a:latin typeface="DIN Alternate"/>
          <a:ea typeface="DIN Alternate"/>
          <a:cs typeface="DIN Alternate"/>
          <a:sym typeface="DIN Alternate"/>
        </a:defRPr>
      </a:lvl3pPr>
      <a:lvl4pPr marL="0" marR="0" indent="0" algn="l" defTabSz="584200" rtl="0" latinLnBrk="0">
        <a:lnSpc>
          <a:spcPct val="80000"/>
        </a:lnSpc>
        <a:spcBef>
          <a:spcPts val="2300"/>
        </a:spcBef>
        <a:spcAft>
          <a:spcPts val="0"/>
        </a:spcAft>
        <a:buClrTx/>
        <a:buSzTx/>
        <a:buFontTx/>
        <a:buNone/>
        <a:tabLst/>
        <a:defRPr sz="5400" b="1" i="0" u="none" strike="noStrike" cap="all" spc="0" baseline="0">
          <a:ln>
            <a:noFill/>
          </a:ln>
          <a:solidFill>
            <a:srgbClr val="A6AAA9"/>
          </a:solidFill>
          <a:uFillTx/>
          <a:latin typeface="DIN Alternate"/>
          <a:ea typeface="DIN Alternate"/>
          <a:cs typeface="DIN Alternate"/>
          <a:sym typeface="DIN Alternate"/>
        </a:defRPr>
      </a:lvl4pPr>
      <a:lvl5pPr marL="0" marR="0" indent="0" algn="l" defTabSz="584200" rtl="0" latinLnBrk="0">
        <a:lnSpc>
          <a:spcPct val="80000"/>
        </a:lnSpc>
        <a:spcBef>
          <a:spcPts val="2300"/>
        </a:spcBef>
        <a:spcAft>
          <a:spcPts val="0"/>
        </a:spcAft>
        <a:buClrTx/>
        <a:buSzTx/>
        <a:buFontTx/>
        <a:buNone/>
        <a:tabLst/>
        <a:defRPr sz="5400" b="1" i="0" u="none" strike="noStrike" cap="all" spc="0" baseline="0">
          <a:ln>
            <a:noFill/>
          </a:ln>
          <a:solidFill>
            <a:srgbClr val="A6AAA9"/>
          </a:solidFill>
          <a:uFillTx/>
          <a:latin typeface="DIN Alternate"/>
          <a:ea typeface="DIN Alternate"/>
          <a:cs typeface="DIN Alternate"/>
          <a:sym typeface="DIN Alternate"/>
        </a:defRPr>
      </a:lvl5pPr>
      <a:lvl6pPr marL="2928470" marR="0" indent="-705970" algn="l" defTabSz="584200" rtl="0" latinLnBrk="0">
        <a:lnSpc>
          <a:spcPct val="80000"/>
        </a:lnSpc>
        <a:spcBef>
          <a:spcPts val="2300"/>
        </a:spcBef>
        <a:spcAft>
          <a:spcPts val="0"/>
        </a:spcAft>
        <a:buClrTx/>
        <a:buSzPct val="104999"/>
        <a:buFontTx/>
        <a:buChar char="‣"/>
        <a:tabLst/>
        <a:defRPr sz="5400" b="1" i="0" u="none" strike="noStrike" cap="all" spc="0" baseline="0">
          <a:ln>
            <a:noFill/>
          </a:ln>
          <a:solidFill>
            <a:srgbClr val="A6AAA9"/>
          </a:solidFill>
          <a:uFillTx/>
          <a:latin typeface="DIN Alternate"/>
          <a:ea typeface="DIN Alternate"/>
          <a:cs typeface="DIN Alternate"/>
          <a:sym typeface="DIN Alternate"/>
        </a:defRPr>
      </a:lvl6pPr>
      <a:lvl7pPr marL="3372970" marR="0" indent="-705970" algn="l" defTabSz="584200" rtl="0" latinLnBrk="0">
        <a:lnSpc>
          <a:spcPct val="80000"/>
        </a:lnSpc>
        <a:spcBef>
          <a:spcPts val="2300"/>
        </a:spcBef>
        <a:spcAft>
          <a:spcPts val="0"/>
        </a:spcAft>
        <a:buClrTx/>
        <a:buSzPct val="104999"/>
        <a:buFontTx/>
        <a:buChar char="‣"/>
        <a:tabLst/>
        <a:defRPr sz="5400" b="1" i="0" u="none" strike="noStrike" cap="all" spc="0" baseline="0">
          <a:ln>
            <a:noFill/>
          </a:ln>
          <a:solidFill>
            <a:srgbClr val="A6AAA9"/>
          </a:solidFill>
          <a:uFillTx/>
          <a:latin typeface="DIN Alternate"/>
          <a:ea typeface="DIN Alternate"/>
          <a:cs typeface="DIN Alternate"/>
          <a:sym typeface="DIN Alternate"/>
        </a:defRPr>
      </a:lvl7pPr>
      <a:lvl8pPr marL="3817470" marR="0" indent="-705970" algn="l" defTabSz="584200" rtl="0" latinLnBrk="0">
        <a:lnSpc>
          <a:spcPct val="80000"/>
        </a:lnSpc>
        <a:spcBef>
          <a:spcPts val="2300"/>
        </a:spcBef>
        <a:spcAft>
          <a:spcPts val="0"/>
        </a:spcAft>
        <a:buClrTx/>
        <a:buSzPct val="104999"/>
        <a:buFontTx/>
        <a:buChar char="‣"/>
        <a:tabLst/>
        <a:defRPr sz="5400" b="1" i="0" u="none" strike="noStrike" cap="all" spc="0" baseline="0">
          <a:ln>
            <a:noFill/>
          </a:ln>
          <a:solidFill>
            <a:srgbClr val="A6AAA9"/>
          </a:solidFill>
          <a:uFillTx/>
          <a:latin typeface="DIN Alternate"/>
          <a:ea typeface="DIN Alternate"/>
          <a:cs typeface="DIN Alternate"/>
          <a:sym typeface="DIN Alternate"/>
        </a:defRPr>
      </a:lvl8pPr>
      <a:lvl9pPr marL="4261970" marR="0" indent="-705970" algn="l" defTabSz="584200" rtl="0" latinLnBrk="0">
        <a:lnSpc>
          <a:spcPct val="80000"/>
        </a:lnSpc>
        <a:spcBef>
          <a:spcPts val="2300"/>
        </a:spcBef>
        <a:spcAft>
          <a:spcPts val="0"/>
        </a:spcAft>
        <a:buClrTx/>
        <a:buSzPct val="104999"/>
        <a:buFontTx/>
        <a:buChar char="‣"/>
        <a:tabLst/>
        <a:defRPr sz="5400" b="1" i="0" u="none" strike="noStrike" cap="all" spc="0" baseline="0">
          <a:ln>
            <a:noFill/>
          </a:ln>
          <a:solidFill>
            <a:srgbClr val="A6AAA9"/>
          </a:solidFill>
          <a:uFillTx/>
          <a:latin typeface="DIN Alternate"/>
          <a:ea typeface="DIN Alternate"/>
          <a:cs typeface="DIN Alternate"/>
          <a:sym typeface="DIN Alternate"/>
        </a:defRPr>
      </a:lvl9pPr>
    </p:bodyStyle>
    <p:otherStyle>
      <a:lvl1pPr marL="0" marR="0" indent="0" algn="r" defTabSz="584200" rtl="0" latinLnBrk="0">
        <a:lnSpc>
          <a:spcPct val="80000"/>
        </a:lnSpc>
        <a:spcBef>
          <a:spcPts val="0"/>
        </a:spcBef>
        <a:spcAft>
          <a:spcPts val="0"/>
        </a:spcAft>
        <a:buClrTx/>
        <a:buSzTx/>
        <a:buFontTx/>
        <a:buNone/>
        <a:tabLst/>
        <a:defRPr sz="2400" b="1" i="0" u="none" strike="noStrike" cap="none" spc="0" baseline="0">
          <a:ln>
            <a:noFill/>
          </a:ln>
          <a:solidFill>
            <a:schemeClr val="tx1"/>
          </a:solidFill>
          <a:uFillTx/>
          <a:latin typeface="+mn-lt"/>
          <a:ea typeface="+mn-ea"/>
          <a:cs typeface="+mn-cs"/>
          <a:sym typeface="DIN Alternate"/>
        </a:defRPr>
      </a:lvl1pPr>
      <a:lvl2pPr marL="0" marR="0" indent="0" algn="r" defTabSz="584200" rtl="0" latinLnBrk="0">
        <a:lnSpc>
          <a:spcPct val="80000"/>
        </a:lnSpc>
        <a:spcBef>
          <a:spcPts val="0"/>
        </a:spcBef>
        <a:spcAft>
          <a:spcPts val="0"/>
        </a:spcAft>
        <a:buClrTx/>
        <a:buSzTx/>
        <a:buFontTx/>
        <a:buNone/>
        <a:tabLst/>
        <a:defRPr sz="2400" b="1" i="0" u="none" strike="noStrike" cap="none" spc="0" baseline="0">
          <a:ln>
            <a:noFill/>
          </a:ln>
          <a:solidFill>
            <a:schemeClr val="tx1"/>
          </a:solidFill>
          <a:uFillTx/>
          <a:latin typeface="+mn-lt"/>
          <a:ea typeface="+mn-ea"/>
          <a:cs typeface="+mn-cs"/>
          <a:sym typeface="DIN Alternate"/>
        </a:defRPr>
      </a:lvl2pPr>
      <a:lvl3pPr marL="0" marR="0" indent="0" algn="r" defTabSz="584200" rtl="0" latinLnBrk="0">
        <a:lnSpc>
          <a:spcPct val="80000"/>
        </a:lnSpc>
        <a:spcBef>
          <a:spcPts val="0"/>
        </a:spcBef>
        <a:spcAft>
          <a:spcPts val="0"/>
        </a:spcAft>
        <a:buClrTx/>
        <a:buSzTx/>
        <a:buFontTx/>
        <a:buNone/>
        <a:tabLst/>
        <a:defRPr sz="2400" b="1" i="0" u="none" strike="noStrike" cap="none" spc="0" baseline="0">
          <a:ln>
            <a:noFill/>
          </a:ln>
          <a:solidFill>
            <a:schemeClr val="tx1"/>
          </a:solidFill>
          <a:uFillTx/>
          <a:latin typeface="+mn-lt"/>
          <a:ea typeface="+mn-ea"/>
          <a:cs typeface="+mn-cs"/>
          <a:sym typeface="DIN Alternate"/>
        </a:defRPr>
      </a:lvl3pPr>
      <a:lvl4pPr marL="0" marR="0" indent="0" algn="r" defTabSz="584200" rtl="0" latinLnBrk="0">
        <a:lnSpc>
          <a:spcPct val="80000"/>
        </a:lnSpc>
        <a:spcBef>
          <a:spcPts val="0"/>
        </a:spcBef>
        <a:spcAft>
          <a:spcPts val="0"/>
        </a:spcAft>
        <a:buClrTx/>
        <a:buSzTx/>
        <a:buFontTx/>
        <a:buNone/>
        <a:tabLst/>
        <a:defRPr sz="2400" b="1" i="0" u="none" strike="noStrike" cap="none" spc="0" baseline="0">
          <a:ln>
            <a:noFill/>
          </a:ln>
          <a:solidFill>
            <a:schemeClr val="tx1"/>
          </a:solidFill>
          <a:uFillTx/>
          <a:latin typeface="+mn-lt"/>
          <a:ea typeface="+mn-ea"/>
          <a:cs typeface="+mn-cs"/>
          <a:sym typeface="DIN Alternate"/>
        </a:defRPr>
      </a:lvl4pPr>
      <a:lvl5pPr marL="0" marR="0" indent="0" algn="r" defTabSz="584200" rtl="0" latinLnBrk="0">
        <a:lnSpc>
          <a:spcPct val="80000"/>
        </a:lnSpc>
        <a:spcBef>
          <a:spcPts val="0"/>
        </a:spcBef>
        <a:spcAft>
          <a:spcPts val="0"/>
        </a:spcAft>
        <a:buClrTx/>
        <a:buSzTx/>
        <a:buFontTx/>
        <a:buNone/>
        <a:tabLst/>
        <a:defRPr sz="2400" b="1" i="0" u="none" strike="noStrike" cap="none" spc="0" baseline="0">
          <a:ln>
            <a:noFill/>
          </a:ln>
          <a:solidFill>
            <a:schemeClr val="tx1"/>
          </a:solidFill>
          <a:uFillTx/>
          <a:latin typeface="+mn-lt"/>
          <a:ea typeface="+mn-ea"/>
          <a:cs typeface="+mn-cs"/>
          <a:sym typeface="DIN Alternate"/>
        </a:defRPr>
      </a:lvl5pPr>
      <a:lvl6pPr marL="0" marR="0" indent="0" algn="r" defTabSz="584200" rtl="0" latinLnBrk="0">
        <a:lnSpc>
          <a:spcPct val="80000"/>
        </a:lnSpc>
        <a:spcBef>
          <a:spcPts val="0"/>
        </a:spcBef>
        <a:spcAft>
          <a:spcPts val="0"/>
        </a:spcAft>
        <a:buClrTx/>
        <a:buSzTx/>
        <a:buFontTx/>
        <a:buNone/>
        <a:tabLst/>
        <a:defRPr sz="2400" b="1" i="0" u="none" strike="noStrike" cap="none" spc="0" baseline="0">
          <a:ln>
            <a:noFill/>
          </a:ln>
          <a:solidFill>
            <a:schemeClr val="tx1"/>
          </a:solidFill>
          <a:uFillTx/>
          <a:latin typeface="+mn-lt"/>
          <a:ea typeface="+mn-ea"/>
          <a:cs typeface="+mn-cs"/>
          <a:sym typeface="DIN Alternate"/>
        </a:defRPr>
      </a:lvl6pPr>
      <a:lvl7pPr marL="0" marR="0" indent="0" algn="r" defTabSz="584200" rtl="0" latinLnBrk="0">
        <a:lnSpc>
          <a:spcPct val="80000"/>
        </a:lnSpc>
        <a:spcBef>
          <a:spcPts val="0"/>
        </a:spcBef>
        <a:spcAft>
          <a:spcPts val="0"/>
        </a:spcAft>
        <a:buClrTx/>
        <a:buSzTx/>
        <a:buFontTx/>
        <a:buNone/>
        <a:tabLst/>
        <a:defRPr sz="2400" b="1" i="0" u="none" strike="noStrike" cap="none" spc="0" baseline="0">
          <a:ln>
            <a:noFill/>
          </a:ln>
          <a:solidFill>
            <a:schemeClr val="tx1"/>
          </a:solidFill>
          <a:uFillTx/>
          <a:latin typeface="+mn-lt"/>
          <a:ea typeface="+mn-ea"/>
          <a:cs typeface="+mn-cs"/>
          <a:sym typeface="DIN Alternate"/>
        </a:defRPr>
      </a:lvl7pPr>
      <a:lvl8pPr marL="0" marR="0" indent="0" algn="r" defTabSz="584200" rtl="0" latinLnBrk="0">
        <a:lnSpc>
          <a:spcPct val="80000"/>
        </a:lnSpc>
        <a:spcBef>
          <a:spcPts val="0"/>
        </a:spcBef>
        <a:spcAft>
          <a:spcPts val="0"/>
        </a:spcAft>
        <a:buClrTx/>
        <a:buSzTx/>
        <a:buFontTx/>
        <a:buNone/>
        <a:tabLst/>
        <a:defRPr sz="2400" b="1" i="0" u="none" strike="noStrike" cap="none" spc="0" baseline="0">
          <a:ln>
            <a:noFill/>
          </a:ln>
          <a:solidFill>
            <a:schemeClr val="tx1"/>
          </a:solidFill>
          <a:uFillTx/>
          <a:latin typeface="+mn-lt"/>
          <a:ea typeface="+mn-ea"/>
          <a:cs typeface="+mn-cs"/>
          <a:sym typeface="DIN Alternate"/>
        </a:defRPr>
      </a:lvl8pPr>
      <a:lvl9pPr marL="0" marR="0" indent="0" algn="r" defTabSz="584200" rtl="0" latinLnBrk="0">
        <a:lnSpc>
          <a:spcPct val="80000"/>
        </a:lnSpc>
        <a:spcBef>
          <a:spcPts val="0"/>
        </a:spcBef>
        <a:spcAft>
          <a:spcPts val="0"/>
        </a:spcAft>
        <a:buClrTx/>
        <a:buSzTx/>
        <a:buFontTx/>
        <a:buNone/>
        <a:tabLst/>
        <a:defRPr sz="2400" b="1" i="0" u="none" strike="noStrike" cap="none" spc="0" baseline="0">
          <a:ln>
            <a:noFill/>
          </a:ln>
          <a:solidFill>
            <a:schemeClr val="tx1"/>
          </a:solidFill>
          <a:uFillTx/>
          <a:latin typeface="+mn-lt"/>
          <a:ea typeface="+mn-ea"/>
          <a:cs typeface="+mn-cs"/>
          <a:sym typeface="DIN Alternate"/>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uk/url?sa=i&amp;rct=j&amp;q=&amp;esrc=s&amp;source=images&amp;cd=&amp;cad=rja&amp;uact=8&amp;ved=0ahUKEwiTs_3_3d3RAhUOnRQKHS4YASoQjRwIBw&amp;url=http://www.mirror.co.uk/news/uk-news/poppi-worthington-12-things-police-7204474&amp;psig=AFQjCNFPEE-dBv01-Kk81gw-0QNvV9rzYQ&amp;ust=1485448755436788"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Shape 170"/>
          <p:cNvSpPr>
            <a:spLocks noGrp="1"/>
          </p:cNvSpPr>
          <p:nvPr>
            <p:ph type="ctrTitle"/>
          </p:nvPr>
        </p:nvSpPr>
        <p:spPr>
          <a:xfrm>
            <a:off x="406400" y="6355848"/>
            <a:ext cx="12192000" cy="2705101"/>
          </a:xfrm>
          <a:prstGeom prst="rect">
            <a:avLst/>
          </a:prstGeom>
        </p:spPr>
        <p:txBody>
          <a:bodyPr/>
          <a:lstStyle/>
          <a:p>
            <a:pPr defTabSz="262887">
              <a:defRPr sz="4500"/>
            </a:pPr>
            <a:r>
              <a:t>Crime &amp; punishment #1</a:t>
            </a:r>
          </a:p>
          <a:p>
            <a:pPr defTabSz="262887">
              <a:defRPr sz="4500"/>
            </a:pPr>
            <a:r>
              <a:t> - when legal worlds collide.</a:t>
            </a:r>
          </a:p>
        </p:txBody>
      </p:sp>
      <p:sp>
        <p:nvSpPr>
          <p:cNvPr id="171" name="Shape 171"/>
          <p:cNvSpPr>
            <a:spLocks noGrp="1"/>
          </p:cNvSpPr>
          <p:nvPr>
            <p:ph type="subTitle" sz="quarter" idx="1"/>
          </p:nvPr>
        </p:nvSpPr>
        <p:spPr>
          <a:prstGeom prst="rect">
            <a:avLst/>
          </a:prstGeom>
        </p:spPr>
        <p:txBody>
          <a:bodyPr/>
          <a:lstStyle/>
          <a:p>
            <a:r>
              <a:t>Johanne Delahunty qc</a:t>
            </a:r>
          </a:p>
        </p:txBody>
      </p:sp>
      <p:sp>
        <p:nvSpPr>
          <p:cNvPr id="172" name="Shape 172"/>
          <p:cNvSpPr>
            <a:spLocks noGrp="1"/>
          </p:cNvSpPr>
          <p:nvPr>
            <p:ph type="sldNum" sz="quarter" idx="4294967295"/>
          </p:nvPr>
        </p:nvSpPr>
        <p:spPr>
          <a:xfrm>
            <a:off x="12317523" y="431800"/>
            <a:ext cx="283816" cy="4699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a:t>
            </a:fld>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Shape 189"/>
          <p:cNvSpPr>
            <a:spLocks noGrp="1"/>
          </p:cNvSpPr>
          <p:nvPr>
            <p:ph type="title"/>
          </p:nvPr>
        </p:nvSpPr>
        <p:spPr>
          <a:xfrm>
            <a:off x="406400" y="1536700"/>
            <a:ext cx="4029970" cy="831430"/>
          </a:xfrm>
          <a:prstGeom prst="rect">
            <a:avLst/>
          </a:prstGeom>
        </p:spPr>
        <p:txBody>
          <a:bodyPr/>
          <a:lstStyle>
            <a:lvl1pPr defTabSz="239522">
              <a:spcBef>
                <a:spcPts val="0"/>
              </a:spcBef>
              <a:defRPr sz="4100"/>
            </a:lvl1pPr>
          </a:lstStyle>
          <a:p>
            <a:r>
              <a:rPr dirty="0"/>
              <a:t>Crime v care </a:t>
            </a:r>
          </a:p>
        </p:txBody>
      </p:sp>
      <p:sp>
        <p:nvSpPr>
          <p:cNvPr id="190" name="Shape 190"/>
          <p:cNvSpPr>
            <a:spLocks noGrp="1"/>
          </p:cNvSpPr>
          <p:nvPr>
            <p:ph type="sldNum" sz="quarter" idx="4294967295"/>
          </p:nvPr>
        </p:nvSpPr>
        <p:spPr>
          <a:xfrm>
            <a:off x="12309701" y="431800"/>
            <a:ext cx="283817" cy="4699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10</a:t>
            </a:fld>
            <a:endParaRPr/>
          </a:p>
        </p:txBody>
      </p:sp>
      <p:sp>
        <p:nvSpPr>
          <p:cNvPr id="191" name="Shape 191"/>
          <p:cNvSpPr/>
          <p:nvPr/>
        </p:nvSpPr>
        <p:spPr>
          <a:xfrm>
            <a:off x="406400" y="457200"/>
            <a:ext cx="11176000" cy="4572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normAutofit/>
          </a:bodyPr>
          <a:lstStyle>
            <a:lvl1pPr defTabSz="139331">
              <a:lnSpc>
                <a:spcPct val="80000"/>
              </a:lnSpc>
              <a:spcBef>
                <a:spcPts val="0"/>
              </a:spcBef>
              <a:defRPr sz="2300" cap="all">
                <a:solidFill>
                  <a:srgbClr val="A7A7A7"/>
                </a:solidFill>
                <a:latin typeface="DIN Condensed"/>
                <a:ea typeface="DIN Condensed"/>
                <a:cs typeface="DIN Condensed"/>
                <a:sym typeface="DIN Condensed"/>
              </a:defRPr>
            </a:lvl1pPr>
          </a:lstStyle>
          <a:p>
            <a:r>
              <a:t>Crime &amp; punishment #1: when legal worlds collide</a:t>
            </a:r>
          </a:p>
        </p:txBody>
      </p:sp>
      <p:sp>
        <p:nvSpPr>
          <p:cNvPr id="192" name="Shape 192"/>
          <p:cNvSpPr>
            <a:spLocks noGrp="1"/>
          </p:cNvSpPr>
          <p:nvPr>
            <p:ph type="body" idx="1"/>
          </p:nvPr>
        </p:nvSpPr>
        <p:spPr>
          <a:xfrm>
            <a:off x="268338" y="2375035"/>
            <a:ext cx="12262019" cy="7097518"/>
          </a:xfrm>
          <a:prstGeom prst="rect">
            <a:avLst/>
          </a:prstGeom>
        </p:spPr>
        <p:txBody>
          <a:bodyPr anchor="t"/>
          <a:lstStyle/>
          <a:p>
            <a:pPr marL="430641" indent="-430641" defTabSz="356361">
              <a:lnSpc>
                <a:spcPct val="100000"/>
              </a:lnSpc>
              <a:spcBef>
                <a:spcPts val="1700"/>
              </a:spcBef>
              <a:buClr>
                <a:srgbClr val="39A3D5"/>
              </a:buClr>
              <a:buSzPct val="104999"/>
              <a:buFont typeface="Avenir Next"/>
              <a:buChar char="‣"/>
              <a:defRPr sz="3200" b="0" cap="none" spc="0">
                <a:latin typeface="Avenir Next Medium"/>
                <a:ea typeface="Avenir Next Medium"/>
                <a:cs typeface="Avenir Next Medium"/>
                <a:sym typeface="Avenir Next Medium"/>
              </a:defRPr>
            </a:pPr>
            <a:r>
              <a:rPr dirty="0">
                <a:solidFill>
                  <a:srgbClr val="FF0000"/>
                </a:solidFill>
              </a:rPr>
              <a:t>What about the lawyers?</a:t>
            </a:r>
          </a:p>
          <a:p>
            <a:pPr marL="430641" indent="-430641" defTabSz="356361">
              <a:lnSpc>
                <a:spcPct val="100000"/>
              </a:lnSpc>
              <a:spcBef>
                <a:spcPts val="1700"/>
              </a:spcBef>
              <a:buClr>
                <a:srgbClr val="39A3D5"/>
              </a:buClr>
              <a:buSzPct val="104999"/>
              <a:buFont typeface="Avenir Next"/>
              <a:buChar char="‣"/>
              <a:defRPr sz="3200" b="0" cap="none" spc="0">
                <a:latin typeface="Avenir Next Medium"/>
                <a:ea typeface="Avenir Next Medium"/>
                <a:cs typeface="Avenir Next Medium"/>
                <a:sym typeface="Avenir Next Medium"/>
              </a:defRPr>
            </a:pPr>
            <a:r>
              <a:rPr dirty="0"/>
              <a:t>Who can hear what's happening in court?</a:t>
            </a:r>
          </a:p>
          <a:p>
            <a:pPr marL="430641" indent="-430641" defTabSz="356361">
              <a:lnSpc>
                <a:spcPct val="100000"/>
              </a:lnSpc>
              <a:spcBef>
                <a:spcPts val="1700"/>
              </a:spcBef>
              <a:buClr>
                <a:srgbClr val="39A3D5"/>
              </a:buClr>
              <a:buSzPct val="104999"/>
              <a:buFont typeface="Avenir Next"/>
              <a:buChar char="‣"/>
              <a:defRPr sz="3200" b="0" cap="none" spc="0">
                <a:latin typeface="Avenir Next Medium"/>
                <a:ea typeface="Avenir Next Medium"/>
                <a:cs typeface="Avenir Next Medium"/>
                <a:sym typeface="Avenir Next Medium"/>
              </a:defRPr>
            </a:pPr>
            <a:r>
              <a:rPr dirty="0"/>
              <a:t>What evidence is heard?</a:t>
            </a:r>
          </a:p>
          <a:p>
            <a:pPr marL="430641" indent="-430641" defTabSz="356361">
              <a:lnSpc>
                <a:spcPct val="100000"/>
              </a:lnSpc>
              <a:spcBef>
                <a:spcPts val="1700"/>
              </a:spcBef>
              <a:buClr>
                <a:srgbClr val="39A3D5"/>
              </a:buClr>
              <a:buSzPct val="104999"/>
              <a:buFont typeface="Avenir Next"/>
              <a:buChar char="‣"/>
              <a:defRPr sz="3200" b="0" cap="none" spc="0">
                <a:latin typeface="Avenir Next Medium"/>
                <a:ea typeface="Avenir Next Medium"/>
                <a:cs typeface="Avenir Next Medium"/>
                <a:sym typeface="Avenir Next Medium"/>
              </a:defRPr>
            </a:pPr>
            <a:r>
              <a:rPr dirty="0" smtClean="0"/>
              <a:t>What are the roles of Experts?</a:t>
            </a:r>
          </a:p>
          <a:p>
            <a:pPr marL="430641" indent="-430641" defTabSz="356361">
              <a:lnSpc>
                <a:spcPct val="100000"/>
              </a:lnSpc>
              <a:spcBef>
                <a:spcPts val="1700"/>
              </a:spcBef>
              <a:buClr>
                <a:srgbClr val="39A3D5"/>
              </a:buClr>
              <a:buSzPct val="104999"/>
              <a:buFont typeface="Avenir Next"/>
              <a:buChar char="‣"/>
              <a:defRPr sz="3200" b="0" cap="none" spc="0">
                <a:latin typeface="Avenir Next Medium"/>
                <a:ea typeface="Avenir Next Medium"/>
                <a:cs typeface="Avenir Next Medium"/>
                <a:sym typeface="Avenir Next Medium"/>
              </a:defRPr>
            </a:pPr>
            <a:r>
              <a:rPr dirty="0" smtClean="0"/>
              <a:t>Is </a:t>
            </a:r>
            <a:r>
              <a:rPr dirty="0"/>
              <a:t>there a right to silence?</a:t>
            </a:r>
          </a:p>
          <a:p>
            <a:pPr marL="430641" indent="-430641" defTabSz="356361">
              <a:lnSpc>
                <a:spcPct val="100000"/>
              </a:lnSpc>
              <a:spcBef>
                <a:spcPts val="1700"/>
              </a:spcBef>
              <a:buClr>
                <a:srgbClr val="39A3D5"/>
              </a:buClr>
              <a:buSzPct val="104999"/>
              <a:buFont typeface="Avenir Next"/>
              <a:buChar char="‣"/>
              <a:defRPr sz="3200" b="0" cap="none" spc="0">
                <a:latin typeface="Avenir Next Medium"/>
                <a:ea typeface="Avenir Next Medium"/>
                <a:cs typeface="Avenir Next Medium"/>
                <a:sym typeface="Avenir Next Medium"/>
              </a:defRPr>
            </a:pPr>
            <a:r>
              <a:rPr dirty="0"/>
              <a:t>What is the timescale from start to a decision?</a:t>
            </a:r>
          </a:p>
        </p:txBody>
      </p:sp>
      <p:sp>
        <p:nvSpPr>
          <p:cNvPr id="193" name="Shape 193"/>
          <p:cNvSpPr/>
          <p:nvPr/>
        </p:nvSpPr>
        <p:spPr>
          <a:xfrm>
            <a:off x="4451958" y="1641264"/>
            <a:ext cx="5117459" cy="6223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sz="3400">
                <a:solidFill>
                  <a:schemeClr val="accent1"/>
                </a:solidFill>
              </a:defRPr>
            </a:lvl1pPr>
          </a:lstStyle>
          <a:p>
            <a:r>
              <a:t>Continued</a:t>
            </a:r>
          </a:p>
        </p:txBody>
      </p:sp>
      <p:sp>
        <p:nvSpPr>
          <p:cNvPr id="2" name="Rectangle 1"/>
          <p:cNvSpPr/>
          <p:nvPr/>
        </p:nvSpPr>
        <p:spPr>
          <a:xfrm>
            <a:off x="0" y="924070"/>
            <a:ext cx="8928992" cy="6863417"/>
          </a:xfrm>
          <a:prstGeom prst="rect">
            <a:avLst/>
          </a:prstGeom>
          <a:solidFill>
            <a:schemeClr val="tx1"/>
          </a:solidFill>
        </p:spPr>
        <p:txBody>
          <a:bodyPr wrap="square">
            <a:spAutoFit/>
          </a:bodyPr>
          <a:lstStyle/>
          <a:p>
            <a:r>
              <a:rPr lang="en-GB" sz="4000" u="sng" dirty="0">
                <a:solidFill>
                  <a:srgbClr val="92D050"/>
                </a:solidFill>
              </a:rPr>
              <a:t>Crime</a:t>
            </a:r>
            <a:r>
              <a:rPr lang="en-GB" sz="4000" dirty="0">
                <a:solidFill>
                  <a:srgbClr val="92D050"/>
                </a:solidFill>
              </a:rPr>
              <a:t>: (Crown Court) Barrister and judge wear wig, gown, wing collar, bands </a:t>
            </a:r>
            <a:r>
              <a:rPr lang="en-GB" sz="4000" dirty="0" smtClean="0">
                <a:solidFill>
                  <a:srgbClr val="92D050"/>
                </a:solidFill>
              </a:rPr>
              <a:t>or </a:t>
            </a:r>
            <a:r>
              <a:rPr lang="en-GB" sz="4000" dirty="0" err="1" smtClean="0">
                <a:solidFill>
                  <a:srgbClr val="92D050"/>
                </a:solidFill>
              </a:rPr>
              <a:t>collarettes</a:t>
            </a:r>
            <a:r>
              <a:rPr lang="en-GB" sz="4000" dirty="0" smtClean="0">
                <a:solidFill>
                  <a:srgbClr val="92D050"/>
                </a:solidFill>
              </a:rPr>
              <a:t> </a:t>
            </a:r>
            <a:endParaRPr lang="en-GB" sz="4000" dirty="0">
              <a:solidFill>
                <a:srgbClr val="92D050"/>
              </a:solidFill>
            </a:endParaRPr>
          </a:p>
          <a:p>
            <a:r>
              <a:rPr lang="en-GB" sz="4000" dirty="0">
                <a:solidFill>
                  <a:srgbClr val="92D050"/>
                </a:solidFill>
              </a:rPr>
              <a:t>V</a:t>
            </a:r>
          </a:p>
          <a:p>
            <a:r>
              <a:rPr lang="en-GB" sz="4000" u="sng" dirty="0">
                <a:solidFill>
                  <a:srgbClr val="92D050"/>
                </a:solidFill>
              </a:rPr>
              <a:t>Family</a:t>
            </a:r>
            <a:r>
              <a:rPr lang="en-GB" sz="4000" dirty="0">
                <a:solidFill>
                  <a:srgbClr val="92D050"/>
                </a:solidFill>
              </a:rPr>
              <a:t>: (</a:t>
            </a:r>
            <a:r>
              <a:rPr lang="en-GB" sz="4000" dirty="0" smtClean="0">
                <a:solidFill>
                  <a:srgbClr val="92D050"/>
                </a:solidFill>
              </a:rPr>
              <a:t>High </a:t>
            </a:r>
            <a:r>
              <a:rPr lang="en-GB" sz="4000" dirty="0">
                <a:solidFill>
                  <a:srgbClr val="92D050"/>
                </a:solidFill>
              </a:rPr>
              <a:t>Court, County Court) No 18</a:t>
            </a:r>
            <a:r>
              <a:rPr lang="en-GB" sz="4000" baseline="30000" dirty="0">
                <a:solidFill>
                  <a:srgbClr val="92D050"/>
                </a:solidFill>
              </a:rPr>
              <a:t>th</a:t>
            </a:r>
            <a:r>
              <a:rPr lang="en-GB" sz="4000" dirty="0">
                <a:solidFill>
                  <a:srgbClr val="92D050"/>
                </a:solidFill>
              </a:rPr>
              <a:t> century dress code but etiquette and the professional Code of Conduct requires ‘business wear’ and a colour palate of black, dark grey, navy. </a:t>
            </a:r>
          </a:p>
        </p:txBody>
      </p:sp>
      <p:pic>
        <p:nvPicPr>
          <p:cNvPr id="2054" name="Picture 6" descr="Image result for Cartoon Caricatures barris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1707" y="1952414"/>
            <a:ext cx="4113464" cy="68848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54"/>
                                        </p:tgtEl>
                                        <p:attrNameLst>
                                          <p:attrName>style.visibility</p:attrName>
                                        </p:attrNameLst>
                                      </p:cBhvr>
                                      <p:to>
                                        <p:strVal val="visible"/>
                                      </p:to>
                                    </p:set>
                                    <p:anim calcmode="lin" valueType="num">
                                      <p:cBhvr additive="base">
                                        <p:cTn id="11" dur="500" fill="hold"/>
                                        <p:tgtEl>
                                          <p:spTgt spid="2054"/>
                                        </p:tgtEl>
                                        <p:attrNameLst>
                                          <p:attrName>ppt_x</p:attrName>
                                        </p:attrNameLst>
                                      </p:cBhvr>
                                      <p:tavLst>
                                        <p:tav tm="0">
                                          <p:val>
                                            <p:strVal val="#ppt_x"/>
                                          </p:val>
                                        </p:tav>
                                        <p:tav tm="100000">
                                          <p:val>
                                            <p:strVal val="#ppt_x"/>
                                          </p:val>
                                        </p:tav>
                                      </p:tavLst>
                                    </p:anim>
                                    <p:anim calcmode="lin" valueType="num">
                                      <p:cBhvr additive="base">
                                        <p:cTn id="12" dur="500" fill="hold"/>
                                        <p:tgtEl>
                                          <p:spTgt spid="20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1760" y="916360"/>
            <a:ext cx="10441160" cy="5557932"/>
          </a:xfrm>
          <a:prstGeom prst="rect">
            <a:avLst/>
          </a:prstGeom>
        </p:spPr>
        <p:txBody>
          <a:bodyPr wrap="square">
            <a:spAutoFit/>
          </a:bodyPr>
          <a:lstStyle/>
          <a:p>
            <a:pPr marL="430641" indent="-430641" defTabSz="356361">
              <a:spcBef>
                <a:spcPts val="1700"/>
              </a:spcBef>
              <a:buClr>
                <a:srgbClr val="39A3D5"/>
              </a:buClr>
              <a:buSzPct val="104999"/>
              <a:buFont typeface="Avenir Next"/>
              <a:buChar char="‣"/>
              <a:defRPr sz="3200" b="0" cap="none" spc="0">
                <a:latin typeface="Avenir Next Medium"/>
                <a:ea typeface="Avenir Next Medium"/>
                <a:cs typeface="Avenir Next Medium"/>
                <a:sym typeface="Avenir Next Medium"/>
              </a:defRPr>
            </a:pPr>
            <a:endParaRPr lang="en-GB" dirty="0" smtClean="0">
              <a:solidFill>
                <a:schemeClr val="bg2">
                  <a:lumMod val="40000"/>
                  <a:lumOff val="60000"/>
                </a:schemeClr>
              </a:solidFill>
            </a:endParaRPr>
          </a:p>
          <a:p>
            <a:pPr defTabSz="356361">
              <a:spcBef>
                <a:spcPts val="1700"/>
              </a:spcBef>
              <a:buClr>
                <a:srgbClr val="39A3D5"/>
              </a:buClr>
              <a:buSzPct val="104999"/>
              <a:defRPr sz="3200" b="0" cap="none" spc="0">
                <a:latin typeface="Avenir Next Medium"/>
                <a:ea typeface="Avenir Next Medium"/>
                <a:cs typeface="Avenir Next Medium"/>
                <a:sym typeface="Avenir Next Medium"/>
              </a:defRPr>
            </a:pPr>
            <a:r>
              <a:rPr lang="en-GB" dirty="0" smtClean="0">
                <a:solidFill>
                  <a:srgbClr val="00B050"/>
                </a:solidFill>
              </a:rPr>
              <a:t>	Crime</a:t>
            </a:r>
            <a:r>
              <a:rPr lang="en-GB" dirty="0" smtClean="0"/>
              <a:t> </a:t>
            </a:r>
            <a:r>
              <a:rPr lang="en-GB" dirty="0" smtClean="0">
                <a:solidFill>
                  <a:srgbClr val="00B050"/>
                </a:solidFill>
              </a:rPr>
              <a:t>v Care </a:t>
            </a:r>
            <a:r>
              <a:rPr lang="en-GB" dirty="0" smtClean="0"/>
              <a:t>v </a:t>
            </a:r>
            <a:r>
              <a:rPr lang="en-GB" dirty="0"/>
              <a:t>care </a:t>
            </a:r>
            <a:endParaRPr lang="en-GB" dirty="0">
              <a:solidFill>
                <a:schemeClr val="bg2">
                  <a:lumMod val="40000"/>
                  <a:lumOff val="60000"/>
                </a:schemeClr>
              </a:solidFill>
            </a:endParaRPr>
          </a:p>
          <a:p>
            <a:pPr marL="430641" indent="-430641" defTabSz="356361">
              <a:spcBef>
                <a:spcPts val="1700"/>
              </a:spcBef>
              <a:buClr>
                <a:srgbClr val="39A3D5"/>
              </a:buClr>
              <a:buSzPct val="104999"/>
              <a:buFont typeface="Avenir Next"/>
              <a:buChar char="‣"/>
              <a:defRPr sz="3200" b="0" cap="none" spc="0">
                <a:latin typeface="Avenir Next Medium"/>
                <a:ea typeface="Avenir Next Medium"/>
                <a:cs typeface="Avenir Next Medium"/>
                <a:sym typeface="Avenir Next Medium"/>
              </a:defRPr>
            </a:pPr>
            <a:r>
              <a:rPr lang="en-GB" dirty="0" smtClean="0">
                <a:solidFill>
                  <a:schemeClr val="bg2">
                    <a:lumMod val="40000"/>
                    <a:lumOff val="60000"/>
                  </a:schemeClr>
                </a:solidFill>
              </a:rPr>
              <a:t>What about the lawyers ?</a:t>
            </a:r>
          </a:p>
          <a:p>
            <a:pPr marL="430641" indent="-430641" defTabSz="356361">
              <a:spcBef>
                <a:spcPts val="1700"/>
              </a:spcBef>
              <a:buClr>
                <a:srgbClr val="39A3D5"/>
              </a:buClr>
              <a:buSzPct val="104999"/>
              <a:buFont typeface="Avenir Next"/>
              <a:buChar char="‣"/>
              <a:defRPr sz="3200" b="0" cap="none" spc="0">
                <a:latin typeface="Avenir Next Medium"/>
                <a:ea typeface="Avenir Next Medium"/>
                <a:cs typeface="Avenir Next Medium"/>
                <a:sym typeface="Avenir Next Medium"/>
              </a:defRPr>
            </a:pPr>
            <a:r>
              <a:rPr lang="en-GB" dirty="0" smtClean="0">
                <a:solidFill>
                  <a:srgbClr val="FF0000"/>
                </a:solidFill>
              </a:rPr>
              <a:t>Who can hear what's happening in court?</a:t>
            </a:r>
          </a:p>
          <a:p>
            <a:pPr marL="430641" indent="-430641" defTabSz="356361">
              <a:spcBef>
                <a:spcPts val="1700"/>
              </a:spcBef>
              <a:buClr>
                <a:srgbClr val="39A3D5"/>
              </a:buClr>
              <a:buSzPct val="104999"/>
              <a:buFont typeface="Avenir Next"/>
              <a:buChar char="‣"/>
              <a:defRPr sz="3200" b="0" cap="none" spc="0">
                <a:latin typeface="Avenir Next Medium"/>
                <a:ea typeface="Avenir Next Medium"/>
                <a:cs typeface="Avenir Next Medium"/>
                <a:sym typeface="Avenir Next Medium"/>
              </a:defRPr>
            </a:pPr>
            <a:r>
              <a:rPr lang="en-GB" dirty="0" smtClean="0">
                <a:solidFill>
                  <a:schemeClr val="bg2">
                    <a:lumMod val="40000"/>
                    <a:lumOff val="60000"/>
                  </a:schemeClr>
                </a:solidFill>
              </a:rPr>
              <a:t>What </a:t>
            </a:r>
            <a:r>
              <a:rPr lang="en-GB" dirty="0">
                <a:solidFill>
                  <a:schemeClr val="bg2">
                    <a:lumMod val="40000"/>
                    <a:lumOff val="60000"/>
                  </a:schemeClr>
                </a:solidFill>
              </a:rPr>
              <a:t>evidence is heard?</a:t>
            </a:r>
          </a:p>
          <a:p>
            <a:pPr marL="430641" indent="-430641" defTabSz="356361">
              <a:spcBef>
                <a:spcPts val="1700"/>
              </a:spcBef>
              <a:buClr>
                <a:srgbClr val="39A3D5"/>
              </a:buClr>
              <a:buSzPct val="104999"/>
              <a:buFont typeface="Avenir Next"/>
              <a:buChar char="‣"/>
              <a:defRPr sz="3200" b="0" cap="none" spc="0">
                <a:latin typeface="Avenir Next Medium"/>
                <a:ea typeface="Avenir Next Medium"/>
                <a:cs typeface="Avenir Next Medium"/>
                <a:sym typeface="Avenir Next Medium"/>
              </a:defRPr>
            </a:pPr>
            <a:r>
              <a:rPr lang="en-GB" dirty="0">
                <a:solidFill>
                  <a:schemeClr val="bg2">
                    <a:lumMod val="40000"/>
                    <a:lumOff val="60000"/>
                  </a:schemeClr>
                </a:solidFill>
              </a:rPr>
              <a:t>What are the roles of Experts?</a:t>
            </a:r>
          </a:p>
          <a:p>
            <a:pPr marL="430641" indent="-430641" defTabSz="356361">
              <a:spcBef>
                <a:spcPts val="1700"/>
              </a:spcBef>
              <a:buClr>
                <a:srgbClr val="39A3D5"/>
              </a:buClr>
              <a:buSzPct val="104999"/>
              <a:buFont typeface="Avenir Next"/>
              <a:buChar char="‣"/>
              <a:defRPr sz="3200" b="0" cap="none" spc="0">
                <a:latin typeface="Avenir Next Medium"/>
                <a:ea typeface="Avenir Next Medium"/>
                <a:cs typeface="Avenir Next Medium"/>
                <a:sym typeface="Avenir Next Medium"/>
              </a:defRPr>
            </a:pPr>
            <a:r>
              <a:rPr lang="en-GB" dirty="0">
                <a:solidFill>
                  <a:schemeClr val="bg2">
                    <a:lumMod val="40000"/>
                    <a:lumOff val="60000"/>
                  </a:schemeClr>
                </a:solidFill>
              </a:rPr>
              <a:t>Is there a right to silence?</a:t>
            </a:r>
          </a:p>
          <a:p>
            <a:pPr marL="430641" indent="-430641" defTabSz="356361">
              <a:spcBef>
                <a:spcPts val="1700"/>
              </a:spcBef>
              <a:buClr>
                <a:srgbClr val="39A3D5"/>
              </a:buClr>
              <a:buSzPct val="104999"/>
              <a:buFont typeface="Avenir Next"/>
              <a:buChar char="‣"/>
              <a:defRPr sz="3200" b="0" cap="none" spc="0">
                <a:latin typeface="Avenir Next Medium"/>
                <a:ea typeface="Avenir Next Medium"/>
                <a:cs typeface="Avenir Next Medium"/>
                <a:sym typeface="Avenir Next Medium"/>
              </a:defRPr>
            </a:pPr>
            <a:r>
              <a:rPr lang="en-GB" dirty="0">
                <a:solidFill>
                  <a:schemeClr val="bg2">
                    <a:lumMod val="40000"/>
                    <a:lumOff val="60000"/>
                  </a:schemeClr>
                </a:solidFill>
              </a:rPr>
              <a:t>What is the timescale from start to a decision?</a:t>
            </a:r>
          </a:p>
        </p:txBody>
      </p:sp>
      <p:sp>
        <p:nvSpPr>
          <p:cNvPr id="3" name="Rectangle 2"/>
          <p:cNvSpPr/>
          <p:nvPr/>
        </p:nvSpPr>
        <p:spPr>
          <a:xfrm>
            <a:off x="5606161" y="4676745"/>
            <a:ext cx="1792478" cy="400110"/>
          </a:xfrm>
          <a:prstGeom prst="rect">
            <a:avLst/>
          </a:prstGeom>
        </p:spPr>
        <p:txBody>
          <a:bodyPr wrap="none">
            <a:spAutoFit/>
          </a:bodyPr>
          <a:lstStyle/>
          <a:p>
            <a:r>
              <a:rPr lang="en-GB" dirty="0"/>
              <a:t>Crime v care </a:t>
            </a:r>
          </a:p>
        </p:txBody>
      </p:sp>
      <p:sp>
        <p:nvSpPr>
          <p:cNvPr id="4" name="Rectangle 3"/>
          <p:cNvSpPr/>
          <p:nvPr/>
        </p:nvSpPr>
        <p:spPr>
          <a:xfrm>
            <a:off x="1100241" y="76865"/>
            <a:ext cx="9011840" cy="7786747"/>
          </a:xfrm>
          <a:prstGeom prst="rect">
            <a:avLst/>
          </a:prstGeom>
          <a:solidFill>
            <a:schemeClr val="tx1"/>
          </a:solidFill>
        </p:spPr>
        <p:txBody>
          <a:bodyPr wrap="square">
            <a:spAutoFit/>
          </a:bodyPr>
          <a:lstStyle/>
          <a:p>
            <a:r>
              <a:rPr lang="en-GB" u="sng" dirty="0">
                <a:solidFill>
                  <a:srgbClr val="00B0F0"/>
                </a:solidFill>
              </a:rPr>
              <a:t>Crime:</a:t>
            </a:r>
            <a:r>
              <a:rPr lang="en-GB" dirty="0">
                <a:solidFill>
                  <a:srgbClr val="00B0F0"/>
                </a:solidFill>
              </a:rPr>
              <a:t> </a:t>
            </a:r>
            <a:r>
              <a:rPr lang="en-GB" dirty="0">
                <a:solidFill>
                  <a:srgbClr val="FF0000"/>
                </a:solidFill>
              </a:rPr>
              <a:t>Heard in public</a:t>
            </a:r>
            <a:r>
              <a:rPr lang="en-GB" dirty="0">
                <a:solidFill>
                  <a:srgbClr val="00B0F0"/>
                </a:solidFill>
              </a:rPr>
              <a:t>: public admitted </a:t>
            </a:r>
          </a:p>
          <a:p>
            <a:r>
              <a:rPr lang="en-GB" dirty="0">
                <a:solidFill>
                  <a:srgbClr val="00B0F0"/>
                </a:solidFill>
              </a:rPr>
              <a:t>V</a:t>
            </a:r>
          </a:p>
          <a:p>
            <a:r>
              <a:rPr lang="en-GB" u="sng" dirty="0">
                <a:solidFill>
                  <a:srgbClr val="00B0F0"/>
                </a:solidFill>
              </a:rPr>
              <a:t>Family</a:t>
            </a:r>
            <a:r>
              <a:rPr lang="en-GB" dirty="0">
                <a:solidFill>
                  <a:srgbClr val="00B0F0"/>
                </a:solidFill>
              </a:rPr>
              <a:t>: </a:t>
            </a:r>
            <a:r>
              <a:rPr lang="en-GB" dirty="0">
                <a:solidFill>
                  <a:srgbClr val="FF0000"/>
                </a:solidFill>
              </a:rPr>
              <a:t>No public </a:t>
            </a:r>
            <a:r>
              <a:rPr lang="en-GB" dirty="0">
                <a:solidFill>
                  <a:srgbClr val="00B0F0"/>
                </a:solidFill>
              </a:rPr>
              <a:t>permitted. Only the Local Authority social work team bringing the case, the respondents themselves and the lawyers for each team are in court.     </a:t>
            </a:r>
          </a:p>
          <a:p>
            <a:r>
              <a:rPr lang="en-GB" u="sng" dirty="0">
                <a:solidFill>
                  <a:srgbClr val="00B0F0"/>
                </a:solidFill>
              </a:rPr>
              <a:t>Crime</a:t>
            </a:r>
            <a:r>
              <a:rPr lang="en-GB" dirty="0">
                <a:solidFill>
                  <a:srgbClr val="00B0F0"/>
                </a:solidFill>
              </a:rPr>
              <a:t> : </a:t>
            </a:r>
            <a:r>
              <a:rPr lang="en-GB" dirty="0">
                <a:solidFill>
                  <a:srgbClr val="FF0000"/>
                </a:solidFill>
              </a:rPr>
              <a:t>Press permitted </a:t>
            </a:r>
            <a:r>
              <a:rPr lang="en-GB" dirty="0">
                <a:solidFill>
                  <a:srgbClr val="00B0F0"/>
                </a:solidFill>
              </a:rPr>
              <a:t>into court and can report within recognised limitations that don’t compromise the fairness of the trial </a:t>
            </a:r>
          </a:p>
          <a:p>
            <a:r>
              <a:rPr lang="en-GB" dirty="0">
                <a:solidFill>
                  <a:srgbClr val="00B0F0"/>
                </a:solidFill>
              </a:rPr>
              <a:t>V</a:t>
            </a:r>
          </a:p>
          <a:p>
            <a:r>
              <a:rPr lang="en-GB" u="sng" dirty="0">
                <a:solidFill>
                  <a:srgbClr val="00B0F0"/>
                </a:solidFill>
              </a:rPr>
              <a:t>Family</a:t>
            </a:r>
            <a:r>
              <a:rPr lang="en-GB" dirty="0">
                <a:solidFill>
                  <a:srgbClr val="00B0F0"/>
                </a:solidFill>
              </a:rPr>
              <a:t>: </a:t>
            </a:r>
            <a:r>
              <a:rPr lang="en-GB" dirty="0">
                <a:solidFill>
                  <a:srgbClr val="FF0000"/>
                </a:solidFill>
              </a:rPr>
              <a:t>Accredited members of the press are permitted </a:t>
            </a:r>
            <a:r>
              <a:rPr lang="en-GB" dirty="0">
                <a:solidFill>
                  <a:srgbClr val="00B0F0"/>
                </a:solidFill>
              </a:rPr>
              <a:t>into court but are </a:t>
            </a:r>
            <a:r>
              <a:rPr lang="en-GB" dirty="0">
                <a:solidFill>
                  <a:srgbClr val="92D050"/>
                </a:solidFill>
              </a:rPr>
              <a:t>not permitted to report anything that could lead to </a:t>
            </a:r>
            <a:r>
              <a:rPr lang="en-GB" i="1" dirty="0">
                <a:solidFill>
                  <a:srgbClr val="92D050"/>
                </a:solidFill>
              </a:rPr>
              <a:t>identification of the subject children</a:t>
            </a:r>
            <a:r>
              <a:rPr lang="en-GB" dirty="0">
                <a:solidFill>
                  <a:srgbClr val="92D050"/>
                </a:solidFill>
              </a:rPr>
              <a:t> </a:t>
            </a:r>
            <a:r>
              <a:rPr lang="en-GB" dirty="0">
                <a:solidFill>
                  <a:srgbClr val="00B0F0"/>
                </a:solidFill>
              </a:rPr>
              <a:t>. Press, Parties, witnesses etc. who are involved or have knowledge of the case cannot publish any detail of the case or the documents. That is a </a:t>
            </a:r>
            <a:r>
              <a:rPr lang="en-GB" dirty="0">
                <a:solidFill>
                  <a:srgbClr val="FF0000"/>
                </a:solidFill>
              </a:rPr>
              <a:t>contempt of court </a:t>
            </a:r>
            <a:r>
              <a:rPr lang="en-GB" dirty="0">
                <a:solidFill>
                  <a:srgbClr val="00B0F0"/>
                </a:solidFill>
              </a:rPr>
              <a:t>and can by punished by the court. </a:t>
            </a:r>
          </a:p>
          <a:p>
            <a:r>
              <a:rPr lang="en-US" dirty="0">
                <a:solidFill>
                  <a:srgbClr val="00B0F0"/>
                </a:solidFill>
              </a:rPr>
              <a:t>s97 Children Act 1989 makes publication of information identifying a child, his school or his address a criminal offence</a:t>
            </a:r>
            <a:endParaRPr lang="en-GB" dirty="0">
              <a:solidFill>
                <a:srgbClr val="00B0F0"/>
              </a:solidFill>
            </a:endParaRPr>
          </a:p>
          <a:p>
            <a:r>
              <a:rPr lang="en-US" dirty="0">
                <a:solidFill>
                  <a:srgbClr val="00B0F0"/>
                </a:solidFill>
              </a:rPr>
              <a:t>s12 Administration of Justice Act 1960 defines circumstances where publication may amount to a contempt of court,</a:t>
            </a:r>
            <a:endParaRPr lang="en-GB" dirty="0">
              <a:solidFill>
                <a:srgbClr val="00B0F0"/>
              </a:solidFill>
            </a:endParaRPr>
          </a:p>
        </p:txBody>
      </p:sp>
    </p:spTree>
    <p:extLst>
      <p:ext uri="{BB962C8B-B14F-4D97-AF65-F5344CB8AC3E}">
        <p14:creationId xmlns:p14="http://schemas.microsoft.com/office/powerpoint/2010/main" val="35905921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1760" y="1060376"/>
            <a:ext cx="9443888" cy="7494359"/>
          </a:xfrm>
          <a:prstGeom prst="rect">
            <a:avLst/>
          </a:prstGeom>
        </p:spPr>
        <p:txBody>
          <a:bodyPr wrap="square">
            <a:spAutoFit/>
          </a:bodyPr>
          <a:lstStyle/>
          <a:p>
            <a:pPr defTabSz="356361">
              <a:spcBef>
                <a:spcPts val="1700"/>
              </a:spcBef>
              <a:buClr>
                <a:srgbClr val="39A3D5"/>
              </a:buClr>
              <a:buSzPct val="104999"/>
              <a:defRPr sz="3200" b="0" cap="none" spc="0">
                <a:latin typeface="Avenir Next Medium"/>
                <a:ea typeface="Avenir Next Medium"/>
                <a:cs typeface="Avenir Next Medium"/>
                <a:sym typeface="Avenir Next Medium"/>
              </a:defRPr>
            </a:pPr>
            <a:r>
              <a:rPr lang="en-GB" sz="4400" dirty="0">
                <a:solidFill>
                  <a:srgbClr val="00B050"/>
                </a:solidFill>
              </a:rPr>
              <a:t>Crime</a:t>
            </a:r>
            <a:r>
              <a:rPr lang="en-GB" sz="4400" dirty="0"/>
              <a:t> </a:t>
            </a:r>
            <a:r>
              <a:rPr lang="en-GB" sz="4400" dirty="0">
                <a:solidFill>
                  <a:srgbClr val="00B050"/>
                </a:solidFill>
              </a:rPr>
              <a:t>v Care </a:t>
            </a:r>
            <a:r>
              <a:rPr lang="en-GB" sz="4400" dirty="0"/>
              <a:t>v care </a:t>
            </a:r>
            <a:endParaRPr lang="en-GB" sz="4400" dirty="0">
              <a:solidFill>
                <a:schemeClr val="bg2">
                  <a:lumMod val="40000"/>
                  <a:lumOff val="60000"/>
                </a:schemeClr>
              </a:solidFill>
            </a:endParaRPr>
          </a:p>
          <a:p>
            <a:pPr marL="430641" indent="-430641" defTabSz="356361">
              <a:spcBef>
                <a:spcPts val="1700"/>
              </a:spcBef>
              <a:buClr>
                <a:srgbClr val="39A3D5"/>
              </a:buClr>
              <a:buSzPct val="104999"/>
              <a:buFont typeface="Avenir Next"/>
              <a:buChar char="‣"/>
              <a:defRPr sz="3200" b="0" cap="none" spc="0">
                <a:latin typeface="Avenir Next Medium"/>
                <a:ea typeface="Avenir Next Medium"/>
                <a:cs typeface="Avenir Next Medium"/>
                <a:sym typeface="Avenir Next Medium"/>
              </a:defRPr>
            </a:pPr>
            <a:r>
              <a:rPr lang="en-GB" sz="4400" dirty="0">
                <a:solidFill>
                  <a:schemeClr val="bg2">
                    <a:lumMod val="40000"/>
                    <a:lumOff val="60000"/>
                  </a:schemeClr>
                </a:solidFill>
              </a:rPr>
              <a:t>What about the lawyers ?</a:t>
            </a:r>
          </a:p>
          <a:p>
            <a:pPr marL="430641" indent="-430641" defTabSz="356361">
              <a:spcBef>
                <a:spcPts val="1700"/>
              </a:spcBef>
              <a:buClr>
                <a:srgbClr val="39A3D5"/>
              </a:buClr>
              <a:buSzPct val="104999"/>
              <a:buFont typeface="Avenir Next"/>
              <a:buChar char="‣"/>
              <a:defRPr sz="3200" b="0" cap="none" spc="0">
                <a:latin typeface="Avenir Next Medium"/>
                <a:ea typeface="Avenir Next Medium"/>
                <a:cs typeface="Avenir Next Medium"/>
                <a:sym typeface="Avenir Next Medium"/>
              </a:defRPr>
            </a:pPr>
            <a:r>
              <a:rPr lang="en-GB" sz="4400" dirty="0">
                <a:solidFill>
                  <a:schemeClr val="bg2">
                    <a:lumMod val="40000"/>
                    <a:lumOff val="60000"/>
                  </a:schemeClr>
                </a:solidFill>
              </a:rPr>
              <a:t>Who can hear what's happening in court?</a:t>
            </a:r>
          </a:p>
          <a:p>
            <a:pPr marL="430641" indent="-430641" defTabSz="356361">
              <a:spcBef>
                <a:spcPts val="1700"/>
              </a:spcBef>
              <a:buClr>
                <a:srgbClr val="39A3D5"/>
              </a:buClr>
              <a:buSzPct val="104999"/>
              <a:buFont typeface="Avenir Next"/>
              <a:buChar char="‣"/>
              <a:defRPr sz="3200" b="0" cap="none" spc="0">
                <a:latin typeface="Avenir Next Medium"/>
                <a:ea typeface="Avenir Next Medium"/>
                <a:cs typeface="Avenir Next Medium"/>
                <a:sym typeface="Avenir Next Medium"/>
              </a:defRPr>
            </a:pPr>
            <a:r>
              <a:rPr lang="en-GB" sz="4400" dirty="0">
                <a:solidFill>
                  <a:srgbClr val="FF0000"/>
                </a:solidFill>
              </a:rPr>
              <a:t>What evidence is heard?</a:t>
            </a:r>
          </a:p>
          <a:p>
            <a:pPr marL="430641" indent="-430641" defTabSz="356361">
              <a:spcBef>
                <a:spcPts val="1700"/>
              </a:spcBef>
              <a:buClr>
                <a:srgbClr val="39A3D5"/>
              </a:buClr>
              <a:buSzPct val="104999"/>
              <a:buFont typeface="Avenir Next"/>
              <a:buChar char="‣"/>
              <a:defRPr sz="3200" b="0" cap="none" spc="0">
                <a:latin typeface="Avenir Next Medium"/>
                <a:ea typeface="Avenir Next Medium"/>
                <a:cs typeface="Avenir Next Medium"/>
                <a:sym typeface="Avenir Next Medium"/>
              </a:defRPr>
            </a:pPr>
            <a:r>
              <a:rPr lang="en-GB" sz="4400" dirty="0">
                <a:solidFill>
                  <a:schemeClr val="bg2">
                    <a:lumMod val="40000"/>
                    <a:lumOff val="60000"/>
                  </a:schemeClr>
                </a:solidFill>
              </a:rPr>
              <a:t>What are the roles of Experts?</a:t>
            </a:r>
          </a:p>
          <a:p>
            <a:pPr marL="430641" indent="-430641" defTabSz="356361">
              <a:spcBef>
                <a:spcPts val="1700"/>
              </a:spcBef>
              <a:buClr>
                <a:srgbClr val="39A3D5"/>
              </a:buClr>
              <a:buSzPct val="104999"/>
              <a:buFont typeface="Avenir Next"/>
              <a:buChar char="‣"/>
              <a:defRPr sz="3200" b="0" cap="none" spc="0">
                <a:latin typeface="Avenir Next Medium"/>
                <a:ea typeface="Avenir Next Medium"/>
                <a:cs typeface="Avenir Next Medium"/>
                <a:sym typeface="Avenir Next Medium"/>
              </a:defRPr>
            </a:pPr>
            <a:r>
              <a:rPr lang="en-GB" sz="4400" dirty="0">
                <a:solidFill>
                  <a:schemeClr val="bg2">
                    <a:lumMod val="40000"/>
                    <a:lumOff val="60000"/>
                  </a:schemeClr>
                </a:solidFill>
              </a:rPr>
              <a:t>Is there a right to silence?</a:t>
            </a:r>
          </a:p>
          <a:p>
            <a:pPr marL="430641" indent="-430641" defTabSz="356361">
              <a:spcBef>
                <a:spcPts val="1700"/>
              </a:spcBef>
              <a:buClr>
                <a:srgbClr val="39A3D5"/>
              </a:buClr>
              <a:buSzPct val="104999"/>
              <a:buFont typeface="Avenir Next"/>
              <a:buChar char="‣"/>
              <a:defRPr sz="3200" b="0" cap="none" spc="0">
                <a:latin typeface="Avenir Next Medium"/>
                <a:ea typeface="Avenir Next Medium"/>
                <a:cs typeface="Avenir Next Medium"/>
                <a:sym typeface="Avenir Next Medium"/>
              </a:defRPr>
            </a:pPr>
            <a:r>
              <a:rPr lang="en-GB" sz="4400" dirty="0">
                <a:solidFill>
                  <a:schemeClr val="bg2">
                    <a:lumMod val="40000"/>
                    <a:lumOff val="60000"/>
                  </a:schemeClr>
                </a:solidFill>
              </a:rPr>
              <a:t>What is the timescale from start to a decision?</a:t>
            </a:r>
          </a:p>
        </p:txBody>
      </p:sp>
      <p:sp>
        <p:nvSpPr>
          <p:cNvPr id="3" name="Rectangle 2"/>
          <p:cNvSpPr/>
          <p:nvPr/>
        </p:nvSpPr>
        <p:spPr>
          <a:xfrm>
            <a:off x="741760" y="1852464"/>
            <a:ext cx="9145016" cy="7478970"/>
          </a:xfrm>
          <a:prstGeom prst="rect">
            <a:avLst/>
          </a:prstGeom>
          <a:solidFill>
            <a:schemeClr val="bg1"/>
          </a:solidFill>
        </p:spPr>
        <p:txBody>
          <a:bodyPr wrap="square">
            <a:spAutoFit/>
          </a:bodyPr>
          <a:lstStyle/>
          <a:p>
            <a:r>
              <a:rPr lang="en-GB" sz="4000" u="sng" dirty="0">
                <a:solidFill>
                  <a:schemeClr val="bg2">
                    <a:lumMod val="60000"/>
                    <a:lumOff val="40000"/>
                  </a:schemeClr>
                </a:solidFill>
              </a:rPr>
              <a:t>Crime</a:t>
            </a:r>
            <a:r>
              <a:rPr lang="en-GB" sz="4000" dirty="0">
                <a:solidFill>
                  <a:schemeClr val="bg2">
                    <a:lumMod val="60000"/>
                    <a:lumOff val="40000"/>
                  </a:schemeClr>
                </a:solidFill>
              </a:rPr>
              <a:t>: Strict rules on evidence used in court with legal argument to determine admissibility on contentious matters (heard in absence of the jury and determined by the judge)             </a:t>
            </a:r>
          </a:p>
          <a:p>
            <a:r>
              <a:rPr lang="en-GB" sz="4000" dirty="0">
                <a:solidFill>
                  <a:schemeClr val="bg2">
                    <a:lumMod val="60000"/>
                    <a:lumOff val="40000"/>
                  </a:schemeClr>
                </a:solidFill>
              </a:rPr>
              <a:t>V</a:t>
            </a:r>
          </a:p>
          <a:p>
            <a:r>
              <a:rPr lang="en-GB" sz="4000" u="sng" dirty="0">
                <a:solidFill>
                  <a:schemeClr val="bg2">
                    <a:lumMod val="60000"/>
                    <a:lumOff val="40000"/>
                  </a:schemeClr>
                </a:solidFill>
              </a:rPr>
              <a:t>Family</a:t>
            </a:r>
            <a:r>
              <a:rPr lang="en-GB" sz="4000" dirty="0">
                <a:solidFill>
                  <a:schemeClr val="bg2">
                    <a:lumMod val="60000"/>
                    <a:lumOff val="40000"/>
                  </a:schemeClr>
                </a:solidFill>
              </a:rPr>
              <a:t>: a wide canvass of evidence is permitted including hearsay; it’s a question of weight rather than admissibility. </a:t>
            </a:r>
          </a:p>
        </p:txBody>
      </p:sp>
    </p:spTree>
    <p:extLst>
      <p:ext uri="{BB962C8B-B14F-4D97-AF65-F5344CB8AC3E}">
        <p14:creationId xmlns:p14="http://schemas.microsoft.com/office/powerpoint/2010/main" val="32111188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5776" y="1060376"/>
            <a:ext cx="8867824" cy="5339923"/>
          </a:xfrm>
          <a:prstGeom prst="rect">
            <a:avLst/>
          </a:prstGeom>
        </p:spPr>
        <p:txBody>
          <a:bodyPr wrap="square">
            <a:spAutoFit/>
          </a:bodyPr>
          <a:lstStyle/>
          <a:p>
            <a:pPr defTabSz="356361">
              <a:spcBef>
                <a:spcPts val="1700"/>
              </a:spcBef>
              <a:buClr>
                <a:srgbClr val="39A3D5"/>
              </a:buClr>
              <a:buSzPct val="104999"/>
              <a:defRPr sz="3200" b="0" cap="none" spc="0">
                <a:latin typeface="Avenir Next Medium"/>
                <a:ea typeface="Avenir Next Medium"/>
                <a:cs typeface="Avenir Next Medium"/>
                <a:sym typeface="Avenir Next Medium"/>
              </a:defRPr>
            </a:pPr>
            <a:r>
              <a:rPr lang="en-GB" dirty="0">
                <a:solidFill>
                  <a:srgbClr val="00B050"/>
                </a:solidFill>
              </a:rPr>
              <a:t>Crime</a:t>
            </a:r>
            <a:r>
              <a:rPr lang="en-GB" dirty="0"/>
              <a:t> </a:t>
            </a:r>
            <a:r>
              <a:rPr lang="en-GB" dirty="0">
                <a:solidFill>
                  <a:srgbClr val="00B050"/>
                </a:solidFill>
              </a:rPr>
              <a:t>v Care </a:t>
            </a:r>
            <a:r>
              <a:rPr lang="en-GB" dirty="0"/>
              <a:t>v care </a:t>
            </a:r>
            <a:endParaRPr lang="en-GB" dirty="0">
              <a:solidFill>
                <a:schemeClr val="bg2">
                  <a:lumMod val="40000"/>
                  <a:lumOff val="60000"/>
                </a:schemeClr>
              </a:solidFill>
            </a:endParaRPr>
          </a:p>
          <a:p>
            <a:pPr marL="430641" indent="-430641" defTabSz="356361">
              <a:spcBef>
                <a:spcPts val="1700"/>
              </a:spcBef>
              <a:buClr>
                <a:srgbClr val="39A3D5"/>
              </a:buClr>
              <a:buSzPct val="104999"/>
              <a:buFont typeface="Avenir Next"/>
              <a:buChar char="‣"/>
              <a:defRPr sz="3200" b="0" cap="none" spc="0">
                <a:latin typeface="Avenir Next Medium"/>
                <a:ea typeface="Avenir Next Medium"/>
                <a:cs typeface="Avenir Next Medium"/>
                <a:sym typeface="Avenir Next Medium"/>
              </a:defRPr>
            </a:pPr>
            <a:r>
              <a:rPr lang="en-GB" dirty="0">
                <a:solidFill>
                  <a:schemeClr val="bg2">
                    <a:lumMod val="40000"/>
                    <a:lumOff val="60000"/>
                  </a:schemeClr>
                </a:solidFill>
              </a:rPr>
              <a:t>What about the lawyers ?</a:t>
            </a:r>
          </a:p>
          <a:p>
            <a:pPr marL="430641" indent="-430641" defTabSz="356361">
              <a:spcBef>
                <a:spcPts val="1700"/>
              </a:spcBef>
              <a:buClr>
                <a:srgbClr val="39A3D5"/>
              </a:buClr>
              <a:buSzPct val="104999"/>
              <a:buFont typeface="Avenir Next"/>
              <a:buChar char="‣"/>
              <a:defRPr sz="3200" b="0" cap="none" spc="0">
                <a:latin typeface="Avenir Next Medium"/>
                <a:ea typeface="Avenir Next Medium"/>
                <a:cs typeface="Avenir Next Medium"/>
                <a:sym typeface="Avenir Next Medium"/>
              </a:defRPr>
            </a:pPr>
            <a:r>
              <a:rPr lang="en-GB" dirty="0">
                <a:solidFill>
                  <a:schemeClr val="bg2">
                    <a:lumMod val="40000"/>
                    <a:lumOff val="60000"/>
                  </a:schemeClr>
                </a:solidFill>
              </a:rPr>
              <a:t>Who can hear what's happening in court?</a:t>
            </a:r>
          </a:p>
          <a:p>
            <a:pPr marL="430641" indent="-430641" defTabSz="356361">
              <a:spcBef>
                <a:spcPts val="1700"/>
              </a:spcBef>
              <a:buClr>
                <a:srgbClr val="39A3D5"/>
              </a:buClr>
              <a:buSzPct val="104999"/>
              <a:buFont typeface="Avenir Next"/>
              <a:buChar char="‣"/>
              <a:defRPr sz="3200" b="0" cap="none" spc="0">
                <a:latin typeface="Avenir Next Medium"/>
                <a:ea typeface="Avenir Next Medium"/>
                <a:cs typeface="Avenir Next Medium"/>
                <a:sym typeface="Avenir Next Medium"/>
              </a:defRPr>
            </a:pPr>
            <a:r>
              <a:rPr lang="en-GB" dirty="0">
                <a:solidFill>
                  <a:schemeClr val="bg2">
                    <a:lumMod val="40000"/>
                    <a:lumOff val="60000"/>
                  </a:schemeClr>
                </a:solidFill>
              </a:rPr>
              <a:t>What evidence is heard?</a:t>
            </a:r>
          </a:p>
          <a:p>
            <a:pPr marL="430641" indent="-430641" defTabSz="356361">
              <a:spcBef>
                <a:spcPts val="1700"/>
              </a:spcBef>
              <a:buClr>
                <a:srgbClr val="39A3D5"/>
              </a:buClr>
              <a:buSzPct val="104999"/>
              <a:buFont typeface="Avenir Next"/>
              <a:buChar char="‣"/>
              <a:defRPr sz="3200" b="0" cap="none" spc="0">
                <a:latin typeface="Avenir Next Medium"/>
                <a:ea typeface="Avenir Next Medium"/>
                <a:cs typeface="Avenir Next Medium"/>
                <a:sym typeface="Avenir Next Medium"/>
              </a:defRPr>
            </a:pPr>
            <a:r>
              <a:rPr lang="en-GB" dirty="0">
                <a:solidFill>
                  <a:srgbClr val="FF0000"/>
                </a:solidFill>
              </a:rPr>
              <a:t>What are the roles of Experts?</a:t>
            </a:r>
          </a:p>
          <a:p>
            <a:pPr marL="430641" indent="-430641" defTabSz="356361">
              <a:spcBef>
                <a:spcPts val="1700"/>
              </a:spcBef>
              <a:buClr>
                <a:srgbClr val="39A3D5"/>
              </a:buClr>
              <a:buSzPct val="104999"/>
              <a:buFont typeface="Avenir Next"/>
              <a:buChar char="‣"/>
              <a:defRPr sz="3200" b="0" cap="none" spc="0">
                <a:latin typeface="Avenir Next Medium"/>
                <a:ea typeface="Avenir Next Medium"/>
                <a:cs typeface="Avenir Next Medium"/>
                <a:sym typeface="Avenir Next Medium"/>
              </a:defRPr>
            </a:pPr>
            <a:r>
              <a:rPr lang="en-GB" dirty="0">
                <a:solidFill>
                  <a:schemeClr val="bg2">
                    <a:lumMod val="40000"/>
                    <a:lumOff val="60000"/>
                  </a:schemeClr>
                </a:solidFill>
              </a:rPr>
              <a:t>Is there a right to silence?</a:t>
            </a:r>
          </a:p>
          <a:p>
            <a:pPr marL="430641" indent="-430641" defTabSz="356361">
              <a:spcBef>
                <a:spcPts val="1700"/>
              </a:spcBef>
              <a:buClr>
                <a:srgbClr val="39A3D5"/>
              </a:buClr>
              <a:buSzPct val="104999"/>
              <a:buFont typeface="Avenir Next"/>
              <a:buChar char="‣"/>
              <a:defRPr sz="3200" b="0" cap="none" spc="0">
                <a:latin typeface="Avenir Next Medium"/>
                <a:ea typeface="Avenir Next Medium"/>
                <a:cs typeface="Avenir Next Medium"/>
                <a:sym typeface="Avenir Next Medium"/>
              </a:defRPr>
            </a:pPr>
            <a:r>
              <a:rPr lang="en-GB" dirty="0">
                <a:solidFill>
                  <a:schemeClr val="bg2">
                    <a:lumMod val="40000"/>
                    <a:lumOff val="60000"/>
                  </a:schemeClr>
                </a:solidFill>
              </a:rPr>
              <a:t>What is the timescale from start to a decision?</a:t>
            </a:r>
          </a:p>
        </p:txBody>
      </p:sp>
      <p:sp>
        <p:nvSpPr>
          <p:cNvPr id="3" name="Rectangle 2"/>
          <p:cNvSpPr/>
          <p:nvPr/>
        </p:nvSpPr>
        <p:spPr>
          <a:xfrm>
            <a:off x="885776" y="1752868"/>
            <a:ext cx="8867824" cy="7971413"/>
          </a:xfrm>
          <a:prstGeom prst="rect">
            <a:avLst/>
          </a:prstGeom>
          <a:solidFill>
            <a:schemeClr val="bg1"/>
          </a:solidFill>
        </p:spPr>
        <p:txBody>
          <a:bodyPr wrap="square">
            <a:spAutoFit/>
          </a:bodyPr>
          <a:lstStyle/>
          <a:p>
            <a:r>
              <a:rPr lang="en-GB" sz="2800" u="sng" dirty="0">
                <a:solidFill>
                  <a:schemeClr val="accent2">
                    <a:lumMod val="60000"/>
                    <a:lumOff val="40000"/>
                  </a:schemeClr>
                </a:solidFill>
              </a:rPr>
              <a:t>Crime</a:t>
            </a:r>
            <a:r>
              <a:rPr lang="en-GB" sz="2800" dirty="0">
                <a:solidFill>
                  <a:schemeClr val="accent2">
                    <a:lumMod val="60000"/>
                    <a:lumOff val="40000"/>
                  </a:schemeClr>
                </a:solidFill>
              </a:rPr>
              <a:t>: A pool of Experts.                                </a:t>
            </a:r>
          </a:p>
          <a:p>
            <a:r>
              <a:rPr lang="en-GB" sz="2800" dirty="0">
                <a:solidFill>
                  <a:schemeClr val="accent2">
                    <a:lumMod val="60000"/>
                    <a:lumOff val="40000"/>
                  </a:schemeClr>
                </a:solidFill>
              </a:rPr>
              <a:t>V</a:t>
            </a:r>
          </a:p>
          <a:p>
            <a:r>
              <a:rPr lang="en-GB" sz="2800" u="sng" dirty="0">
                <a:solidFill>
                  <a:schemeClr val="accent2">
                    <a:lumMod val="60000"/>
                    <a:lumOff val="40000"/>
                  </a:schemeClr>
                </a:solidFill>
              </a:rPr>
              <a:t>Family</a:t>
            </a:r>
            <a:r>
              <a:rPr lang="en-GB" sz="2800" dirty="0">
                <a:solidFill>
                  <a:schemeClr val="accent2">
                    <a:lumMod val="60000"/>
                    <a:lumOff val="40000"/>
                  </a:schemeClr>
                </a:solidFill>
              </a:rPr>
              <a:t>: A drought of Experts.</a:t>
            </a:r>
          </a:p>
          <a:p>
            <a:r>
              <a:rPr lang="en-GB" sz="2800" i="1" dirty="0">
                <a:solidFill>
                  <a:schemeClr val="accent2">
                    <a:lumMod val="60000"/>
                    <a:lumOff val="40000"/>
                  </a:schemeClr>
                </a:solidFill>
              </a:rPr>
              <a:t>Why? </a:t>
            </a:r>
            <a:endParaRPr lang="en-GB" sz="2800" dirty="0">
              <a:solidFill>
                <a:schemeClr val="accent2">
                  <a:lumMod val="60000"/>
                  <a:lumOff val="40000"/>
                </a:schemeClr>
              </a:solidFill>
            </a:endParaRPr>
          </a:p>
          <a:p>
            <a:r>
              <a:rPr lang="en-GB" sz="2800" dirty="0">
                <a:solidFill>
                  <a:schemeClr val="accent2">
                    <a:lumMod val="60000"/>
                    <a:lumOff val="40000"/>
                  </a:schemeClr>
                </a:solidFill>
              </a:rPr>
              <a:t>There are differences in: their duty; their availability; their willingness to become involved; the use of their report; their interaction with those instructing them in court and outside of it. </a:t>
            </a:r>
          </a:p>
          <a:p>
            <a:r>
              <a:rPr lang="en-GB" sz="2800" dirty="0">
                <a:solidFill>
                  <a:schemeClr val="accent2">
                    <a:lumMod val="60000"/>
                    <a:lumOff val="40000"/>
                  </a:schemeClr>
                </a:solidFill>
              </a:rPr>
              <a:t>Key issues for the family court that affect an expert’s involvement are: necessity; transparency; time scales to report; willingness to become involved; funding of their work; national or international scope of expert instruction. </a:t>
            </a:r>
          </a:p>
          <a:p>
            <a:r>
              <a:rPr lang="en-GB" sz="2800" dirty="0">
                <a:solidFill>
                  <a:schemeClr val="accent2">
                    <a:lumMod val="60000"/>
                    <a:lumOff val="40000"/>
                  </a:schemeClr>
                </a:solidFill>
              </a:rPr>
              <a:t> </a:t>
            </a:r>
          </a:p>
        </p:txBody>
      </p:sp>
    </p:spTree>
    <p:extLst>
      <p:ext uri="{BB962C8B-B14F-4D97-AF65-F5344CB8AC3E}">
        <p14:creationId xmlns:p14="http://schemas.microsoft.com/office/powerpoint/2010/main" val="375635304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51200" y="1960617"/>
            <a:ext cx="6502400" cy="5832366"/>
          </a:xfrm>
          <a:prstGeom prst="rect">
            <a:avLst/>
          </a:prstGeom>
        </p:spPr>
        <p:txBody>
          <a:bodyPr>
            <a:spAutoFit/>
          </a:bodyPr>
          <a:lstStyle/>
          <a:p>
            <a:pPr defTabSz="356361">
              <a:spcBef>
                <a:spcPts val="1700"/>
              </a:spcBef>
              <a:buClr>
                <a:srgbClr val="39A3D5"/>
              </a:buClr>
              <a:buSzPct val="104999"/>
              <a:defRPr sz="3200" b="0" cap="none" spc="0">
                <a:latin typeface="Avenir Next Medium"/>
                <a:ea typeface="Avenir Next Medium"/>
                <a:cs typeface="Avenir Next Medium"/>
                <a:sym typeface="Avenir Next Medium"/>
              </a:defRPr>
            </a:pPr>
            <a:r>
              <a:rPr lang="en-GB" dirty="0">
                <a:solidFill>
                  <a:srgbClr val="00B050"/>
                </a:solidFill>
              </a:rPr>
              <a:t>Crime</a:t>
            </a:r>
            <a:r>
              <a:rPr lang="en-GB" dirty="0"/>
              <a:t> </a:t>
            </a:r>
            <a:r>
              <a:rPr lang="en-GB" dirty="0">
                <a:solidFill>
                  <a:srgbClr val="00B050"/>
                </a:solidFill>
              </a:rPr>
              <a:t>v Care </a:t>
            </a:r>
            <a:r>
              <a:rPr lang="en-GB" dirty="0"/>
              <a:t>v care </a:t>
            </a:r>
            <a:endParaRPr lang="en-GB" dirty="0">
              <a:solidFill>
                <a:schemeClr val="bg2">
                  <a:lumMod val="40000"/>
                  <a:lumOff val="60000"/>
                </a:schemeClr>
              </a:solidFill>
            </a:endParaRPr>
          </a:p>
          <a:p>
            <a:pPr marL="430641" indent="-430641" defTabSz="356361">
              <a:spcBef>
                <a:spcPts val="1700"/>
              </a:spcBef>
              <a:buClr>
                <a:srgbClr val="39A3D5"/>
              </a:buClr>
              <a:buSzPct val="104999"/>
              <a:buFont typeface="Avenir Next"/>
              <a:buChar char="‣"/>
              <a:defRPr sz="3200" b="0" cap="none" spc="0">
                <a:latin typeface="Avenir Next Medium"/>
                <a:ea typeface="Avenir Next Medium"/>
                <a:cs typeface="Avenir Next Medium"/>
                <a:sym typeface="Avenir Next Medium"/>
              </a:defRPr>
            </a:pPr>
            <a:r>
              <a:rPr lang="en-GB" dirty="0">
                <a:solidFill>
                  <a:schemeClr val="bg2">
                    <a:lumMod val="40000"/>
                    <a:lumOff val="60000"/>
                  </a:schemeClr>
                </a:solidFill>
              </a:rPr>
              <a:t>What about the lawyers ?</a:t>
            </a:r>
          </a:p>
          <a:p>
            <a:pPr marL="430641" indent="-430641" defTabSz="356361">
              <a:spcBef>
                <a:spcPts val="1700"/>
              </a:spcBef>
              <a:buClr>
                <a:srgbClr val="39A3D5"/>
              </a:buClr>
              <a:buSzPct val="104999"/>
              <a:buFont typeface="Avenir Next"/>
              <a:buChar char="‣"/>
              <a:defRPr sz="3200" b="0" cap="none" spc="0">
                <a:latin typeface="Avenir Next Medium"/>
                <a:ea typeface="Avenir Next Medium"/>
                <a:cs typeface="Avenir Next Medium"/>
                <a:sym typeface="Avenir Next Medium"/>
              </a:defRPr>
            </a:pPr>
            <a:r>
              <a:rPr lang="en-GB" dirty="0">
                <a:solidFill>
                  <a:schemeClr val="bg2">
                    <a:lumMod val="40000"/>
                    <a:lumOff val="60000"/>
                  </a:schemeClr>
                </a:solidFill>
              </a:rPr>
              <a:t>Who can hear what's happening in court?</a:t>
            </a:r>
          </a:p>
          <a:p>
            <a:pPr marL="430641" indent="-430641" defTabSz="356361">
              <a:spcBef>
                <a:spcPts val="1700"/>
              </a:spcBef>
              <a:buClr>
                <a:srgbClr val="39A3D5"/>
              </a:buClr>
              <a:buSzPct val="104999"/>
              <a:buFont typeface="Avenir Next"/>
              <a:buChar char="‣"/>
              <a:defRPr sz="3200" b="0" cap="none" spc="0">
                <a:latin typeface="Avenir Next Medium"/>
                <a:ea typeface="Avenir Next Medium"/>
                <a:cs typeface="Avenir Next Medium"/>
                <a:sym typeface="Avenir Next Medium"/>
              </a:defRPr>
            </a:pPr>
            <a:r>
              <a:rPr lang="en-GB" dirty="0">
                <a:solidFill>
                  <a:schemeClr val="bg2">
                    <a:lumMod val="40000"/>
                    <a:lumOff val="60000"/>
                  </a:schemeClr>
                </a:solidFill>
              </a:rPr>
              <a:t>What evidence is heard?</a:t>
            </a:r>
          </a:p>
          <a:p>
            <a:pPr marL="430641" indent="-430641" defTabSz="356361">
              <a:spcBef>
                <a:spcPts val="1700"/>
              </a:spcBef>
              <a:buClr>
                <a:srgbClr val="39A3D5"/>
              </a:buClr>
              <a:buSzPct val="104999"/>
              <a:buFont typeface="Avenir Next"/>
              <a:buChar char="‣"/>
              <a:defRPr sz="3200" b="0" cap="none" spc="0">
                <a:latin typeface="Avenir Next Medium"/>
                <a:ea typeface="Avenir Next Medium"/>
                <a:cs typeface="Avenir Next Medium"/>
                <a:sym typeface="Avenir Next Medium"/>
              </a:defRPr>
            </a:pPr>
            <a:r>
              <a:rPr lang="en-GB" dirty="0">
                <a:solidFill>
                  <a:schemeClr val="tx1">
                    <a:lumMod val="25000"/>
                    <a:lumOff val="75000"/>
                  </a:schemeClr>
                </a:solidFill>
              </a:rPr>
              <a:t>What are the roles of Experts?</a:t>
            </a:r>
          </a:p>
          <a:p>
            <a:pPr marL="430641" indent="-430641" defTabSz="356361">
              <a:spcBef>
                <a:spcPts val="1700"/>
              </a:spcBef>
              <a:buClr>
                <a:srgbClr val="39A3D5"/>
              </a:buClr>
              <a:buSzPct val="104999"/>
              <a:buFont typeface="Avenir Next"/>
              <a:buChar char="‣"/>
              <a:defRPr sz="3200" b="0" cap="none" spc="0">
                <a:latin typeface="Avenir Next Medium"/>
                <a:ea typeface="Avenir Next Medium"/>
                <a:cs typeface="Avenir Next Medium"/>
                <a:sym typeface="Avenir Next Medium"/>
              </a:defRPr>
            </a:pPr>
            <a:r>
              <a:rPr lang="en-GB" dirty="0">
                <a:solidFill>
                  <a:srgbClr val="FF0000"/>
                </a:solidFill>
              </a:rPr>
              <a:t>Is there a right to silence?</a:t>
            </a:r>
          </a:p>
          <a:p>
            <a:pPr marL="430641" indent="-430641" defTabSz="356361">
              <a:spcBef>
                <a:spcPts val="1700"/>
              </a:spcBef>
              <a:buClr>
                <a:srgbClr val="39A3D5"/>
              </a:buClr>
              <a:buSzPct val="104999"/>
              <a:buFont typeface="Avenir Next"/>
              <a:buChar char="‣"/>
              <a:defRPr sz="3200" b="0" cap="none" spc="0">
                <a:latin typeface="Avenir Next Medium"/>
                <a:ea typeface="Avenir Next Medium"/>
                <a:cs typeface="Avenir Next Medium"/>
                <a:sym typeface="Avenir Next Medium"/>
              </a:defRPr>
            </a:pPr>
            <a:r>
              <a:rPr lang="en-GB" dirty="0">
                <a:solidFill>
                  <a:schemeClr val="bg2">
                    <a:lumMod val="40000"/>
                    <a:lumOff val="60000"/>
                  </a:schemeClr>
                </a:solidFill>
              </a:rPr>
              <a:t>What is the timescale from start to a decision?</a:t>
            </a:r>
          </a:p>
        </p:txBody>
      </p:sp>
      <p:sp>
        <p:nvSpPr>
          <p:cNvPr id="3" name="Rectangle 2"/>
          <p:cNvSpPr/>
          <p:nvPr/>
        </p:nvSpPr>
        <p:spPr>
          <a:xfrm>
            <a:off x="525736" y="700335"/>
            <a:ext cx="9289032" cy="7355860"/>
          </a:xfrm>
          <a:prstGeom prst="rect">
            <a:avLst/>
          </a:prstGeom>
          <a:solidFill>
            <a:schemeClr val="bg1"/>
          </a:solidFill>
        </p:spPr>
        <p:txBody>
          <a:bodyPr wrap="square">
            <a:spAutoFit/>
          </a:bodyPr>
          <a:lstStyle/>
          <a:p>
            <a:r>
              <a:rPr lang="en-GB" sz="3600" u="sng" dirty="0">
                <a:solidFill>
                  <a:schemeClr val="accent2">
                    <a:lumMod val="60000"/>
                    <a:lumOff val="40000"/>
                  </a:schemeClr>
                </a:solidFill>
              </a:rPr>
              <a:t>Crime: </a:t>
            </a:r>
            <a:r>
              <a:rPr lang="en-GB" sz="3600" dirty="0">
                <a:solidFill>
                  <a:schemeClr val="accent2">
                    <a:lumMod val="60000"/>
                    <a:lumOff val="40000"/>
                  </a:schemeClr>
                </a:solidFill>
              </a:rPr>
              <a:t> the defendant can elect to give no evidence at all and can refuse to answer questions if he/she chooses.  </a:t>
            </a:r>
          </a:p>
          <a:p>
            <a:r>
              <a:rPr lang="en-GB" sz="3600" u="sng" dirty="0">
                <a:solidFill>
                  <a:schemeClr val="accent2">
                    <a:lumMod val="60000"/>
                    <a:lumOff val="40000"/>
                  </a:schemeClr>
                </a:solidFill>
              </a:rPr>
              <a:t>V</a:t>
            </a:r>
            <a:endParaRPr lang="en-GB" sz="3600" dirty="0">
              <a:solidFill>
                <a:schemeClr val="accent2">
                  <a:lumMod val="60000"/>
                  <a:lumOff val="40000"/>
                </a:schemeClr>
              </a:solidFill>
            </a:endParaRPr>
          </a:p>
          <a:p>
            <a:r>
              <a:rPr lang="en-GB" sz="3600" u="sng" dirty="0">
                <a:solidFill>
                  <a:schemeClr val="accent2">
                    <a:lumMod val="60000"/>
                    <a:lumOff val="40000"/>
                  </a:schemeClr>
                </a:solidFill>
              </a:rPr>
              <a:t>Family</a:t>
            </a:r>
            <a:r>
              <a:rPr lang="en-GB" sz="3600" i="1" dirty="0">
                <a:solidFill>
                  <a:schemeClr val="accent2">
                    <a:lumMod val="60000"/>
                    <a:lumOff val="40000"/>
                  </a:schemeClr>
                </a:solidFill>
              </a:rPr>
              <a:t> </a:t>
            </a:r>
            <a:r>
              <a:rPr lang="en-GB" sz="3600" dirty="0">
                <a:solidFill>
                  <a:schemeClr val="accent2">
                    <a:lumMod val="60000"/>
                    <a:lumOff val="40000"/>
                  </a:schemeClr>
                </a:solidFill>
              </a:rPr>
              <a:t>: the respondent can be witness </a:t>
            </a:r>
            <a:r>
              <a:rPr lang="en-GB" sz="3600" dirty="0">
                <a:solidFill>
                  <a:srgbClr val="00B050"/>
                </a:solidFill>
              </a:rPr>
              <a:t>summonsed</a:t>
            </a:r>
            <a:r>
              <a:rPr lang="en-GB" sz="3600" dirty="0">
                <a:solidFill>
                  <a:schemeClr val="accent2">
                    <a:lumMod val="60000"/>
                    <a:lumOff val="40000"/>
                  </a:schemeClr>
                </a:solidFill>
              </a:rPr>
              <a:t> to attend court, be threatened with </a:t>
            </a:r>
            <a:r>
              <a:rPr lang="en-GB" sz="3600" dirty="0">
                <a:solidFill>
                  <a:srgbClr val="00B050"/>
                </a:solidFill>
              </a:rPr>
              <a:t>contempt</a:t>
            </a:r>
            <a:r>
              <a:rPr lang="en-GB" sz="3600" dirty="0">
                <a:solidFill>
                  <a:schemeClr val="accent2">
                    <a:lumMod val="60000"/>
                    <a:lumOff val="40000"/>
                  </a:schemeClr>
                </a:solidFill>
              </a:rPr>
              <a:t> of court if they refuse to give evidence and, if giving evidence, </a:t>
            </a:r>
            <a:r>
              <a:rPr lang="en-GB" sz="3600" dirty="0">
                <a:solidFill>
                  <a:srgbClr val="00B050"/>
                </a:solidFill>
              </a:rPr>
              <a:t>cannot avoid answering a question even if the answer might incriminate him </a:t>
            </a:r>
            <a:r>
              <a:rPr lang="en-GB" sz="3600" dirty="0">
                <a:solidFill>
                  <a:schemeClr val="accent2">
                    <a:lumMod val="60000"/>
                    <a:lumOff val="40000"/>
                  </a:schemeClr>
                </a:solidFill>
              </a:rPr>
              <a:t>or her (pursuant to s 98 Children Act 1989). </a:t>
            </a:r>
          </a:p>
        </p:txBody>
      </p:sp>
    </p:spTree>
    <p:extLst>
      <p:ext uri="{BB962C8B-B14F-4D97-AF65-F5344CB8AC3E}">
        <p14:creationId xmlns:p14="http://schemas.microsoft.com/office/powerpoint/2010/main" val="206915093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51200" y="1960617"/>
            <a:ext cx="6502400" cy="5832366"/>
          </a:xfrm>
          <a:prstGeom prst="rect">
            <a:avLst/>
          </a:prstGeom>
        </p:spPr>
        <p:txBody>
          <a:bodyPr>
            <a:spAutoFit/>
          </a:bodyPr>
          <a:lstStyle/>
          <a:p>
            <a:pPr defTabSz="356361">
              <a:spcBef>
                <a:spcPts val="1700"/>
              </a:spcBef>
              <a:buClr>
                <a:srgbClr val="39A3D5"/>
              </a:buClr>
              <a:buSzPct val="104999"/>
              <a:defRPr sz="3200" b="0" cap="none" spc="0">
                <a:latin typeface="Avenir Next Medium"/>
                <a:ea typeface="Avenir Next Medium"/>
                <a:cs typeface="Avenir Next Medium"/>
                <a:sym typeface="Avenir Next Medium"/>
              </a:defRPr>
            </a:pPr>
            <a:r>
              <a:rPr lang="en-GB" dirty="0">
                <a:solidFill>
                  <a:srgbClr val="00B050"/>
                </a:solidFill>
              </a:rPr>
              <a:t>Crime</a:t>
            </a:r>
            <a:r>
              <a:rPr lang="en-GB" dirty="0"/>
              <a:t> </a:t>
            </a:r>
            <a:r>
              <a:rPr lang="en-GB" dirty="0">
                <a:solidFill>
                  <a:srgbClr val="00B050"/>
                </a:solidFill>
              </a:rPr>
              <a:t>v Care </a:t>
            </a:r>
            <a:r>
              <a:rPr lang="en-GB" dirty="0"/>
              <a:t>v care </a:t>
            </a:r>
            <a:endParaRPr lang="en-GB" dirty="0">
              <a:solidFill>
                <a:schemeClr val="bg2">
                  <a:lumMod val="40000"/>
                  <a:lumOff val="60000"/>
                </a:schemeClr>
              </a:solidFill>
            </a:endParaRPr>
          </a:p>
          <a:p>
            <a:pPr marL="430641" indent="-430641" defTabSz="356361">
              <a:spcBef>
                <a:spcPts val="1700"/>
              </a:spcBef>
              <a:buClr>
                <a:srgbClr val="39A3D5"/>
              </a:buClr>
              <a:buSzPct val="104999"/>
              <a:buFont typeface="Avenir Next"/>
              <a:buChar char="‣"/>
              <a:defRPr sz="3200" b="0" cap="none" spc="0">
                <a:latin typeface="Avenir Next Medium"/>
                <a:ea typeface="Avenir Next Medium"/>
                <a:cs typeface="Avenir Next Medium"/>
                <a:sym typeface="Avenir Next Medium"/>
              </a:defRPr>
            </a:pPr>
            <a:r>
              <a:rPr lang="en-GB" dirty="0">
                <a:solidFill>
                  <a:schemeClr val="bg2">
                    <a:lumMod val="40000"/>
                    <a:lumOff val="60000"/>
                  </a:schemeClr>
                </a:solidFill>
              </a:rPr>
              <a:t>What about the lawyers ?</a:t>
            </a:r>
          </a:p>
          <a:p>
            <a:pPr marL="430641" indent="-430641" defTabSz="356361">
              <a:spcBef>
                <a:spcPts val="1700"/>
              </a:spcBef>
              <a:buClr>
                <a:srgbClr val="39A3D5"/>
              </a:buClr>
              <a:buSzPct val="104999"/>
              <a:buFont typeface="Avenir Next"/>
              <a:buChar char="‣"/>
              <a:defRPr sz="3200" b="0" cap="none" spc="0">
                <a:latin typeface="Avenir Next Medium"/>
                <a:ea typeface="Avenir Next Medium"/>
                <a:cs typeface="Avenir Next Medium"/>
                <a:sym typeface="Avenir Next Medium"/>
              </a:defRPr>
            </a:pPr>
            <a:r>
              <a:rPr lang="en-GB" dirty="0">
                <a:solidFill>
                  <a:schemeClr val="bg2">
                    <a:lumMod val="40000"/>
                    <a:lumOff val="60000"/>
                  </a:schemeClr>
                </a:solidFill>
              </a:rPr>
              <a:t>Who can hear what's happening in court?</a:t>
            </a:r>
          </a:p>
          <a:p>
            <a:pPr marL="430641" indent="-430641" defTabSz="356361">
              <a:spcBef>
                <a:spcPts val="1700"/>
              </a:spcBef>
              <a:buClr>
                <a:srgbClr val="39A3D5"/>
              </a:buClr>
              <a:buSzPct val="104999"/>
              <a:buFont typeface="Avenir Next"/>
              <a:buChar char="‣"/>
              <a:defRPr sz="3200" b="0" cap="none" spc="0">
                <a:latin typeface="Avenir Next Medium"/>
                <a:ea typeface="Avenir Next Medium"/>
                <a:cs typeface="Avenir Next Medium"/>
                <a:sym typeface="Avenir Next Medium"/>
              </a:defRPr>
            </a:pPr>
            <a:r>
              <a:rPr lang="en-GB" dirty="0">
                <a:solidFill>
                  <a:schemeClr val="bg2">
                    <a:lumMod val="40000"/>
                    <a:lumOff val="60000"/>
                  </a:schemeClr>
                </a:solidFill>
              </a:rPr>
              <a:t>What evidence is heard?</a:t>
            </a:r>
          </a:p>
          <a:p>
            <a:pPr marL="430641" indent="-430641" defTabSz="356361">
              <a:spcBef>
                <a:spcPts val="1700"/>
              </a:spcBef>
              <a:buClr>
                <a:srgbClr val="39A3D5"/>
              </a:buClr>
              <a:buSzPct val="104999"/>
              <a:buFont typeface="Avenir Next"/>
              <a:buChar char="‣"/>
              <a:defRPr sz="3200" b="0" cap="none" spc="0">
                <a:latin typeface="Avenir Next Medium"/>
                <a:ea typeface="Avenir Next Medium"/>
                <a:cs typeface="Avenir Next Medium"/>
                <a:sym typeface="Avenir Next Medium"/>
              </a:defRPr>
            </a:pPr>
            <a:r>
              <a:rPr lang="en-GB" dirty="0">
                <a:solidFill>
                  <a:schemeClr val="tx1">
                    <a:lumMod val="25000"/>
                    <a:lumOff val="75000"/>
                  </a:schemeClr>
                </a:solidFill>
              </a:rPr>
              <a:t>What are the roles of Experts?</a:t>
            </a:r>
          </a:p>
          <a:p>
            <a:pPr marL="430641" indent="-430641" defTabSz="356361">
              <a:spcBef>
                <a:spcPts val="1700"/>
              </a:spcBef>
              <a:buClr>
                <a:srgbClr val="39A3D5"/>
              </a:buClr>
              <a:buSzPct val="104999"/>
              <a:buFont typeface="Avenir Next"/>
              <a:buChar char="‣"/>
              <a:defRPr sz="3200" b="0" cap="none" spc="0">
                <a:latin typeface="Avenir Next Medium"/>
                <a:ea typeface="Avenir Next Medium"/>
                <a:cs typeface="Avenir Next Medium"/>
                <a:sym typeface="Avenir Next Medium"/>
              </a:defRPr>
            </a:pPr>
            <a:r>
              <a:rPr lang="en-GB" dirty="0">
                <a:solidFill>
                  <a:schemeClr val="tx1">
                    <a:lumMod val="25000"/>
                    <a:lumOff val="75000"/>
                  </a:schemeClr>
                </a:solidFill>
              </a:rPr>
              <a:t>Is there a right to silence?</a:t>
            </a:r>
          </a:p>
          <a:p>
            <a:pPr marL="430641" indent="-430641" defTabSz="356361">
              <a:spcBef>
                <a:spcPts val="1700"/>
              </a:spcBef>
              <a:buClr>
                <a:srgbClr val="39A3D5"/>
              </a:buClr>
              <a:buSzPct val="104999"/>
              <a:buFont typeface="Avenir Next"/>
              <a:buChar char="‣"/>
              <a:defRPr sz="3200" b="0" cap="none" spc="0">
                <a:latin typeface="Avenir Next Medium"/>
                <a:ea typeface="Avenir Next Medium"/>
                <a:cs typeface="Avenir Next Medium"/>
                <a:sym typeface="Avenir Next Medium"/>
              </a:defRPr>
            </a:pPr>
            <a:r>
              <a:rPr lang="en-GB" dirty="0">
                <a:solidFill>
                  <a:srgbClr val="FF0000"/>
                </a:solidFill>
              </a:rPr>
              <a:t>What is the timescale from start to a decision?</a:t>
            </a:r>
          </a:p>
        </p:txBody>
      </p:sp>
      <p:sp>
        <p:nvSpPr>
          <p:cNvPr id="5" name="Rectangle 4"/>
          <p:cNvSpPr/>
          <p:nvPr/>
        </p:nvSpPr>
        <p:spPr>
          <a:xfrm>
            <a:off x="957784" y="521761"/>
            <a:ext cx="10009112" cy="8710077"/>
          </a:xfrm>
          <a:prstGeom prst="rect">
            <a:avLst/>
          </a:prstGeom>
          <a:solidFill>
            <a:schemeClr val="bg1"/>
          </a:solidFill>
        </p:spPr>
        <p:txBody>
          <a:bodyPr wrap="square">
            <a:spAutoFit/>
          </a:bodyPr>
          <a:lstStyle/>
          <a:p>
            <a:r>
              <a:rPr lang="en-GB" sz="3200" u="sng" dirty="0">
                <a:solidFill>
                  <a:schemeClr val="tx1">
                    <a:lumMod val="50000"/>
                    <a:lumOff val="50000"/>
                  </a:schemeClr>
                </a:solidFill>
              </a:rPr>
              <a:t>Crime</a:t>
            </a:r>
            <a:r>
              <a:rPr lang="en-GB" sz="3200" dirty="0">
                <a:solidFill>
                  <a:schemeClr val="tx1">
                    <a:lumMod val="50000"/>
                    <a:lumOff val="50000"/>
                  </a:schemeClr>
                </a:solidFill>
              </a:rPr>
              <a:t>: How long is a piece of string? It can be a year or years. A trial may be stood down because of witness availability, counsel availability, admin problems etc.</a:t>
            </a:r>
          </a:p>
          <a:p>
            <a:r>
              <a:rPr lang="en-GB" sz="3200" dirty="0">
                <a:solidFill>
                  <a:schemeClr val="tx1">
                    <a:lumMod val="50000"/>
                    <a:lumOff val="50000"/>
                  </a:schemeClr>
                </a:solidFill>
              </a:rPr>
              <a:t>V</a:t>
            </a:r>
          </a:p>
          <a:p>
            <a:r>
              <a:rPr lang="en-GB" sz="3200" u="sng" dirty="0">
                <a:solidFill>
                  <a:schemeClr val="tx1">
                    <a:lumMod val="50000"/>
                    <a:lumOff val="50000"/>
                  </a:schemeClr>
                </a:solidFill>
              </a:rPr>
              <a:t>Family</a:t>
            </a:r>
            <a:r>
              <a:rPr lang="en-GB" sz="3200" dirty="0">
                <a:solidFill>
                  <a:schemeClr val="tx1">
                    <a:lumMod val="50000"/>
                    <a:lumOff val="50000"/>
                  </a:schemeClr>
                </a:solidFill>
              </a:rPr>
              <a:t>: The Children And Families Act 2014 introduced profound changes in the way family care cases were dealt with by the courts. We now have to operate under a 26 week timetable from issue of proceedings to conclusion unless there are exceptional and necessary extensions to the trial timetable which have to be authorised by the judge. </a:t>
            </a:r>
          </a:p>
          <a:p>
            <a:r>
              <a:rPr lang="en-GB" sz="3200" dirty="0">
                <a:solidFill>
                  <a:schemeClr val="tx1">
                    <a:lumMod val="50000"/>
                    <a:lumOff val="50000"/>
                  </a:schemeClr>
                </a:solidFill>
              </a:rPr>
              <a:t>Why? </a:t>
            </a:r>
          </a:p>
          <a:p>
            <a:r>
              <a:rPr lang="en-GB" sz="3200" dirty="0">
                <a:solidFill>
                  <a:schemeClr val="tx1">
                    <a:lumMod val="50000"/>
                    <a:lumOff val="50000"/>
                  </a:schemeClr>
                </a:solidFill>
              </a:rPr>
              <a:t>Delay is inimical to the welfare of the child:</a:t>
            </a:r>
          </a:p>
        </p:txBody>
      </p:sp>
    </p:spTree>
    <p:extLst>
      <p:ext uri="{BB962C8B-B14F-4D97-AF65-F5344CB8AC3E}">
        <p14:creationId xmlns:p14="http://schemas.microsoft.com/office/powerpoint/2010/main" val="367594180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Shape 195"/>
          <p:cNvSpPr>
            <a:spLocks noGrp="1"/>
          </p:cNvSpPr>
          <p:nvPr>
            <p:ph type="title"/>
          </p:nvPr>
        </p:nvSpPr>
        <p:spPr>
          <a:xfrm>
            <a:off x="406400" y="1072183"/>
            <a:ext cx="12192000" cy="723901"/>
          </a:xfrm>
          <a:prstGeom prst="rect">
            <a:avLst/>
          </a:prstGeom>
        </p:spPr>
        <p:txBody>
          <a:bodyPr/>
          <a:lstStyle>
            <a:lvl1pPr defTabSz="309859">
              <a:spcBef>
                <a:spcPts val="1400"/>
              </a:spcBef>
              <a:defRPr sz="3120"/>
            </a:lvl1pPr>
          </a:lstStyle>
          <a:p>
            <a:r>
              <a:rPr dirty="0"/>
              <a:t>Section b:  what impact can these differences have?</a:t>
            </a:r>
          </a:p>
        </p:txBody>
      </p:sp>
      <p:sp>
        <p:nvSpPr>
          <p:cNvPr id="196" name="Shape 196"/>
          <p:cNvSpPr>
            <a:spLocks noGrp="1"/>
          </p:cNvSpPr>
          <p:nvPr>
            <p:ph type="body" idx="1"/>
          </p:nvPr>
        </p:nvSpPr>
        <p:spPr>
          <a:xfrm>
            <a:off x="406400" y="1631036"/>
            <a:ext cx="12192000" cy="8417400"/>
          </a:xfrm>
          <a:prstGeom prst="rect">
            <a:avLst/>
          </a:prstGeom>
        </p:spPr>
        <p:txBody>
          <a:bodyPr numCol="2" spcCol="609600" anchor="ctr">
            <a:normAutofit lnSpcReduction="10000"/>
          </a:bodyPr>
          <a:lstStyle/>
          <a:p>
            <a:pPr marL="369209" indent="-369209" defTabSz="296539">
              <a:lnSpc>
                <a:spcPct val="100000"/>
              </a:lnSpc>
              <a:spcBef>
                <a:spcPts val="1400"/>
              </a:spcBef>
              <a:buClr>
                <a:srgbClr val="39A3D5"/>
              </a:buClr>
              <a:buSzPct val="104999"/>
              <a:buFont typeface="Avenir Next"/>
              <a:buChar char="‣"/>
              <a:defRPr sz="2754" u="sng" cap="none" spc="0">
                <a:solidFill>
                  <a:srgbClr val="A7A7A7"/>
                </a:solidFill>
                <a:latin typeface="+mn-lt"/>
                <a:ea typeface="+mn-ea"/>
                <a:cs typeface="+mn-cs"/>
                <a:sym typeface="Helvetica"/>
              </a:defRPr>
            </a:pPr>
            <a:r>
              <a:rPr dirty="0"/>
              <a:t>Case 1: Poppi Worthington</a:t>
            </a:r>
          </a:p>
          <a:p>
            <a:pPr defTabSz="246888">
              <a:lnSpc>
                <a:spcPct val="100000"/>
              </a:lnSpc>
              <a:defRPr sz="2754" b="0" cap="none" spc="0">
                <a:solidFill>
                  <a:srgbClr val="A7A7A7"/>
                </a:solidFill>
                <a:uFill>
                  <a:solidFill>
                    <a:srgbClr val="000000"/>
                  </a:solidFill>
                </a:uFill>
                <a:latin typeface="Cambria"/>
                <a:ea typeface="Cambria"/>
                <a:cs typeface="Cambria"/>
                <a:sym typeface="Cambria"/>
              </a:defRPr>
            </a:pPr>
            <a:endParaRPr dirty="0"/>
          </a:p>
          <a:p>
            <a:pPr defTabSz="246888">
              <a:lnSpc>
                <a:spcPct val="100000"/>
              </a:lnSpc>
              <a:defRPr sz="2754" b="0" cap="none" spc="0">
                <a:solidFill>
                  <a:srgbClr val="A7A7A7"/>
                </a:solidFill>
                <a:uFill>
                  <a:solidFill>
                    <a:srgbClr val="000000"/>
                  </a:solidFill>
                </a:uFill>
                <a:latin typeface="Cambria"/>
                <a:ea typeface="Cambria"/>
                <a:cs typeface="Cambria"/>
                <a:sym typeface="Cambria"/>
              </a:defRPr>
            </a:pPr>
            <a:r>
              <a:rPr dirty="0">
                <a:uFill>
                  <a:solidFill>
                    <a:srgbClr val="222222"/>
                  </a:solidFill>
                </a:uFill>
                <a:latin typeface="+mn-lt"/>
                <a:ea typeface="+mn-ea"/>
                <a:cs typeface="+mn-cs"/>
                <a:sym typeface="Helvetica"/>
              </a:rPr>
              <a:t>December 2012  Poppi dies</a:t>
            </a:r>
            <a:endParaRPr dirty="0">
              <a:uFill>
                <a:solidFill>
                  <a:srgbClr val="222222"/>
                </a:solidFill>
              </a:uFill>
            </a:endParaRPr>
          </a:p>
          <a:p>
            <a:pPr defTabSz="246888">
              <a:lnSpc>
                <a:spcPct val="100000"/>
              </a:lnSpc>
              <a:defRPr sz="2754" b="0" cap="none" spc="0">
                <a:solidFill>
                  <a:srgbClr val="A7A7A7"/>
                </a:solidFill>
                <a:uFill>
                  <a:solidFill>
                    <a:srgbClr val="222222"/>
                  </a:solidFill>
                </a:uFill>
                <a:latin typeface="+mn-lt"/>
                <a:ea typeface="+mn-ea"/>
                <a:cs typeface="+mn-cs"/>
                <a:sym typeface="Helvetica"/>
              </a:defRPr>
            </a:pPr>
            <a:endParaRPr dirty="0">
              <a:uFill>
                <a:solidFill>
                  <a:srgbClr val="222222"/>
                </a:solidFill>
              </a:uFill>
            </a:endParaRPr>
          </a:p>
          <a:p>
            <a:pPr defTabSz="246888">
              <a:lnSpc>
                <a:spcPct val="100000"/>
              </a:lnSpc>
              <a:defRPr sz="2754" b="0" cap="none" spc="0">
                <a:solidFill>
                  <a:srgbClr val="A7A7A7"/>
                </a:solidFill>
                <a:uFill>
                  <a:solidFill>
                    <a:srgbClr val="000000"/>
                  </a:solidFill>
                </a:uFill>
                <a:latin typeface="Cambria"/>
                <a:ea typeface="Cambria"/>
                <a:cs typeface="Cambria"/>
                <a:sym typeface="Cambria"/>
              </a:defRPr>
            </a:pPr>
            <a:r>
              <a:rPr dirty="0">
                <a:uFill>
                  <a:solidFill>
                    <a:srgbClr val="222222"/>
                  </a:solidFill>
                </a:uFill>
                <a:latin typeface="+mn-lt"/>
                <a:ea typeface="+mn-ea"/>
                <a:cs typeface="+mn-cs"/>
                <a:sym typeface="Helvetica"/>
              </a:rPr>
              <a:t>February 2013  Poppi buried</a:t>
            </a:r>
            <a:endParaRPr dirty="0">
              <a:uFill>
                <a:solidFill>
                  <a:srgbClr val="222222"/>
                </a:solidFill>
              </a:uFill>
            </a:endParaRPr>
          </a:p>
          <a:p>
            <a:pPr defTabSz="246888">
              <a:lnSpc>
                <a:spcPct val="100000"/>
              </a:lnSpc>
              <a:defRPr sz="2754" b="0" cap="none" spc="0">
                <a:solidFill>
                  <a:srgbClr val="A7A7A7"/>
                </a:solidFill>
                <a:uFill>
                  <a:solidFill>
                    <a:srgbClr val="222222"/>
                  </a:solidFill>
                </a:uFill>
                <a:latin typeface="+mn-lt"/>
                <a:ea typeface="+mn-ea"/>
                <a:cs typeface="+mn-cs"/>
                <a:sym typeface="Helvetica"/>
              </a:defRPr>
            </a:pPr>
            <a:endParaRPr dirty="0">
              <a:uFill>
                <a:solidFill>
                  <a:srgbClr val="222222"/>
                </a:solidFill>
              </a:uFill>
            </a:endParaRPr>
          </a:p>
          <a:p>
            <a:pPr defTabSz="246888">
              <a:lnSpc>
                <a:spcPct val="100000"/>
              </a:lnSpc>
              <a:defRPr sz="2754" b="0" cap="none" spc="0">
                <a:solidFill>
                  <a:srgbClr val="A7A7A7"/>
                </a:solidFill>
                <a:uFill>
                  <a:solidFill>
                    <a:srgbClr val="000000"/>
                  </a:solidFill>
                </a:uFill>
                <a:latin typeface="Cambria"/>
                <a:ea typeface="Cambria"/>
                <a:cs typeface="Cambria"/>
                <a:sym typeface="Cambria"/>
              </a:defRPr>
            </a:pPr>
            <a:r>
              <a:rPr dirty="0">
                <a:uFill>
                  <a:solidFill>
                    <a:srgbClr val="222222"/>
                  </a:solidFill>
                </a:uFill>
                <a:latin typeface="+mn-lt"/>
                <a:ea typeface="+mn-ea"/>
                <a:cs typeface="+mn-cs"/>
                <a:sym typeface="Helvetica"/>
              </a:rPr>
              <a:t>June 2013  Post-mortem report</a:t>
            </a:r>
            <a:endParaRPr dirty="0">
              <a:uFill>
                <a:solidFill>
                  <a:srgbClr val="222222"/>
                </a:solidFill>
              </a:uFill>
            </a:endParaRPr>
          </a:p>
          <a:p>
            <a:pPr defTabSz="246888">
              <a:lnSpc>
                <a:spcPct val="100000"/>
              </a:lnSpc>
              <a:defRPr sz="2754" b="0" cap="none" spc="0">
                <a:solidFill>
                  <a:srgbClr val="A7A7A7"/>
                </a:solidFill>
                <a:uFill>
                  <a:solidFill>
                    <a:srgbClr val="222222"/>
                  </a:solidFill>
                </a:uFill>
                <a:latin typeface="+mn-lt"/>
                <a:ea typeface="+mn-ea"/>
                <a:cs typeface="+mn-cs"/>
                <a:sym typeface="Helvetica"/>
              </a:defRPr>
            </a:pPr>
            <a:endParaRPr dirty="0">
              <a:uFill>
                <a:solidFill>
                  <a:srgbClr val="222222"/>
                </a:solidFill>
              </a:uFill>
            </a:endParaRPr>
          </a:p>
          <a:p>
            <a:pPr defTabSz="246888">
              <a:lnSpc>
                <a:spcPct val="100000"/>
              </a:lnSpc>
              <a:defRPr sz="2754" b="0" cap="none" spc="0">
                <a:solidFill>
                  <a:srgbClr val="A7A7A7"/>
                </a:solidFill>
                <a:uFill>
                  <a:solidFill>
                    <a:srgbClr val="000000"/>
                  </a:solidFill>
                </a:uFill>
                <a:latin typeface="Cambria"/>
                <a:ea typeface="Cambria"/>
                <a:cs typeface="Cambria"/>
                <a:sym typeface="Cambria"/>
              </a:defRPr>
            </a:pPr>
            <a:r>
              <a:rPr dirty="0">
                <a:uFill>
                  <a:solidFill>
                    <a:srgbClr val="222222"/>
                  </a:solidFill>
                </a:uFill>
                <a:latin typeface="+mn-lt"/>
                <a:ea typeface="+mn-ea"/>
                <a:cs typeface="+mn-cs"/>
                <a:sym typeface="Helvetica"/>
              </a:rPr>
              <a:t>August 2013  Poppi’s parents arrested</a:t>
            </a:r>
            <a:endParaRPr dirty="0">
              <a:uFill>
                <a:solidFill>
                  <a:srgbClr val="222222"/>
                </a:solidFill>
              </a:uFill>
            </a:endParaRPr>
          </a:p>
          <a:p>
            <a:pPr defTabSz="246888">
              <a:lnSpc>
                <a:spcPct val="100000"/>
              </a:lnSpc>
              <a:defRPr sz="2754" b="0" cap="none" spc="0">
                <a:solidFill>
                  <a:srgbClr val="A7A7A7"/>
                </a:solidFill>
                <a:uFill>
                  <a:solidFill>
                    <a:srgbClr val="222222"/>
                  </a:solidFill>
                </a:uFill>
                <a:latin typeface="+mn-lt"/>
                <a:ea typeface="+mn-ea"/>
                <a:cs typeface="+mn-cs"/>
                <a:sym typeface="Helvetica"/>
              </a:defRPr>
            </a:pPr>
            <a:endParaRPr dirty="0">
              <a:uFill>
                <a:solidFill>
                  <a:srgbClr val="222222"/>
                </a:solidFill>
              </a:uFill>
            </a:endParaRPr>
          </a:p>
          <a:p>
            <a:pPr defTabSz="246888">
              <a:lnSpc>
                <a:spcPct val="100000"/>
              </a:lnSpc>
              <a:defRPr sz="2754" b="0" cap="none" spc="0">
                <a:solidFill>
                  <a:srgbClr val="A7A7A7"/>
                </a:solidFill>
                <a:uFill>
                  <a:solidFill>
                    <a:srgbClr val="000000"/>
                  </a:solidFill>
                </a:uFill>
                <a:latin typeface="Cambria"/>
                <a:ea typeface="Cambria"/>
                <a:cs typeface="Cambria"/>
                <a:sym typeface="Cambria"/>
              </a:defRPr>
            </a:pPr>
            <a:r>
              <a:rPr dirty="0">
                <a:uFill>
                  <a:solidFill>
                    <a:srgbClr val="222222"/>
                  </a:solidFill>
                </a:uFill>
                <a:latin typeface="+mn-lt"/>
                <a:ea typeface="+mn-ea"/>
                <a:cs typeface="+mn-cs"/>
                <a:sym typeface="Helvetica"/>
              </a:rPr>
              <a:t>March 2014  Fact-finding </a:t>
            </a:r>
            <a:r>
              <a:rPr dirty="0" smtClean="0">
                <a:uFill>
                  <a:solidFill>
                    <a:srgbClr val="222222"/>
                  </a:solidFill>
                </a:uFill>
                <a:latin typeface="+mn-lt"/>
                <a:ea typeface="+mn-ea"/>
                <a:cs typeface="+mn-cs"/>
                <a:sym typeface="Helvetica"/>
              </a:rPr>
              <a:t>judgment </a:t>
            </a:r>
            <a:r>
              <a:rPr dirty="0">
                <a:uFill>
                  <a:solidFill>
                    <a:srgbClr val="222222"/>
                  </a:solidFill>
                </a:uFill>
                <a:latin typeface="+mn-lt"/>
                <a:ea typeface="+mn-ea"/>
                <a:cs typeface="+mn-cs"/>
                <a:sym typeface="Helvetica"/>
              </a:rPr>
              <a:t>delivered in private</a:t>
            </a:r>
            <a:endParaRPr dirty="0">
              <a:uFill>
                <a:solidFill>
                  <a:srgbClr val="222222"/>
                </a:solidFill>
              </a:uFill>
            </a:endParaRPr>
          </a:p>
          <a:p>
            <a:pPr defTabSz="246888">
              <a:lnSpc>
                <a:spcPct val="100000"/>
              </a:lnSpc>
              <a:defRPr sz="2754" b="0" cap="none" spc="0">
                <a:solidFill>
                  <a:srgbClr val="A7A7A7"/>
                </a:solidFill>
                <a:uFill>
                  <a:solidFill>
                    <a:srgbClr val="333333"/>
                  </a:solidFill>
                </a:uFill>
                <a:latin typeface="+mn-lt"/>
                <a:ea typeface="+mn-ea"/>
                <a:cs typeface="+mn-cs"/>
                <a:sym typeface="Helvetica"/>
              </a:defRPr>
            </a:pPr>
            <a:endParaRPr dirty="0">
              <a:uFill>
                <a:solidFill>
                  <a:srgbClr val="222222"/>
                </a:solidFill>
              </a:uFill>
            </a:endParaRPr>
          </a:p>
          <a:p>
            <a:pPr defTabSz="246888">
              <a:lnSpc>
                <a:spcPct val="100000"/>
              </a:lnSpc>
              <a:defRPr sz="2754" b="0" cap="none" spc="0">
                <a:solidFill>
                  <a:srgbClr val="A7A7A7"/>
                </a:solidFill>
                <a:uFill>
                  <a:solidFill>
                    <a:srgbClr val="000000"/>
                  </a:solidFill>
                </a:uFill>
                <a:latin typeface="Calibri"/>
                <a:ea typeface="Calibri"/>
                <a:cs typeface="Calibri"/>
                <a:sym typeface="Calibri"/>
              </a:defRPr>
            </a:pPr>
            <a:r>
              <a:rPr dirty="0">
                <a:uFill>
                  <a:solidFill>
                    <a:srgbClr val="333333"/>
                  </a:solidFill>
                </a:uFill>
                <a:latin typeface="+mn-lt"/>
                <a:ea typeface="+mn-ea"/>
                <a:cs typeface="+mn-cs"/>
                <a:sym typeface="Helvetica"/>
              </a:rPr>
              <a:t>June 2014  IPCC</a:t>
            </a:r>
          </a:p>
          <a:p>
            <a:pPr defTabSz="246888">
              <a:lnSpc>
                <a:spcPct val="100000"/>
              </a:lnSpc>
              <a:defRPr sz="2754" b="0" cap="none" spc="0">
                <a:solidFill>
                  <a:srgbClr val="A7A7A7"/>
                </a:solidFill>
                <a:uFill>
                  <a:solidFill>
                    <a:srgbClr val="222222"/>
                  </a:solidFill>
                </a:uFill>
                <a:latin typeface="+mn-lt"/>
                <a:ea typeface="+mn-ea"/>
                <a:cs typeface="+mn-cs"/>
                <a:sym typeface="Helvetica"/>
              </a:defRPr>
            </a:pPr>
            <a:endParaRPr dirty="0">
              <a:uFill>
                <a:solidFill>
                  <a:srgbClr val="333333"/>
                </a:solidFill>
              </a:uFill>
              <a:latin typeface="+mn-lt"/>
              <a:ea typeface="+mn-ea"/>
              <a:cs typeface="+mn-cs"/>
              <a:sym typeface="Helvetica"/>
            </a:endParaRPr>
          </a:p>
          <a:p>
            <a:pPr defTabSz="246888">
              <a:lnSpc>
                <a:spcPct val="100000"/>
              </a:lnSpc>
              <a:defRPr sz="2754" b="0" cap="none" spc="0">
                <a:solidFill>
                  <a:srgbClr val="A7A7A7"/>
                </a:solidFill>
                <a:uFill>
                  <a:solidFill>
                    <a:srgbClr val="000000"/>
                  </a:solidFill>
                </a:uFill>
                <a:latin typeface="Cambria"/>
                <a:ea typeface="Cambria"/>
                <a:cs typeface="Cambria"/>
                <a:sym typeface="Cambria"/>
              </a:defRPr>
            </a:pPr>
            <a:r>
              <a:rPr dirty="0">
                <a:uFill>
                  <a:solidFill>
                    <a:srgbClr val="222222"/>
                  </a:solidFill>
                </a:uFill>
                <a:latin typeface="+mn-lt"/>
                <a:ea typeface="+mn-ea"/>
                <a:cs typeface="+mn-cs"/>
                <a:sym typeface="Helvetica"/>
              </a:rPr>
              <a:t>October 2014  Death declared as “unexplained”</a:t>
            </a:r>
            <a:endParaRPr dirty="0">
              <a:uFill>
                <a:solidFill>
                  <a:srgbClr val="222222"/>
                </a:solidFill>
              </a:uFill>
            </a:endParaRPr>
          </a:p>
          <a:p>
            <a:pPr defTabSz="246888">
              <a:lnSpc>
                <a:spcPct val="100000"/>
              </a:lnSpc>
              <a:defRPr sz="2754" b="0" cap="none" spc="0">
                <a:solidFill>
                  <a:srgbClr val="A7A7A7"/>
                </a:solidFill>
                <a:uFill>
                  <a:solidFill>
                    <a:srgbClr val="222222"/>
                  </a:solidFill>
                </a:uFill>
                <a:latin typeface="+mn-lt"/>
                <a:ea typeface="+mn-ea"/>
                <a:cs typeface="+mn-cs"/>
                <a:sym typeface="Helvetica"/>
              </a:defRPr>
            </a:pPr>
            <a:endParaRPr dirty="0">
              <a:uFill>
                <a:solidFill>
                  <a:srgbClr val="222222"/>
                </a:solidFill>
              </a:uFill>
            </a:endParaRPr>
          </a:p>
          <a:p>
            <a:pPr defTabSz="246888">
              <a:lnSpc>
                <a:spcPct val="100000"/>
              </a:lnSpc>
              <a:defRPr sz="2754" b="0" cap="none" spc="0">
                <a:solidFill>
                  <a:srgbClr val="A7A7A7"/>
                </a:solidFill>
                <a:uFill>
                  <a:solidFill>
                    <a:srgbClr val="000000"/>
                  </a:solidFill>
                </a:uFill>
                <a:latin typeface="Cambria"/>
                <a:ea typeface="Cambria"/>
                <a:cs typeface="Cambria"/>
                <a:sym typeface="Cambria"/>
              </a:defRPr>
            </a:pPr>
            <a:endParaRPr dirty="0">
              <a:uFill>
                <a:solidFill>
                  <a:srgbClr val="222222"/>
                </a:solidFill>
              </a:uFill>
            </a:endParaRPr>
          </a:p>
          <a:p>
            <a:pPr defTabSz="246888">
              <a:lnSpc>
                <a:spcPct val="100000"/>
              </a:lnSpc>
              <a:defRPr sz="2754" b="0" cap="none" spc="0">
                <a:solidFill>
                  <a:srgbClr val="A7A7A7"/>
                </a:solidFill>
                <a:uFill>
                  <a:solidFill>
                    <a:srgbClr val="000000"/>
                  </a:solidFill>
                </a:uFill>
                <a:latin typeface="Cambria"/>
                <a:ea typeface="Cambria"/>
                <a:cs typeface="Cambria"/>
                <a:sym typeface="Cambria"/>
              </a:defRPr>
            </a:pPr>
            <a:endParaRPr dirty="0">
              <a:uFill>
                <a:solidFill>
                  <a:srgbClr val="222222"/>
                </a:solidFill>
              </a:uFill>
            </a:endParaRPr>
          </a:p>
          <a:p>
            <a:pPr defTabSz="246888">
              <a:lnSpc>
                <a:spcPct val="100000"/>
              </a:lnSpc>
              <a:defRPr sz="2754" b="0" cap="none" spc="0">
                <a:solidFill>
                  <a:srgbClr val="A7A7A7"/>
                </a:solidFill>
                <a:uFill>
                  <a:solidFill>
                    <a:srgbClr val="000000"/>
                  </a:solidFill>
                </a:uFill>
                <a:latin typeface="Cambria"/>
                <a:ea typeface="Cambria"/>
                <a:cs typeface="Cambria"/>
                <a:sym typeface="Cambria"/>
              </a:defRPr>
            </a:pPr>
            <a:endParaRPr dirty="0">
              <a:uFill>
                <a:solidFill>
                  <a:srgbClr val="222222"/>
                </a:solidFill>
              </a:uFill>
            </a:endParaRPr>
          </a:p>
          <a:p>
            <a:pPr defTabSz="246888">
              <a:lnSpc>
                <a:spcPct val="100000"/>
              </a:lnSpc>
              <a:defRPr sz="2754" b="0" cap="none" spc="0">
                <a:solidFill>
                  <a:srgbClr val="A7A7A7"/>
                </a:solidFill>
                <a:uFill>
                  <a:solidFill>
                    <a:srgbClr val="000000"/>
                  </a:solidFill>
                </a:uFill>
                <a:latin typeface="Cambria"/>
                <a:ea typeface="Cambria"/>
                <a:cs typeface="Cambria"/>
                <a:sym typeface="Cambria"/>
              </a:defRPr>
            </a:pPr>
            <a:endParaRPr lang="en-GB" dirty="0" smtClean="0">
              <a:uFill>
                <a:solidFill>
                  <a:srgbClr val="222222"/>
                </a:solidFill>
              </a:uFill>
              <a:latin typeface="+mn-lt"/>
              <a:ea typeface="+mn-ea"/>
              <a:cs typeface="+mn-cs"/>
              <a:sym typeface="Helvetica"/>
            </a:endParaRPr>
          </a:p>
          <a:p>
            <a:pPr defTabSz="246888">
              <a:lnSpc>
                <a:spcPct val="100000"/>
              </a:lnSpc>
              <a:defRPr sz="2754" b="0" cap="none" spc="0">
                <a:solidFill>
                  <a:srgbClr val="A7A7A7"/>
                </a:solidFill>
                <a:uFill>
                  <a:solidFill>
                    <a:srgbClr val="000000"/>
                  </a:solidFill>
                </a:uFill>
                <a:latin typeface="Cambria"/>
                <a:ea typeface="Cambria"/>
                <a:cs typeface="Cambria"/>
                <a:sym typeface="Cambria"/>
              </a:defRPr>
            </a:pPr>
            <a:endParaRPr lang="en-GB" dirty="0">
              <a:uFill>
                <a:solidFill>
                  <a:srgbClr val="222222"/>
                </a:solidFill>
              </a:uFill>
              <a:latin typeface="+mn-lt"/>
              <a:ea typeface="+mn-ea"/>
              <a:cs typeface="+mn-cs"/>
              <a:sym typeface="Helvetica"/>
            </a:endParaRPr>
          </a:p>
          <a:p>
            <a:pPr defTabSz="246888">
              <a:lnSpc>
                <a:spcPct val="100000"/>
              </a:lnSpc>
              <a:defRPr sz="2754" b="0" cap="none" spc="0">
                <a:solidFill>
                  <a:srgbClr val="A7A7A7"/>
                </a:solidFill>
                <a:uFill>
                  <a:solidFill>
                    <a:srgbClr val="000000"/>
                  </a:solidFill>
                </a:uFill>
                <a:latin typeface="Cambria"/>
                <a:ea typeface="Cambria"/>
                <a:cs typeface="Cambria"/>
                <a:sym typeface="Cambria"/>
              </a:defRPr>
            </a:pPr>
            <a:r>
              <a:rPr dirty="0" smtClean="0">
                <a:uFill>
                  <a:solidFill>
                    <a:srgbClr val="222222"/>
                  </a:solidFill>
                </a:uFill>
                <a:latin typeface="+mn-lt"/>
                <a:ea typeface="+mn-ea"/>
                <a:cs typeface="+mn-cs"/>
                <a:sym typeface="Helvetica"/>
              </a:rPr>
              <a:t>January </a:t>
            </a:r>
            <a:r>
              <a:rPr dirty="0">
                <a:uFill>
                  <a:solidFill>
                    <a:srgbClr val="222222"/>
                  </a:solidFill>
                </a:uFill>
                <a:latin typeface="+mn-lt"/>
                <a:ea typeface="+mn-ea"/>
                <a:cs typeface="+mn-cs"/>
                <a:sym typeface="Helvetica"/>
              </a:rPr>
              <a:t>2015  Request for fresh inquest</a:t>
            </a:r>
            <a:endParaRPr dirty="0">
              <a:uFill>
                <a:solidFill>
                  <a:srgbClr val="222222"/>
                </a:solidFill>
              </a:uFill>
            </a:endParaRPr>
          </a:p>
          <a:p>
            <a:pPr defTabSz="246888">
              <a:lnSpc>
                <a:spcPct val="100000"/>
              </a:lnSpc>
              <a:defRPr sz="2754" b="0" cap="none" spc="0">
                <a:solidFill>
                  <a:srgbClr val="A7A7A7"/>
                </a:solidFill>
                <a:uFill>
                  <a:solidFill>
                    <a:srgbClr val="222222"/>
                  </a:solidFill>
                </a:uFill>
                <a:latin typeface="+mn-lt"/>
                <a:ea typeface="+mn-ea"/>
                <a:cs typeface="+mn-cs"/>
                <a:sym typeface="Helvetica"/>
              </a:defRPr>
            </a:pPr>
            <a:endParaRPr dirty="0">
              <a:uFill>
                <a:solidFill>
                  <a:srgbClr val="222222"/>
                </a:solidFill>
              </a:uFill>
            </a:endParaRPr>
          </a:p>
          <a:p>
            <a:pPr defTabSz="246888">
              <a:lnSpc>
                <a:spcPct val="100000"/>
              </a:lnSpc>
              <a:defRPr sz="2754" b="0" cap="none" spc="0">
                <a:solidFill>
                  <a:srgbClr val="A7A7A7"/>
                </a:solidFill>
                <a:uFill>
                  <a:solidFill>
                    <a:srgbClr val="000000"/>
                  </a:solidFill>
                </a:uFill>
                <a:latin typeface="Cambria"/>
                <a:ea typeface="Cambria"/>
                <a:cs typeface="Cambria"/>
                <a:sym typeface="Cambria"/>
              </a:defRPr>
            </a:pPr>
            <a:r>
              <a:rPr dirty="0">
                <a:uFill>
                  <a:solidFill>
                    <a:srgbClr val="222222"/>
                  </a:solidFill>
                </a:uFill>
                <a:latin typeface="+mn-lt"/>
                <a:ea typeface="+mn-ea"/>
                <a:cs typeface="+mn-cs"/>
                <a:sym typeface="Helvetica"/>
              </a:rPr>
              <a:t>March 2015  No police charges</a:t>
            </a:r>
            <a:endParaRPr dirty="0">
              <a:uFill>
                <a:solidFill>
                  <a:srgbClr val="222222"/>
                </a:solidFill>
              </a:uFill>
            </a:endParaRPr>
          </a:p>
          <a:p>
            <a:pPr defTabSz="246888">
              <a:lnSpc>
                <a:spcPct val="100000"/>
              </a:lnSpc>
              <a:defRPr sz="2754" b="0" cap="none" spc="0">
                <a:solidFill>
                  <a:srgbClr val="A7A7A7"/>
                </a:solidFill>
                <a:uFill>
                  <a:solidFill>
                    <a:srgbClr val="222222"/>
                  </a:solidFill>
                </a:uFill>
                <a:latin typeface="+mn-lt"/>
                <a:ea typeface="+mn-ea"/>
                <a:cs typeface="+mn-cs"/>
                <a:sym typeface="Helvetica"/>
              </a:defRPr>
            </a:pPr>
            <a:endParaRPr dirty="0">
              <a:uFill>
                <a:solidFill>
                  <a:srgbClr val="222222"/>
                </a:solidFill>
              </a:uFill>
            </a:endParaRPr>
          </a:p>
          <a:p>
            <a:pPr defTabSz="246888">
              <a:lnSpc>
                <a:spcPct val="100000"/>
              </a:lnSpc>
              <a:defRPr sz="2754" b="0" cap="none" spc="0">
                <a:solidFill>
                  <a:srgbClr val="A7A7A7"/>
                </a:solidFill>
                <a:uFill>
                  <a:solidFill>
                    <a:srgbClr val="000000"/>
                  </a:solidFill>
                </a:uFill>
                <a:latin typeface="Cambria"/>
                <a:ea typeface="Cambria"/>
                <a:cs typeface="Cambria"/>
                <a:sym typeface="Cambria"/>
              </a:defRPr>
            </a:pPr>
            <a:r>
              <a:rPr dirty="0">
                <a:uFill>
                  <a:solidFill>
                    <a:srgbClr val="222222"/>
                  </a:solidFill>
                </a:uFill>
                <a:latin typeface="+mn-lt"/>
                <a:ea typeface="+mn-ea"/>
                <a:cs typeface="+mn-cs"/>
                <a:sym typeface="Helvetica"/>
              </a:rPr>
              <a:t>April 2015  Publication of fact-finding </a:t>
            </a:r>
            <a:r>
              <a:rPr dirty="0" err="1" smtClean="0">
                <a:uFill>
                  <a:solidFill>
                    <a:srgbClr val="222222"/>
                  </a:solidFill>
                </a:uFill>
                <a:latin typeface="+mn-lt"/>
                <a:ea typeface="+mn-ea"/>
                <a:cs typeface="+mn-cs"/>
                <a:sym typeface="Helvetica"/>
              </a:rPr>
              <a:t>judgement</a:t>
            </a:r>
            <a:r>
              <a:rPr dirty="0" smtClean="0">
                <a:uFill>
                  <a:solidFill>
                    <a:srgbClr val="222222"/>
                  </a:solidFill>
                </a:uFill>
                <a:latin typeface="+mn-lt"/>
                <a:ea typeface="+mn-ea"/>
                <a:cs typeface="+mn-cs"/>
                <a:sym typeface="Helvetica"/>
              </a:rPr>
              <a:t> </a:t>
            </a:r>
            <a:r>
              <a:rPr dirty="0">
                <a:uFill>
                  <a:solidFill>
                    <a:srgbClr val="222222"/>
                  </a:solidFill>
                </a:uFill>
                <a:latin typeface="+mn-lt"/>
                <a:ea typeface="+mn-ea"/>
                <a:cs typeface="+mn-cs"/>
                <a:sym typeface="Helvetica"/>
              </a:rPr>
              <a:t>delayed</a:t>
            </a:r>
            <a:endParaRPr dirty="0">
              <a:uFill>
                <a:solidFill>
                  <a:srgbClr val="222222"/>
                </a:solidFill>
              </a:uFill>
            </a:endParaRPr>
          </a:p>
          <a:p>
            <a:pPr defTabSz="246888">
              <a:lnSpc>
                <a:spcPct val="100000"/>
              </a:lnSpc>
              <a:defRPr sz="2754" b="0" cap="none" spc="0">
                <a:solidFill>
                  <a:srgbClr val="A7A7A7"/>
                </a:solidFill>
                <a:uFill>
                  <a:solidFill>
                    <a:srgbClr val="222222"/>
                  </a:solidFill>
                </a:uFill>
                <a:latin typeface="+mn-lt"/>
                <a:ea typeface="+mn-ea"/>
                <a:cs typeface="+mn-cs"/>
                <a:sym typeface="Helvetica"/>
              </a:defRPr>
            </a:pPr>
            <a:endParaRPr dirty="0">
              <a:uFill>
                <a:solidFill>
                  <a:srgbClr val="222222"/>
                </a:solidFill>
              </a:uFill>
            </a:endParaRPr>
          </a:p>
          <a:p>
            <a:pPr defTabSz="246888">
              <a:lnSpc>
                <a:spcPct val="100000"/>
              </a:lnSpc>
              <a:defRPr sz="2754" b="0" cap="none" spc="0">
                <a:solidFill>
                  <a:srgbClr val="A7A7A7"/>
                </a:solidFill>
                <a:uFill>
                  <a:solidFill>
                    <a:srgbClr val="000000"/>
                  </a:solidFill>
                </a:uFill>
                <a:latin typeface="Cambria"/>
                <a:ea typeface="Cambria"/>
                <a:cs typeface="Cambria"/>
                <a:sym typeface="Cambria"/>
              </a:defRPr>
            </a:pPr>
            <a:r>
              <a:rPr dirty="0">
                <a:uFill>
                  <a:solidFill>
                    <a:srgbClr val="222222"/>
                  </a:solidFill>
                </a:uFill>
                <a:latin typeface="+mn-lt"/>
                <a:ea typeface="+mn-ea"/>
                <a:cs typeface="+mn-cs"/>
                <a:sym typeface="Helvetica"/>
              </a:rPr>
              <a:t>July 2015  High Court orders fresh inquest</a:t>
            </a:r>
            <a:endParaRPr dirty="0">
              <a:uFill>
                <a:solidFill>
                  <a:srgbClr val="222222"/>
                </a:solidFill>
              </a:uFill>
            </a:endParaRPr>
          </a:p>
          <a:p>
            <a:pPr defTabSz="246888">
              <a:lnSpc>
                <a:spcPct val="100000"/>
              </a:lnSpc>
              <a:defRPr sz="2754" b="0" cap="none" spc="0">
                <a:solidFill>
                  <a:srgbClr val="A7A7A7"/>
                </a:solidFill>
                <a:uFill>
                  <a:solidFill>
                    <a:srgbClr val="222222"/>
                  </a:solidFill>
                </a:uFill>
                <a:latin typeface="+mn-lt"/>
                <a:ea typeface="+mn-ea"/>
                <a:cs typeface="+mn-cs"/>
                <a:sym typeface="Helvetica"/>
              </a:defRPr>
            </a:pPr>
            <a:endParaRPr dirty="0">
              <a:uFill>
                <a:solidFill>
                  <a:srgbClr val="222222"/>
                </a:solidFill>
              </a:uFill>
            </a:endParaRPr>
          </a:p>
          <a:p>
            <a:pPr defTabSz="246888">
              <a:lnSpc>
                <a:spcPct val="100000"/>
              </a:lnSpc>
              <a:defRPr sz="2754" b="0" cap="none" spc="0">
                <a:solidFill>
                  <a:srgbClr val="A7A7A7"/>
                </a:solidFill>
                <a:uFill>
                  <a:solidFill>
                    <a:srgbClr val="000000"/>
                  </a:solidFill>
                </a:uFill>
                <a:latin typeface="Cambria"/>
                <a:ea typeface="Cambria"/>
                <a:cs typeface="Cambria"/>
                <a:sym typeface="Cambria"/>
              </a:defRPr>
            </a:pPr>
            <a:r>
              <a:rPr dirty="0">
                <a:uFill>
                  <a:solidFill>
                    <a:srgbClr val="222222"/>
                  </a:solidFill>
                </a:uFill>
                <a:latin typeface="+mn-lt"/>
                <a:ea typeface="+mn-ea"/>
                <a:cs typeface="+mn-cs"/>
                <a:sym typeface="Helvetica"/>
              </a:rPr>
              <a:t>November 2015  Hearing reviews medical evidence</a:t>
            </a:r>
            <a:endParaRPr dirty="0">
              <a:uFill>
                <a:solidFill>
                  <a:srgbClr val="222222"/>
                </a:solidFill>
              </a:uFill>
            </a:endParaRPr>
          </a:p>
          <a:p>
            <a:pPr defTabSz="246888">
              <a:lnSpc>
                <a:spcPct val="100000"/>
              </a:lnSpc>
              <a:defRPr sz="2754" b="0" cap="none" spc="0">
                <a:solidFill>
                  <a:srgbClr val="A7A7A7"/>
                </a:solidFill>
                <a:uFill>
                  <a:solidFill>
                    <a:srgbClr val="222222"/>
                  </a:solidFill>
                </a:uFill>
                <a:latin typeface="+mn-lt"/>
                <a:ea typeface="+mn-ea"/>
                <a:cs typeface="+mn-cs"/>
                <a:sym typeface="Helvetica"/>
              </a:defRPr>
            </a:pPr>
            <a:endParaRPr dirty="0">
              <a:uFill>
                <a:solidFill>
                  <a:srgbClr val="222222"/>
                </a:solidFill>
              </a:uFill>
            </a:endParaRPr>
          </a:p>
          <a:p>
            <a:pPr defTabSz="246888">
              <a:lnSpc>
                <a:spcPct val="100000"/>
              </a:lnSpc>
              <a:defRPr sz="2754" b="0" cap="none" spc="0">
                <a:solidFill>
                  <a:srgbClr val="A7A7A7"/>
                </a:solidFill>
                <a:uFill>
                  <a:solidFill>
                    <a:srgbClr val="000000"/>
                  </a:solidFill>
                </a:uFill>
                <a:latin typeface="Cambria"/>
                <a:ea typeface="Cambria"/>
                <a:cs typeface="Cambria"/>
                <a:sym typeface="Cambria"/>
              </a:defRPr>
            </a:pPr>
            <a:r>
              <a:rPr dirty="0">
                <a:uFill>
                  <a:solidFill>
                    <a:srgbClr val="222222"/>
                  </a:solidFill>
                </a:uFill>
                <a:latin typeface="+mn-lt"/>
                <a:ea typeface="+mn-ea"/>
                <a:cs typeface="+mn-cs"/>
                <a:sym typeface="Helvetica"/>
              </a:rPr>
              <a:t>January 2016  Family judge rules Poppi was sexually assaulted</a:t>
            </a:r>
            <a:endParaRPr dirty="0">
              <a:uFill>
                <a:solidFill>
                  <a:srgbClr val="222222"/>
                </a:solidFill>
              </a:uFill>
            </a:endParaRPr>
          </a:p>
          <a:p>
            <a:pPr defTabSz="246888">
              <a:lnSpc>
                <a:spcPct val="100000"/>
              </a:lnSpc>
              <a:defRPr sz="2754" b="0" cap="none" spc="0">
                <a:solidFill>
                  <a:srgbClr val="A7A7A7"/>
                </a:solidFill>
                <a:uFill>
                  <a:solidFill>
                    <a:srgbClr val="333333"/>
                  </a:solidFill>
                </a:uFill>
                <a:latin typeface="+mn-lt"/>
                <a:ea typeface="+mn-ea"/>
                <a:cs typeface="+mn-cs"/>
                <a:sym typeface="Helvetica"/>
              </a:defRPr>
            </a:pPr>
            <a:endParaRPr dirty="0">
              <a:uFill>
                <a:solidFill>
                  <a:srgbClr val="222222"/>
                </a:solidFill>
              </a:uFill>
            </a:endParaRPr>
          </a:p>
        </p:txBody>
      </p:sp>
      <p:sp>
        <p:nvSpPr>
          <p:cNvPr id="197" name="Shape 197"/>
          <p:cNvSpPr/>
          <p:nvPr/>
        </p:nvSpPr>
        <p:spPr>
          <a:xfrm>
            <a:off x="406400" y="457200"/>
            <a:ext cx="11176000" cy="4572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normAutofit/>
          </a:bodyPr>
          <a:lstStyle>
            <a:lvl1pPr defTabSz="139331">
              <a:lnSpc>
                <a:spcPct val="80000"/>
              </a:lnSpc>
              <a:spcBef>
                <a:spcPts val="0"/>
              </a:spcBef>
              <a:defRPr sz="2300" cap="all">
                <a:solidFill>
                  <a:srgbClr val="A7A7A7"/>
                </a:solidFill>
                <a:latin typeface="DIN Condensed"/>
                <a:ea typeface="DIN Condensed"/>
                <a:cs typeface="DIN Condensed"/>
                <a:sym typeface="DIN Condensed"/>
              </a:defRPr>
            </a:lvl1pPr>
          </a:lstStyle>
          <a:p>
            <a:r>
              <a:t>Crime &amp; punishment #1: when legal worlds collide</a:t>
            </a:r>
          </a:p>
        </p:txBody>
      </p:sp>
      <p:sp>
        <p:nvSpPr>
          <p:cNvPr id="198" name="Shape 198"/>
          <p:cNvSpPr/>
          <p:nvPr/>
        </p:nvSpPr>
        <p:spPr>
          <a:xfrm>
            <a:off x="8158584" y="1492424"/>
            <a:ext cx="2297587" cy="6350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sz="3500">
                <a:solidFill>
                  <a:srgbClr val="D71A16"/>
                </a:solidFill>
              </a:defRPr>
            </a:lvl1pPr>
          </a:lstStyle>
          <a:p>
            <a:r>
              <a:rPr dirty="0"/>
              <a:t>*Warning*</a:t>
            </a:r>
          </a:p>
        </p:txBody>
      </p:sp>
      <p:pic>
        <p:nvPicPr>
          <p:cNvPr id="1026" name="Picture 2" descr="Image result for poppi worthington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7984" y="2716560"/>
            <a:ext cx="7146222" cy="47525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1026"/>
                                        </p:tgtEl>
                                      </p:cBhvr>
                                    </p:animEffect>
                                    <p:anim calcmode="lin" valueType="num">
                                      <p:cBhvr>
                                        <p:cTn id="14" dur="1000"/>
                                        <p:tgtEl>
                                          <p:spTgt spid="1026"/>
                                        </p:tgtEl>
                                        <p:attrNameLst>
                                          <p:attrName>ppt_x</p:attrName>
                                        </p:attrNameLst>
                                      </p:cBhvr>
                                      <p:tavLst>
                                        <p:tav tm="0">
                                          <p:val>
                                            <p:strVal val="ppt_x"/>
                                          </p:val>
                                        </p:tav>
                                        <p:tav tm="100000">
                                          <p:val>
                                            <p:strVal val="ppt_x"/>
                                          </p:val>
                                        </p:tav>
                                      </p:tavLst>
                                    </p:anim>
                                    <p:anim calcmode="lin" valueType="num">
                                      <p:cBhvr>
                                        <p:cTn id="15" dur="1000"/>
                                        <p:tgtEl>
                                          <p:spTgt spid="1026"/>
                                        </p:tgtEl>
                                        <p:attrNameLst>
                                          <p:attrName>ppt_y</p:attrName>
                                        </p:attrNameLst>
                                      </p:cBhvr>
                                      <p:tavLst>
                                        <p:tav tm="0">
                                          <p:val>
                                            <p:strVal val="ppt_y"/>
                                          </p:val>
                                        </p:tav>
                                        <p:tav tm="100000">
                                          <p:val>
                                            <p:strVal val="ppt_y+.1"/>
                                          </p:val>
                                        </p:tav>
                                      </p:tavLst>
                                    </p:anim>
                                    <p:set>
                                      <p:cBhvr>
                                        <p:cTn id="16" dur="1" fill="hold">
                                          <p:stCondLst>
                                            <p:cond delay="9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Shape 200"/>
          <p:cNvSpPr>
            <a:spLocks noGrp="1"/>
          </p:cNvSpPr>
          <p:nvPr>
            <p:ph type="title"/>
          </p:nvPr>
        </p:nvSpPr>
        <p:spPr>
          <a:xfrm>
            <a:off x="406400" y="1512712"/>
            <a:ext cx="12192000" cy="723901"/>
          </a:xfrm>
          <a:prstGeom prst="rect">
            <a:avLst/>
          </a:prstGeom>
        </p:spPr>
        <p:txBody>
          <a:bodyPr/>
          <a:lstStyle>
            <a:lvl1pPr defTabSz="496569">
              <a:spcBef>
                <a:spcPts val="2300"/>
              </a:spcBef>
              <a:defRPr sz="3600"/>
            </a:lvl1pPr>
          </a:lstStyle>
          <a:p>
            <a:r>
              <a:t>Case 1: poppi worthington</a:t>
            </a:r>
          </a:p>
        </p:txBody>
      </p:sp>
      <p:sp>
        <p:nvSpPr>
          <p:cNvPr id="201" name="Shape 201"/>
          <p:cNvSpPr>
            <a:spLocks noGrp="1"/>
          </p:cNvSpPr>
          <p:nvPr>
            <p:ph type="body" idx="13"/>
          </p:nvPr>
        </p:nvSpPr>
        <p:spPr>
          <a:prstGeom prst="rect">
            <a:avLst/>
          </a:prstGeom>
          <a:extLst>
            <a:ext uri="{C572A759-6A51-4108-AA02-DFA0A04FC94B}">
              <ma14:wrappingTextBoxFlag xmlns:ma14="http://schemas.microsoft.com/office/mac/drawingml/2011/main" xmlns="" val="1"/>
            </a:ext>
          </a:extLst>
        </p:spPr>
        <p:txBody>
          <a:bodyPr/>
          <a:lstStyle/>
          <a:p>
            <a:pPr marL="398355" indent="-398355" defTabSz="494465">
              <a:lnSpc>
                <a:spcPct val="100000"/>
              </a:lnSpc>
              <a:buClr>
                <a:srgbClr val="39A3D5"/>
              </a:buClr>
              <a:buSzPct val="104999"/>
              <a:buFont typeface="Avenir Next"/>
              <a:buChar char="‣"/>
              <a:defRPr sz="3036" b="0" cap="none">
                <a:solidFill>
                  <a:srgbClr val="838787"/>
                </a:solidFill>
                <a:latin typeface="Avenir Next"/>
                <a:ea typeface="Avenir Next"/>
                <a:cs typeface="Avenir Next"/>
                <a:sym typeface="Avenir Next"/>
              </a:defRPr>
            </a:pPr>
            <a:r>
              <a:t>What led to the Family Court's decision?</a:t>
            </a:r>
          </a:p>
          <a:p>
            <a:pPr marL="398355" indent="-398355" defTabSz="494465">
              <a:lnSpc>
                <a:spcPct val="100000"/>
              </a:lnSpc>
              <a:buClr>
                <a:srgbClr val="39A3D5"/>
              </a:buClr>
              <a:buSzPct val="104999"/>
              <a:buFont typeface="Avenir Next"/>
              <a:buChar char="‣"/>
              <a:defRPr sz="3036" b="0" cap="none">
                <a:solidFill>
                  <a:srgbClr val="838787"/>
                </a:solidFill>
                <a:latin typeface="Avenir Next"/>
                <a:ea typeface="Avenir Next"/>
                <a:cs typeface="Avenir Next"/>
                <a:sym typeface="Avenir Next"/>
              </a:defRPr>
            </a:pPr>
            <a:r>
              <a:t>Facts as recited by judge</a:t>
            </a:r>
          </a:p>
          <a:p>
            <a:pPr marL="398355" indent="-398355" defTabSz="494465">
              <a:lnSpc>
                <a:spcPct val="100000"/>
              </a:lnSpc>
              <a:buClr>
                <a:srgbClr val="39A3D5"/>
              </a:buClr>
              <a:buSzPct val="104999"/>
              <a:buFont typeface="Avenir Next"/>
              <a:buChar char="‣"/>
              <a:defRPr sz="3036" b="0" cap="none">
                <a:solidFill>
                  <a:srgbClr val="838787"/>
                </a:solidFill>
                <a:latin typeface="Avenir Next"/>
                <a:ea typeface="Avenir Next"/>
                <a:cs typeface="Avenir Next"/>
                <a:sym typeface="Avenir Next"/>
              </a:defRPr>
            </a:pPr>
            <a:r>
              <a:t>Crown Prosecution Service (CPS) twice decided not to charge</a:t>
            </a:r>
          </a:p>
          <a:p>
            <a:pPr marL="398355" indent="-398355" defTabSz="494465">
              <a:lnSpc>
                <a:spcPct val="100000"/>
              </a:lnSpc>
              <a:buClr>
                <a:srgbClr val="39A3D5"/>
              </a:buClr>
              <a:buSzPct val="104999"/>
              <a:buFont typeface="Avenir Next"/>
              <a:buChar char="‣"/>
              <a:defRPr sz="3036" b="0" cap="none">
                <a:solidFill>
                  <a:srgbClr val="838787"/>
                </a:solidFill>
                <a:latin typeface="Avenir Next"/>
                <a:ea typeface="Avenir Next"/>
                <a:cs typeface="Avenir Next"/>
                <a:sym typeface="Avenir Next"/>
              </a:defRPr>
            </a:pPr>
            <a:r>
              <a:t>High Court Judge twice ruled father has sexually assaulted daughter shortly before her death</a:t>
            </a:r>
          </a:p>
          <a:p>
            <a:pPr marL="398355" indent="-398355" defTabSz="494465">
              <a:lnSpc>
                <a:spcPct val="100000"/>
              </a:lnSpc>
              <a:buClr>
                <a:srgbClr val="39A3D5"/>
              </a:buClr>
              <a:buSzPct val="104999"/>
              <a:buFont typeface="Avenir Next"/>
              <a:buChar char="‣"/>
              <a:defRPr sz="3036" b="0" cap="none">
                <a:solidFill>
                  <a:srgbClr val="838787"/>
                </a:solidFill>
                <a:latin typeface="Avenir Next"/>
                <a:ea typeface="Avenir Next"/>
                <a:cs typeface="Avenir Next"/>
                <a:sym typeface="Avenir Next"/>
              </a:defRPr>
            </a:pPr>
            <a:r>
              <a:t>June 2016   Serious Case Review published</a:t>
            </a:r>
          </a:p>
          <a:p>
            <a:pPr marL="398355" indent="-398355" defTabSz="494465">
              <a:lnSpc>
                <a:spcPct val="100000"/>
              </a:lnSpc>
              <a:buClr>
                <a:srgbClr val="39A3D5"/>
              </a:buClr>
              <a:buSzPct val="104999"/>
              <a:buFont typeface="Avenir Next"/>
              <a:buChar char="‣"/>
              <a:defRPr sz="3036" b="0" cap="none">
                <a:solidFill>
                  <a:srgbClr val="838787"/>
                </a:solidFill>
                <a:latin typeface="Avenir Next"/>
                <a:ea typeface="Avenir Next"/>
                <a:cs typeface="Avenir Next"/>
                <a:sym typeface="Avenir Next"/>
              </a:defRPr>
            </a:pPr>
            <a:r>
              <a:t>September 2016    Inquest postponed</a:t>
            </a:r>
          </a:p>
          <a:p>
            <a:pPr marL="398355" indent="-398355" defTabSz="494465">
              <a:lnSpc>
                <a:spcPct val="100000"/>
              </a:lnSpc>
              <a:buClr>
                <a:srgbClr val="39A3D5"/>
              </a:buClr>
              <a:buSzPct val="104999"/>
              <a:buFont typeface="Avenir Next"/>
              <a:buChar char="‣"/>
              <a:defRPr sz="3036" b="0" cap="none">
                <a:solidFill>
                  <a:srgbClr val="838787"/>
                </a:solidFill>
                <a:latin typeface="Avenir Next"/>
                <a:ea typeface="Avenir Next"/>
                <a:cs typeface="Avenir Next"/>
                <a:sym typeface="Avenir Next"/>
              </a:defRPr>
            </a:pPr>
            <a:r>
              <a:t>November 2016   CPS again decide not to charge anyone</a:t>
            </a:r>
          </a:p>
        </p:txBody>
      </p:sp>
      <p:sp>
        <p:nvSpPr>
          <p:cNvPr id="202" name="Shape 202"/>
          <p:cNvSpPr>
            <a:spLocks noGrp="1"/>
          </p:cNvSpPr>
          <p:nvPr>
            <p:ph type="body" sz="quarter" idx="1"/>
          </p:nvPr>
        </p:nvSpPr>
        <p:spPr>
          <a:prstGeom prst="rect">
            <a:avLst/>
          </a:prstGeom>
        </p:spPr>
        <p:txBody>
          <a:bodyPr/>
          <a:lstStyle>
            <a:lvl1pPr defTabSz="139331">
              <a:defRPr sz="2300" spc="0">
                <a:solidFill>
                  <a:srgbClr val="A7A7A7"/>
                </a:solidFill>
                <a:latin typeface="DIN Condensed"/>
                <a:ea typeface="DIN Condensed"/>
                <a:cs typeface="DIN Condensed"/>
                <a:sym typeface="DIN Condensed"/>
              </a:defRPr>
            </a:lvl1pPr>
          </a:lstStyle>
          <a:p>
            <a:r>
              <a:t>Crime &amp; punishment #1: when legal worlds collide</a:t>
            </a: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Shape 204"/>
          <p:cNvSpPr>
            <a:spLocks noGrp="1"/>
          </p:cNvSpPr>
          <p:nvPr>
            <p:ph type="title"/>
          </p:nvPr>
        </p:nvSpPr>
        <p:spPr>
          <a:xfrm>
            <a:off x="406399" y="1240423"/>
            <a:ext cx="12192001" cy="723901"/>
          </a:xfrm>
          <a:prstGeom prst="rect">
            <a:avLst/>
          </a:prstGeom>
        </p:spPr>
        <p:txBody>
          <a:bodyPr/>
          <a:lstStyle>
            <a:lvl1pPr defTabSz="397256">
              <a:spcBef>
                <a:spcPts val="1900"/>
              </a:spcBef>
              <a:defRPr sz="4000"/>
            </a:lvl1pPr>
          </a:lstStyle>
          <a:p>
            <a:r>
              <a:t>Case 2: kye kerr</a:t>
            </a:r>
          </a:p>
        </p:txBody>
      </p:sp>
      <p:sp>
        <p:nvSpPr>
          <p:cNvPr id="205" name="Shape 205"/>
          <p:cNvSpPr>
            <a:spLocks noGrp="1"/>
          </p:cNvSpPr>
          <p:nvPr>
            <p:ph type="body" idx="1"/>
          </p:nvPr>
        </p:nvSpPr>
        <p:spPr>
          <a:xfrm>
            <a:off x="406400" y="2198623"/>
            <a:ext cx="12192001" cy="6653277"/>
          </a:xfrm>
          <a:prstGeom prst="rect">
            <a:avLst/>
          </a:prstGeom>
        </p:spPr>
        <p:txBody>
          <a:bodyPr anchor="t"/>
          <a:lstStyle/>
          <a:p>
            <a:pPr marL="444500" indent="-444500" defTabSz="584200">
              <a:lnSpc>
                <a:spcPct val="100000"/>
              </a:lnSpc>
              <a:spcBef>
                <a:spcPts val="2800"/>
              </a:spcBef>
              <a:buClr>
                <a:srgbClr val="39A3D5"/>
              </a:buClr>
              <a:buSzPct val="104999"/>
              <a:buFont typeface="Avenir Next"/>
              <a:buChar char="‣"/>
              <a:defRPr sz="3400" b="0" cap="none" spc="0">
                <a:latin typeface="Avenir Next Medium"/>
                <a:ea typeface="Avenir Next Medium"/>
                <a:cs typeface="Avenir Next Medium"/>
                <a:sym typeface="Avenir Next Medium"/>
              </a:defRPr>
            </a:pPr>
            <a:r>
              <a:t>11th July 2011 - 6 week old Kye Kerr died</a:t>
            </a:r>
          </a:p>
          <a:p>
            <a:pPr marL="444500" indent="-444500" defTabSz="584200">
              <a:lnSpc>
                <a:spcPct val="100000"/>
              </a:lnSpc>
              <a:spcBef>
                <a:spcPts val="2800"/>
              </a:spcBef>
              <a:buClr>
                <a:srgbClr val="39A3D5"/>
              </a:buClr>
              <a:buSzPct val="104999"/>
              <a:buFont typeface="Avenir Next"/>
              <a:buChar char="‣"/>
              <a:defRPr sz="3400" b="0" cap="none" spc="0">
                <a:latin typeface="Avenir Next Medium"/>
                <a:ea typeface="Avenir Next Medium"/>
                <a:cs typeface="Avenir Next Medium"/>
                <a:sym typeface="Avenir Next Medium"/>
              </a:defRPr>
            </a:pPr>
            <a:r>
              <a:t>Catastrophic head injury - Cause of death unascertained</a:t>
            </a:r>
          </a:p>
          <a:p>
            <a:pPr marL="444500" indent="-444500" defTabSz="584200">
              <a:lnSpc>
                <a:spcPct val="100000"/>
              </a:lnSpc>
              <a:spcBef>
                <a:spcPts val="2800"/>
              </a:spcBef>
              <a:buClr>
                <a:srgbClr val="39A3D5"/>
              </a:buClr>
              <a:buSzPct val="104999"/>
              <a:buFont typeface="Avenir Next"/>
              <a:buChar char="‣"/>
              <a:defRPr sz="3400" b="0" cap="none" spc="0">
                <a:latin typeface="Avenir Next Medium"/>
                <a:ea typeface="Avenir Next Medium"/>
                <a:cs typeface="Avenir Next Medium"/>
                <a:sym typeface="Avenir Next Medium"/>
              </a:defRPr>
            </a:pPr>
            <a:r>
              <a:t>No proceedings</a:t>
            </a:r>
          </a:p>
          <a:p>
            <a:pPr marL="444500" indent="-444500" defTabSz="584200">
              <a:lnSpc>
                <a:spcPct val="100000"/>
              </a:lnSpc>
              <a:spcBef>
                <a:spcPts val="2800"/>
              </a:spcBef>
              <a:buClr>
                <a:srgbClr val="39A3D5"/>
              </a:buClr>
              <a:buSzPct val="104999"/>
              <a:buFont typeface="Avenir Next"/>
              <a:buChar char="‣"/>
              <a:defRPr sz="3400" b="0" cap="none" spc="0">
                <a:latin typeface="Avenir Next Medium"/>
                <a:ea typeface="Avenir Next Medium"/>
                <a:cs typeface="Avenir Next Medium"/>
                <a:sym typeface="Avenir Next Medium"/>
              </a:defRPr>
            </a:pPr>
            <a:r>
              <a:t>September 2013 - conclusions reviewed; parents arrested</a:t>
            </a:r>
          </a:p>
          <a:p>
            <a:pPr marL="444500" indent="-444500" defTabSz="584200">
              <a:lnSpc>
                <a:spcPct val="100000"/>
              </a:lnSpc>
              <a:spcBef>
                <a:spcPts val="2800"/>
              </a:spcBef>
              <a:buClr>
                <a:srgbClr val="39A3D5"/>
              </a:buClr>
              <a:buSzPct val="104999"/>
              <a:buFont typeface="Avenir Next"/>
              <a:buChar char="‣"/>
              <a:defRPr sz="3400" b="0" cap="none" spc="0">
                <a:latin typeface="Avenir Next Medium"/>
                <a:ea typeface="Avenir Next Medium"/>
                <a:cs typeface="Avenir Next Medium"/>
                <a:sym typeface="Avenir Next Medium"/>
              </a:defRPr>
            </a:pPr>
            <a:r>
              <a:t>Care proceedings - found father caused Kye's death</a:t>
            </a:r>
          </a:p>
          <a:p>
            <a:pPr marL="444500" indent="-444500" defTabSz="584200">
              <a:lnSpc>
                <a:spcPct val="100000"/>
              </a:lnSpc>
              <a:spcBef>
                <a:spcPts val="2800"/>
              </a:spcBef>
              <a:buClr>
                <a:srgbClr val="39A3D5"/>
              </a:buClr>
              <a:buSzPct val="104999"/>
              <a:buFont typeface="Avenir Next"/>
              <a:buChar char="‣"/>
              <a:defRPr sz="3400" b="0" cap="none" spc="0">
                <a:latin typeface="Avenir Next Medium"/>
                <a:ea typeface="Avenir Next Medium"/>
                <a:cs typeface="Avenir Next Medium"/>
                <a:sym typeface="Avenir Next Medium"/>
              </a:defRPr>
            </a:pPr>
            <a:r>
              <a:t>March 2015 - father charged with manslaughter</a:t>
            </a:r>
          </a:p>
          <a:p>
            <a:pPr marL="444500" indent="-444500" defTabSz="584200">
              <a:lnSpc>
                <a:spcPct val="100000"/>
              </a:lnSpc>
              <a:spcBef>
                <a:spcPts val="2800"/>
              </a:spcBef>
              <a:buClr>
                <a:srgbClr val="39A3D5"/>
              </a:buClr>
              <a:buSzPct val="104999"/>
              <a:buFont typeface="Avenir Next"/>
              <a:buChar char="‣"/>
              <a:defRPr sz="3400" b="0" cap="none" spc="0">
                <a:latin typeface="Avenir Next Medium"/>
                <a:ea typeface="Avenir Next Medium"/>
                <a:cs typeface="Avenir Next Medium"/>
                <a:sym typeface="Avenir Next Medium"/>
              </a:defRPr>
            </a:pPr>
            <a:r>
              <a:t>November 2015 - father acquitted</a:t>
            </a:r>
          </a:p>
        </p:txBody>
      </p:sp>
      <p:sp>
        <p:nvSpPr>
          <p:cNvPr id="206" name="Shape 206"/>
          <p:cNvSpPr/>
          <p:nvPr/>
        </p:nvSpPr>
        <p:spPr>
          <a:xfrm>
            <a:off x="406400" y="457200"/>
            <a:ext cx="11176000" cy="4572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normAutofit/>
          </a:bodyPr>
          <a:lstStyle>
            <a:lvl1pPr defTabSz="139331">
              <a:lnSpc>
                <a:spcPct val="80000"/>
              </a:lnSpc>
              <a:spcBef>
                <a:spcPts val="0"/>
              </a:spcBef>
              <a:defRPr sz="2300" cap="all">
                <a:solidFill>
                  <a:srgbClr val="A7A7A7"/>
                </a:solidFill>
                <a:latin typeface="DIN Condensed"/>
                <a:ea typeface="DIN Condensed"/>
                <a:cs typeface="DIN Condensed"/>
                <a:sym typeface="DIN Condensed"/>
              </a:defRPr>
            </a:lvl1pPr>
          </a:lstStyle>
          <a:p>
            <a:r>
              <a:t>Crime &amp; punishment #1: when legal worlds collide</a:t>
            </a: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186" t="17483" r="33661" b="33399"/>
          <a:stretch/>
        </p:blipFill>
        <p:spPr bwMode="auto">
          <a:xfrm>
            <a:off x="406400" y="275940"/>
            <a:ext cx="11856640" cy="9319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5"/>
                                        </p:tgtEl>
                                      </p:cBhvr>
                                    </p:animEffect>
                                    <p:anim calcmode="lin" valueType="num">
                                      <p:cBhvr>
                                        <p:cTn id="14" dur="1000"/>
                                        <p:tgtEl>
                                          <p:spTgt spid="5"/>
                                        </p:tgtEl>
                                        <p:attrNameLst>
                                          <p:attrName>ppt_x</p:attrName>
                                        </p:attrNameLst>
                                      </p:cBhvr>
                                      <p:tavLst>
                                        <p:tav tm="0">
                                          <p:val>
                                            <p:strVal val="ppt_x"/>
                                          </p:val>
                                        </p:tav>
                                        <p:tav tm="100000">
                                          <p:val>
                                            <p:strVal val="ppt_x"/>
                                          </p:val>
                                        </p:tav>
                                      </p:tavLst>
                                    </p:anim>
                                    <p:anim calcmode="lin" valueType="num">
                                      <p:cBhvr>
                                        <p:cTn id="15" dur="1000"/>
                                        <p:tgtEl>
                                          <p:spTgt spid="5"/>
                                        </p:tgtEl>
                                        <p:attrNameLst>
                                          <p:attrName>ppt_y</p:attrName>
                                        </p:attrNameLst>
                                      </p:cBhvr>
                                      <p:tavLst>
                                        <p:tav tm="0">
                                          <p:val>
                                            <p:strVal val="ppt_y"/>
                                          </p:val>
                                        </p:tav>
                                        <p:tav tm="100000">
                                          <p:val>
                                            <p:strVal val="ppt_y+.1"/>
                                          </p:val>
                                        </p:tav>
                                      </p:tavLst>
                                    </p:anim>
                                    <p:set>
                                      <p:cBhvr>
                                        <p:cTn id="16"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Shape 208"/>
          <p:cNvSpPr>
            <a:spLocks noGrp="1"/>
          </p:cNvSpPr>
          <p:nvPr>
            <p:ph type="title"/>
          </p:nvPr>
        </p:nvSpPr>
        <p:spPr>
          <a:xfrm>
            <a:off x="406399" y="1267427"/>
            <a:ext cx="12192001" cy="723901"/>
          </a:xfrm>
          <a:prstGeom prst="rect">
            <a:avLst/>
          </a:prstGeom>
        </p:spPr>
        <p:txBody>
          <a:bodyPr/>
          <a:lstStyle>
            <a:lvl1pPr defTabSz="397256">
              <a:spcBef>
                <a:spcPts val="1900"/>
              </a:spcBef>
              <a:defRPr sz="4000"/>
            </a:lvl1pPr>
          </a:lstStyle>
          <a:p>
            <a:r>
              <a:rPr dirty="0"/>
              <a:t>case 3:  </a:t>
            </a:r>
            <a:r>
              <a:rPr dirty="0" err="1"/>
              <a:t>jayden</a:t>
            </a:r>
            <a:r>
              <a:rPr dirty="0"/>
              <a:t> </a:t>
            </a:r>
            <a:r>
              <a:rPr dirty="0" err="1"/>
              <a:t>wray</a:t>
            </a:r>
            <a:endParaRPr dirty="0"/>
          </a:p>
        </p:txBody>
      </p:sp>
      <p:sp>
        <p:nvSpPr>
          <p:cNvPr id="209" name="Shape 209"/>
          <p:cNvSpPr>
            <a:spLocks noGrp="1"/>
          </p:cNvSpPr>
          <p:nvPr>
            <p:ph type="body" idx="1"/>
          </p:nvPr>
        </p:nvSpPr>
        <p:spPr>
          <a:xfrm>
            <a:off x="421739" y="2344354"/>
            <a:ext cx="12161322" cy="6921732"/>
          </a:xfrm>
          <a:prstGeom prst="rect">
            <a:avLst/>
          </a:prstGeom>
        </p:spPr>
        <p:txBody>
          <a:bodyPr anchor="t"/>
          <a:lstStyle/>
          <a:p>
            <a:pPr marL="475209" indent="-475209" defTabSz="572516">
              <a:lnSpc>
                <a:spcPct val="100000"/>
              </a:lnSpc>
              <a:spcBef>
                <a:spcPts val="2700"/>
              </a:spcBef>
              <a:buClr>
                <a:srgbClr val="39A3D5"/>
              </a:buClr>
              <a:buSzPct val="104999"/>
              <a:buFont typeface="Avenir Next"/>
              <a:buChar char="‣"/>
              <a:defRPr sz="3600" b="0" cap="none" spc="0">
                <a:latin typeface="Avenir Next"/>
                <a:ea typeface="Avenir Next"/>
                <a:cs typeface="Avenir Next"/>
                <a:sym typeface="Avenir Next"/>
              </a:defRPr>
            </a:pPr>
            <a:r>
              <a:rPr dirty="0"/>
              <a:t>Declaration</a:t>
            </a:r>
          </a:p>
          <a:p>
            <a:pPr marL="475209" indent="-475209" defTabSz="572516">
              <a:lnSpc>
                <a:spcPct val="100000"/>
              </a:lnSpc>
              <a:spcBef>
                <a:spcPts val="2700"/>
              </a:spcBef>
              <a:buClr>
                <a:srgbClr val="39A3D5"/>
              </a:buClr>
              <a:buSzPct val="104999"/>
              <a:buFont typeface="Avenir Next"/>
              <a:buChar char="‣"/>
              <a:defRPr sz="3600" b="0" cap="none" spc="0">
                <a:latin typeface="Avenir Next"/>
                <a:ea typeface="Avenir Next"/>
                <a:cs typeface="Avenir Next"/>
                <a:sym typeface="Avenir Next"/>
              </a:defRPr>
            </a:pPr>
            <a:r>
              <a:rPr dirty="0"/>
              <a:t>Birth</a:t>
            </a:r>
          </a:p>
          <a:p>
            <a:pPr marL="475209" indent="-475209" defTabSz="572516">
              <a:lnSpc>
                <a:spcPct val="100000"/>
              </a:lnSpc>
              <a:spcBef>
                <a:spcPts val="2700"/>
              </a:spcBef>
              <a:buClr>
                <a:srgbClr val="39A3D5"/>
              </a:buClr>
              <a:buSzPct val="104999"/>
              <a:buFont typeface="Avenir Next"/>
              <a:buChar char="‣"/>
              <a:defRPr sz="3600" b="0" cap="none" spc="0">
                <a:latin typeface="Avenir Next"/>
                <a:ea typeface="Avenir Next"/>
                <a:cs typeface="Avenir Next"/>
                <a:sym typeface="Avenir Next"/>
              </a:defRPr>
            </a:pPr>
            <a:r>
              <a:rPr dirty="0"/>
              <a:t>Clinical picture pre-collapse</a:t>
            </a:r>
          </a:p>
          <a:p>
            <a:pPr marL="475209" indent="-475209" defTabSz="572516">
              <a:lnSpc>
                <a:spcPct val="100000"/>
              </a:lnSpc>
              <a:spcBef>
                <a:spcPts val="2700"/>
              </a:spcBef>
              <a:buClr>
                <a:srgbClr val="39A3D5"/>
              </a:buClr>
              <a:buSzPct val="104999"/>
              <a:buFont typeface="Avenir Next"/>
              <a:buChar char="‣"/>
              <a:defRPr sz="3600" b="0" cap="none" spc="0">
                <a:latin typeface="Avenir Next"/>
                <a:ea typeface="Avenir Next"/>
                <a:cs typeface="Avenir Next"/>
                <a:sym typeface="Avenir Next"/>
              </a:defRPr>
            </a:pPr>
            <a:r>
              <a:rPr dirty="0"/>
              <a:t>Receiving hospital - University College Hospital (UCH)</a:t>
            </a:r>
          </a:p>
          <a:p>
            <a:pPr marL="475209" indent="-475209" defTabSz="572516">
              <a:lnSpc>
                <a:spcPct val="100000"/>
              </a:lnSpc>
              <a:spcBef>
                <a:spcPts val="2700"/>
              </a:spcBef>
              <a:buClr>
                <a:srgbClr val="39A3D5"/>
              </a:buClr>
              <a:buSzPct val="104999"/>
              <a:buFont typeface="Avenir Next"/>
              <a:buChar char="‣"/>
              <a:defRPr sz="3600" b="0" cap="none" spc="0">
                <a:latin typeface="Avenir Next"/>
                <a:ea typeface="Avenir Next"/>
                <a:cs typeface="Avenir Next"/>
                <a:sym typeface="Avenir Next"/>
              </a:defRPr>
            </a:pPr>
            <a:r>
              <a:rPr dirty="0"/>
              <a:t>Transfer to Great Ormond Street Hospital (GOSH)</a:t>
            </a:r>
          </a:p>
          <a:p>
            <a:pPr marL="475209" indent="-475209" defTabSz="572516">
              <a:lnSpc>
                <a:spcPct val="100000"/>
              </a:lnSpc>
              <a:spcBef>
                <a:spcPts val="2700"/>
              </a:spcBef>
              <a:buClr>
                <a:srgbClr val="39A3D5"/>
              </a:buClr>
              <a:buSzPct val="104999"/>
              <a:buFont typeface="Avenir Next"/>
              <a:buChar char="‣"/>
              <a:defRPr sz="3600" b="0" cap="none" spc="0">
                <a:latin typeface="Avenir Next"/>
                <a:ea typeface="Avenir Next"/>
                <a:cs typeface="Avenir Next"/>
                <a:sym typeface="Avenir Next"/>
              </a:defRPr>
            </a:pPr>
            <a:r>
              <a:rPr dirty="0"/>
              <a:t>Death and Post Mortem</a:t>
            </a:r>
          </a:p>
          <a:p>
            <a:pPr marL="475209" indent="-475209" defTabSz="572516">
              <a:lnSpc>
                <a:spcPct val="100000"/>
              </a:lnSpc>
              <a:spcBef>
                <a:spcPts val="2700"/>
              </a:spcBef>
              <a:buClr>
                <a:srgbClr val="39A3D5"/>
              </a:buClr>
              <a:buSzPct val="104999"/>
              <a:buFont typeface="Avenir Next"/>
              <a:buChar char="‣"/>
              <a:defRPr sz="3600" b="0" cap="none" spc="0">
                <a:latin typeface="Avenir Next"/>
                <a:ea typeface="Avenir Next"/>
                <a:cs typeface="Avenir Next"/>
                <a:sym typeface="Avenir Next"/>
              </a:defRPr>
            </a:pPr>
            <a:r>
              <a:rPr dirty="0"/>
              <a:t>Cause of death?</a:t>
            </a:r>
          </a:p>
        </p:txBody>
      </p:sp>
      <p:sp>
        <p:nvSpPr>
          <p:cNvPr id="210" name="Shape 210"/>
          <p:cNvSpPr/>
          <p:nvPr/>
        </p:nvSpPr>
        <p:spPr>
          <a:xfrm>
            <a:off x="406400" y="457200"/>
            <a:ext cx="11176000" cy="4572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normAutofit/>
          </a:bodyPr>
          <a:lstStyle>
            <a:lvl1pPr defTabSz="139331">
              <a:lnSpc>
                <a:spcPct val="80000"/>
              </a:lnSpc>
              <a:spcBef>
                <a:spcPts val="0"/>
              </a:spcBef>
              <a:defRPr sz="2300" cap="all">
                <a:solidFill>
                  <a:srgbClr val="A7A7A7"/>
                </a:solidFill>
                <a:latin typeface="DIN Condensed"/>
                <a:ea typeface="DIN Condensed"/>
                <a:cs typeface="DIN Condensed"/>
                <a:sym typeface="DIN Condensed"/>
              </a:defRPr>
            </a:lvl1pPr>
          </a:lstStyle>
          <a:p>
            <a:r>
              <a:t>Crime &amp; punishment #1: when legal worlds collide</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760" y="480417"/>
            <a:ext cx="6144409" cy="9273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425" y="497929"/>
            <a:ext cx="7265529" cy="8955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xit" presetSubtype="0" fill="hold" nodeType="clickEffect">
                                  <p:stCondLst>
                                    <p:cond delay="0"/>
                                  </p:stCondLst>
                                  <p:childTnLst>
                                    <p:animEffect transition="out" filter="fade">
                                      <p:cBhvr>
                                        <p:cTn id="11" dur="1000"/>
                                        <p:tgtEl>
                                          <p:spTgt spid="3074"/>
                                        </p:tgtEl>
                                      </p:cBhvr>
                                    </p:animEffect>
                                    <p:anim calcmode="lin" valueType="num">
                                      <p:cBhvr>
                                        <p:cTn id="12" dur="1000"/>
                                        <p:tgtEl>
                                          <p:spTgt spid="3074"/>
                                        </p:tgtEl>
                                        <p:attrNameLst>
                                          <p:attrName>ppt_x</p:attrName>
                                        </p:attrNameLst>
                                      </p:cBhvr>
                                      <p:tavLst>
                                        <p:tav tm="0">
                                          <p:val>
                                            <p:strVal val="ppt_x"/>
                                          </p:val>
                                        </p:tav>
                                        <p:tav tm="100000">
                                          <p:val>
                                            <p:strVal val="ppt_x"/>
                                          </p:val>
                                        </p:tav>
                                      </p:tavLst>
                                    </p:anim>
                                    <p:anim calcmode="lin" valueType="num">
                                      <p:cBhvr>
                                        <p:cTn id="13" dur="1000"/>
                                        <p:tgtEl>
                                          <p:spTgt spid="3074"/>
                                        </p:tgtEl>
                                        <p:attrNameLst>
                                          <p:attrName>ppt_y</p:attrName>
                                        </p:attrNameLst>
                                      </p:cBhvr>
                                      <p:tavLst>
                                        <p:tav tm="0">
                                          <p:val>
                                            <p:strVal val="ppt_y"/>
                                          </p:val>
                                        </p:tav>
                                        <p:tav tm="100000">
                                          <p:val>
                                            <p:strVal val="ppt_y+.1"/>
                                          </p:val>
                                        </p:tav>
                                      </p:tavLst>
                                    </p:anim>
                                    <p:set>
                                      <p:cBhvr>
                                        <p:cTn id="14" dur="1" fill="hold">
                                          <p:stCondLst>
                                            <p:cond delay="999"/>
                                          </p:stCondLst>
                                        </p:cTn>
                                        <p:tgtEl>
                                          <p:spTgt spid="307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075"/>
                                        </p:tgtEl>
                                        <p:attrNameLst>
                                          <p:attrName>style.visibility</p:attrName>
                                        </p:attrNameLst>
                                      </p:cBhvr>
                                      <p:to>
                                        <p:strVal val="visible"/>
                                      </p:to>
                                    </p:set>
                                    <p:animEffect transition="in" filter="fade">
                                      <p:cBhvr>
                                        <p:cTn id="19" dur="1000"/>
                                        <p:tgtEl>
                                          <p:spTgt spid="3075"/>
                                        </p:tgtEl>
                                      </p:cBhvr>
                                    </p:animEffect>
                                    <p:anim calcmode="lin" valueType="num">
                                      <p:cBhvr>
                                        <p:cTn id="20" dur="1000" fill="hold"/>
                                        <p:tgtEl>
                                          <p:spTgt spid="3075"/>
                                        </p:tgtEl>
                                        <p:attrNameLst>
                                          <p:attrName>ppt_x</p:attrName>
                                        </p:attrNameLst>
                                      </p:cBhvr>
                                      <p:tavLst>
                                        <p:tav tm="0">
                                          <p:val>
                                            <p:strVal val="#ppt_x"/>
                                          </p:val>
                                        </p:tav>
                                        <p:tav tm="100000">
                                          <p:val>
                                            <p:strVal val="#ppt_x"/>
                                          </p:val>
                                        </p:tav>
                                      </p:tavLst>
                                    </p:anim>
                                    <p:anim calcmode="lin" valueType="num">
                                      <p:cBhvr>
                                        <p:cTn id="21"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xit" presetSubtype="0" fill="hold" nodeType="clickEffect">
                                  <p:stCondLst>
                                    <p:cond delay="0"/>
                                  </p:stCondLst>
                                  <p:childTnLst>
                                    <p:animEffect transition="out" filter="fade">
                                      <p:cBhvr>
                                        <p:cTn id="25" dur="1000"/>
                                        <p:tgtEl>
                                          <p:spTgt spid="3075"/>
                                        </p:tgtEl>
                                      </p:cBhvr>
                                    </p:animEffect>
                                    <p:anim calcmode="lin" valueType="num">
                                      <p:cBhvr>
                                        <p:cTn id="26" dur="1000"/>
                                        <p:tgtEl>
                                          <p:spTgt spid="3075"/>
                                        </p:tgtEl>
                                        <p:attrNameLst>
                                          <p:attrName>ppt_x</p:attrName>
                                        </p:attrNameLst>
                                      </p:cBhvr>
                                      <p:tavLst>
                                        <p:tav tm="0">
                                          <p:val>
                                            <p:strVal val="ppt_x"/>
                                          </p:val>
                                        </p:tav>
                                        <p:tav tm="100000">
                                          <p:val>
                                            <p:strVal val="ppt_x"/>
                                          </p:val>
                                        </p:tav>
                                      </p:tavLst>
                                    </p:anim>
                                    <p:anim calcmode="lin" valueType="num">
                                      <p:cBhvr>
                                        <p:cTn id="27" dur="1000"/>
                                        <p:tgtEl>
                                          <p:spTgt spid="3075"/>
                                        </p:tgtEl>
                                        <p:attrNameLst>
                                          <p:attrName>ppt_y</p:attrName>
                                        </p:attrNameLst>
                                      </p:cBhvr>
                                      <p:tavLst>
                                        <p:tav tm="0">
                                          <p:val>
                                            <p:strVal val="ppt_y"/>
                                          </p:val>
                                        </p:tav>
                                        <p:tav tm="100000">
                                          <p:val>
                                            <p:strVal val="ppt_y+.1"/>
                                          </p:val>
                                        </p:tav>
                                      </p:tavLst>
                                    </p:anim>
                                    <p:set>
                                      <p:cBhvr>
                                        <p:cTn id="28" dur="1" fill="hold">
                                          <p:stCondLst>
                                            <p:cond delay="999"/>
                                          </p:stCondLst>
                                        </p:cTn>
                                        <p:tgtEl>
                                          <p:spTgt spid="30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hape 174"/>
          <p:cNvSpPr>
            <a:spLocks noGrp="1"/>
          </p:cNvSpPr>
          <p:nvPr>
            <p:ph type="body" sz="quarter" idx="1"/>
          </p:nvPr>
        </p:nvSpPr>
        <p:spPr>
          <a:prstGeom prst="rect">
            <a:avLst/>
          </a:prstGeom>
        </p:spPr>
        <p:txBody>
          <a:bodyPr/>
          <a:lstStyle>
            <a:lvl1pPr defTabSz="139331">
              <a:defRPr sz="2300" spc="0">
                <a:solidFill>
                  <a:srgbClr val="A7A7A7"/>
                </a:solidFill>
                <a:latin typeface="DIN Condensed"/>
                <a:ea typeface="DIN Condensed"/>
                <a:cs typeface="DIN Condensed"/>
                <a:sym typeface="DIN Condensed"/>
              </a:defRPr>
            </a:lvl1pPr>
          </a:lstStyle>
          <a:p>
            <a:r>
              <a:t>Crime &amp; punishment #1: when legal worlds collide</a:t>
            </a:r>
          </a:p>
        </p:txBody>
      </p:sp>
      <p:sp>
        <p:nvSpPr>
          <p:cNvPr id="175" name="Shape 175"/>
          <p:cNvSpPr>
            <a:spLocks noGrp="1"/>
          </p:cNvSpPr>
          <p:nvPr>
            <p:ph type="title"/>
          </p:nvPr>
        </p:nvSpPr>
        <p:spPr>
          <a:prstGeom prst="rect">
            <a:avLst/>
          </a:prstGeom>
        </p:spPr>
        <p:txBody>
          <a:bodyPr/>
          <a:lstStyle>
            <a:lvl1pPr defTabSz="401928">
              <a:spcBef>
                <a:spcPts val="1800"/>
              </a:spcBef>
              <a:defRPr sz="4100"/>
            </a:lvl1pPr>
          </a:lstStyle>
          <a:p>
            <a:r>
              <a:t>Introduction</a:t>
            </a:r>
          </a:p>
        </p:txBody>
      </p:sp>
      <p:sp>
        <p:nvSpPr>
          <p:cNvPr id="176" name="Shape 176"/>
          <p:cNvSpPr>
            <a:spLocks noGrp="1"/>
          </p:cNvSpPr>
          <p:nvPr>
            <p:ph type="body" idx="14"/>
          </p:nvPr>
        </p:nvSpPr>
        <p:spPr>
          <a:xfrm>
            <a:off x="406400" y="2482415"/>
            <a:ext cx="5608892" cy="6369485"/>
          </a:xfrm>
          <a:prstGeom prst="rect">
            <a:avLst/>
          </a:prstGeom>
          <a:extLst>
            <a:ext uri="{C572A759-6A51-4108-AA02-DFA0A04FC94B}">
              <ma14:wrappingTextBoxFlag xmlns:ma14="http://schemas.microsoft.com/office/mac/drawingml/2011/main" xmlns="" val="1"/>
            </a:ext>
          </a:extLst>
        </p:spPr>
        <p:txBody>
          <a:bodyPr/>
          <a:lstStyle/>
          <a:p>
            <a:pPr marL="508000" indent="-508000">
              <a:lnSpc>
                <a:spcPct val="100000"/>
              </a:lnSpc>
              <a:spcBef>
                <a:spcPts val="2800"/>
              </a:spcBef>
              <a:buClr>
                <a:schemeClr val="accent1"/>
              </a:buClr>
              <a:buSzPct val="104999"/>
              <a:buFont typeface="Avenir Next"/>
              <a:buChar char="▸"/>
              <a:defRPr sz="3200" b="0" cap="none">
                <a:solidFill>
                  <a:srgbClr val="838787"/>
                </a:solidFill>
                <a:latin typeface="Avenir Next Medium"/>
                <a:ea typeface="Avenir Next Medium"/>
                <a:cs typeface="Avenir Next Medium"/>
                <a:sym typeface="Avenir Next Medium"/>
              </a:defRPr>
            </a:pPr>
            <a:r>
              <a:t>Part 1 of a two part lecture</a:t>
            </a:r>
          </a:p>
          <a:p>
            <a:pPr marL="508000" indent="-508000">
              <a:lnSpc>
                <a:spcPct val="100000"/>
              </a:lnSpc>
              <a:spcBef>
                <a:spcPts val="2800"/>
              </a:spcBef>
              <a:buClr>
                <a:schemeClr val="accent1"/>
              </a:buClr>
              <a:buSzPct val="104999"/>
              <a:buFont typeface="Avenir Next"/>
              <a:buChar char="▸"/>
              <a:defRPr sz="3200" b="0" cap="none">
                <a:solidFill>
                  <a:srgbClr val="838787"/>
                </a:solidFill>
                <a:latin typeface="Avenir Next Medium"/>
                <a:ea typeface="Avenir Next Medium"/>
                <a:cs typeface="Avenir Next Medium"/>
                <a:sym typeface="Avenir Next Medium"/>
              </a:defRPr>
            </a:pPr>
            <a:r>
              <a:t>Part 2: Guilty Until Proven Innocent</a:t>
            </a:r>
          </a:p>
          <a:p>
            <a:pPr marL="508000" indent="-508000">
              <a:lnSpc>
                <a:spcPct val="100000"/>
              </a:lnSpc>
              <a:spcBef>
                <a:spcPts val="2800"/>
              </a:spcBef>
              <a:buClr>
                <a:schemeClr val="accent1"/>
              </a:buClr>
              <a:buSzPct val="104999"/>
              <a:buFont typeface="Avenir Next"/>
              <a:buChar char="▸"/>
              <a:defRPr sz="3200" b="0" cap="none">
                <a:solidFill>
                  <a:srgbClr val="838787"/>
                </a:solidFill>
                <a:latin typeface="Avenir Next Medium"/>
                <a:ea typeface="Avenir Next Medium"/>
                <a:cs typeface="Avenir Next Medium"/>
                <a:sym typeface="Avenir Next Medium"/>
              </a:defRPr>
            </a:pPr>
            <a:r>
              <a:t>Private Law v Public Law</a:t>
            </a:r>
          </a:p>
          <a:p>
            <a:pPr marL="508000" indent="-508000">
              <a:lnSpc>
                <a:spcPct val="100000"/>
              </a:lnSpc>
              <a:spcBef>
                <a:spcPts val="2800"/>
              </a:spcBef>
              <a:buClr>
                <a:schemeClr val="accent1"/>
              </a:buClr>
              <a:buSzPct val="104999"/>
              <a:buFont typeface="Avenir Next"/>
              <a:buChar char="▸"/>
              <a:defRPr sz="3200" b="0" cap="none">
                <a:solidFill>
                  <a:srgbClr val="838787"/>
                </a:solidFill>
                <a:latin typeface="Avenir Next Medium"/>
                <a:ea typeface="Avenir Next Medium"/>
                <a:cs typeface="Avenir Next Medium"/>
                <a:sym typeface="Avenir Next Medium"/>
              </a:defRPr>
            </a:pPr>
            <a:r>
              <a:t>A warning re content</a:t>
            </a:r>
          </a:p>
        </p:txBody>
      </p:sp>
      <p:sp>
        <p:nvSpPr>
          <p:cNvPr id="177" name="Shape 177"/>
          <p:cNvSpPr>
            <a:spLocks noGrp="1"/>
          </p:cNvSpPr>
          <p:nvPr>
            <p:ph type="sldNum" sz="quarter" idx="4294967295"/>
          </p:nvPr>
        </p:nvSpPr>
        <p:spPr>
          <a:xfrm>
            <a:off x="12309701" y="431800"/>
            <a:ext cx="283817" cy="4699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a:t>
            </a:fld>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14368" y="1596276"/>
            <a:ext cx="4389987" cy="3292490"/>
          </a:xfrm>
          <a:prstGeom prst="rect">
            <a:avLst/>
          </a:prstGeom>
        </p:spPr>
      </p:pic>
      <p:sp>
        <p:nvSpPr>
          <p:cNvPr id="3" name="Rectangle 2"/>
          <p:cNvSpPr/>
          <p:nvPr/>
        </p:nvSpPr>
        <p:spPr>
          <a:xfrm>
            <a:off x="6097683" y="4908772"/>
            <a:ext cx="6502400" cy="246221"/>
          </a:xfrm>
          <a:prstGeom prst="rect">
            <a:avLst/>
          </a:prstGeom>
        </p:spPr>
        <p:txBody>
          <a:bodyPr>
            <a:spAutoFit/>
          </a:bodyPr>
          <a:lstStyle/>
          <a:p>
            <a:r>
              <a:rPr lang="en-GB" sz="1000" dirty="0">
                <a:solidFill>
                  <a:schemeClr val="bg2"/>
                </a:solidFill>
              </a:rPr>
              <a:t>https://en.dailypakistan.com.pk/wp-content/uploads/2015/06/court.jpg</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5188841"/>
            <a:ext cx="5278264" cy="3166958"/>
          </a:xfrm>
          <a:prstGeom prst="rect">
            <a:avLst/>
          </a:prstGeom>
        </p:spPr>
      </p:pic>
      <p:sp>
        <p:nvSpPr>
          <p:cNvPr id="6" name="Rectangle 5"/>
          <p:cNvSpPr/>
          <p:nvPr/>
        </p:nvSpPr>
        <p:spPr>
          <a:xfrm>
            <a:off x="6574408" y="8438203"/>
            <a:ext cx="5544616" cy="400110"/>
          </a:xfrm>
          <a:prstGeom prst="rect">
            <a:avLst/>
          </a:prstGeom>
        </p:spPr>
        <p:txBody>
          <a:bodyPr wrap="square">
            <a:spAutoFit/>
          </a:bodyPr>
          <a:lstStyle/>
          <a:p>
            <a:r>
              <a:rPr lang="en-GB" sz="1000" dirty="0">
                <a:solidFill>
                  <a:schemeClr val="bg2"/>
                </a:solidFill>
              </a:rPr>
              <a:t>https://static-secure.guim.co.uk/sys-images/Guardian/Pix/pictures/2014/1/16/1389901744786/Royal-Courts-of-Justice-014.jpg</a:t>
            </a: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Shape 212"/>
          <p:cNvSpPr>
            <a:spLocks noGrp="1"/>
          </p:cNvSpPr>
          <p:nvPr>
            <p:ph type="title"/>
          </p:nvPr>
        </p:nvSpPr>
        <p:spPr>
          <a:xfrm>
            <a:off x="406400" y="1219200"/>
            <a:ext cx="6299200" cy="723900"/>
          </a:xfrm>
          <a:prstGeom prst="rect">
            <a:avLst/>
          </a:prstGeom>
        </p:spPr>
        <p:txBody>
          <a:bodyPr/>
          <a:lstStyle>
            <a:lvl1pPr defTabSz="373886">
              <a:spcBef>
                <a:spcPts val="1700"/>
              </a:spcBef>
              <a:defRPr sz="3800"/>
            </a:lvl1pPr>
          </a:lstStyle>
          <a:p>
            <a:r>
              <a:t>case 3:  jayden wray</a:t>
            </a:r>
          </a:p>
        </p:txBody>
      </p:sp>
      <p:sp>
        <p:nvSpPr>
          <p:cNvPr id="213" name="Shape 213"/>
          <p:cNvSpPr>
            <a:spLocks noGrp="1"/>
          </p:cNvSpPr>
          <p:nvPr>
            <p:ph type="body" idx="1"/>
          </p:nvPr>
        </p:nvSpPr>
        <p:spPr>
          <a:xfrm>
            <a:off x="444749" y="2473291"/>
            <a:ext cx="11438167" cy="5840250"/>
          </a:xfrm>
          <a:prstGeom prst="rect">
            <a:avLst/>
          </a:prstGeom>
        </p:spPr>
        <p:txBody>
          <a:bodyPr anchor="t"/>
          <a:lstStyle/>
          <a:p>
            <a:pPr marL="560649" indent="-560649" defTabSz="450301">
              <a:lnSpc>
                <a:spcPct val="100000"/>
              </a:lnSpc>
              <a:spcBef>
                <a:spcPts val="2000"/>
              </a:spcBef>
              <a:buClr>
                <a:schemeClr val="accent1"/>
              </a:buClr>
              <a:buSzPct val="104999"/>
              <a:buFont typeface="Avenir Next"/>
              <a:buChar char="▸"/>
              <a:defRPr sz="3384" b="0" cap="none" spc="0">
                <a:latin typeface="Avenir Next Medium"/>
                <a:ea typeface="Avenir Next Medium"/>
                <a:cs typeface="Avenir Next Medium"/>
                <a:sym typeface="Avenir Next Medium"/>
              </a:defRPr>
            </a:pPr>
            <a:r>
              <a:t>Jayda is born</a:t>
            </a:r>
          </a:p>
          <a:p>
            <a:pPr marL="560649" indent="-560649" defTabSz="450301">
              <a:lnSpc>
                <a:spcPct val="100000"/>
              </a:lnSpc>
              <a:spcBef>
                <a:spcPts val="2000"/>
              </a:spcBef>
              <a:buClr>
                <a:schemeClr val="accent1"/>
              </a:buClr>
              <a:buSzPct val="104999"/>
              <a:buFont typeface="Avenir Next"/>
              <a:buChar char="▸"/>
              <a:defRPr sz="3384" b="0" cap="none" spc="0">
                <a:latin typeface="Avenir Next Medium"/>
                <a:ea typeface="Avenir Next Medium"/>
                <a:cs typeface="Avenir Next Medium"/>
                <a:sym typeface="Avenir Next Medium"/>
              </a:defRPr>
            </a:pPr>
            <a:r>
              <a:t>Criminal trial</a:t>
            </a:r>
          </a:p>
          <a:p>
            <a:pPr marL="560649" indent="-560649" defTabSz="450301">
              <a:lnSpc>
                <a:spcPct val="100000"/>
              </a:lnSpc>
              <a:spcBef>
                <a:spcPts val="2000"/>
              </a:spcBef>
              <a:buClr>
                <a:schemeClr val="accent1"/>
              </a:buClr>
              <a:buSzPct val="104999"/>
              <a:buFont typeface="Avenir Next"/>
              <a:buChar char="▸"/>
              <a:defRPr sz="3384" b="0" cap="none" spc="0">
                <a:latin typeface="Avenir Next Medium"/>
                <a:ea typeface="Avenir Next Medium"/>
                <a:cs typeface="Avenir Next Medium"/>
                <a:sym typeface="Avenir Next Medium"/>
              </a:defRPr>
            </a:pPr>
            <a:r>
              <a:t>Charges withdrawn - not guilty verdict</a:t>
            </a:r>
          </a:p>
          <a:p>
            <a:pPr marL="560649" indent="-560649" defTabSz="450301">
              <a:lnSpc>
                <a:spcPct val="100000"/>
              </a:lnSpc>
              <a:spcBef>
                <a:spcPts val="2000"/>
              </a:spcBef>
              <a:buClr>
                <a:schemeClr val="accent1"/>
              </a:buClr>
              <a:buSzPct val="104999"/>
              <a:buFont typeface="Avenir Next"/>
              <a:buChar char="▸"/>
              <a:defRPr sz="3384" b="0" cap="none" spc="0">
                <a:latin typeface="Avenir Next Medium"/>
                <a:ea typeface="Avenir Next Medium"/>
                <a:cs typeface="Avenir Next Medium"/>
                <a:sym typeface="Avenir Next Medium"/>
              </a:defRPr>
            </a:pPr>
            <a:r>
              <a:t>Care proceedings initiated by local authority</a:t>
            </a:r>
          </a:p>
          <a:p>
            <a:pPr marL="560649" indent="-560649" defTabSz="450301">
              <a:lnSpc>
                <a:spcPct val="100000"/>
              </a:lnSpc>
              <a:spcBef>
                <a:spcPts val="2000"/>
              </a:spcBef>
              <a:buClr>
                <a:schemeClr val="accent1"/>
              </a:buClr>
              <a:buSzPct val="104999"/>
              <a:buFont typeface="Avenir Next"/>
              <a:buChar char="▸"/>
              <a:defRPr sz="3384" b="0" cap="none" spc="0">
                <a:latin typeface="Avenir Next Medium"/>
                <a:ea typeface="Avenir Next Medium"/>
                <a:cs typeface="Avenir Next Medium"/>
                <a:sym typeface="Avenir Next Medium"/>
              </a:defRPr>
            </a:pPr>
            <a:r>
              <a:t>Experts, the Triad and its alternative</a:t>
            </a:r>
          </a:p>
          <a:p>
            <a:pPr marL="560649" indent="-560649" defTabSz="450301">
              <a:lnSpc>
                <a:spcPct val="100000"/>
              </a:lnSpc>
              <a:spcBef>
                <a:spcPts val="2000"/>
              </a:spcBef>
              <a:buClr>
                <a:schemeClr val="accent1"/>
              </a:buClr>
              <a:buSzPct val="104999"/>
              <a:buFont typeface="Avenir Next"/>
              <a:buChar char="▸"/>
              <a:defRPr sz="3384" b="0" cap="none" spc="0">
                <a:latin typeface="Avenir Next Medium"/>
                <a:ea typeface="Avenir Next Medium"/>
                <a:cs typeface="Avenir Next Medium"/>
                <a:sym typeface="Avenir Next Medium"/>
              </a:defRPr>
            </a:pPr>
            <a:r>
              <a:t>Disagreements between experts</a:t>
            </a:r>
          </a:p>
          <a:p>
            <a:pPr marL="560649" indent="-560649" defTabSz="450301">
              <a:lnSpc>
                <a:spcPct val="100000"/>
              </a:lnSpc>
              <a:spcBef>
                <a:spcPts val="2000"/>
              </a:spcBef>
              <a:buClr>
                <a:schemeClr val="accent1"/>
              </a:buClr>
              <a:buSzPct val="104999"/>
              <a:buFont typeface="Avenir Next"/>
              <a:buChar char="▸"/>
              <a:defRPr sz="3384" b="0" cap="none" spc="0">
                <a:latin typeface="Avenir Next Medium"/>
                <a:ea typeface="Avenir Next Medium"/>
                <a:cs typeface="Avenir Next Medium"/>
                <a:sym typeface="Avenir Next Medium"/>
              </a:defRPr>
            </a:pPr>
            <a:r>
              <a:t>Failures in hospital treatment</a:t>
            </a:r>
          </a:p>
        </p:txBody>
      </p:sp>
      <p:sp>
        <p:nvSpPr>
          <p:cNvPr id="214" name="Shape 214"/>
          <p:cNvSpPr>
            <a:spLocks noGrp="1"/>
          </p:cNvSpPr>
          <p:nvPr>
            <p:ph type="sldNum" sz="quarter" idx="4294967295"/>
          </p:nvPr>
        </p:nvSpPr>
        <p:spPr>
          <a:xfrm>
            <a:off x="12140186" y="431800"/>
            <a:ext cx="453332" cy="4699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20</a:t>
            </a:fld>
            <a:endParaRPr/>
          </a:p>
        </p:txBody>
      </p:sp>
      <p:sp>
        <p:nvSpPr>
          <p:cNvPr id="215" name="Shape 215"/>
          <p:cNvSpPr/>
          <p:nvPr/>
        </p:nvSpPr>
        <p:spPr>
          <a:xfrm>
            <a:off x="406400" y="457200"/>
            <a:ext cx="11176000" cy="4572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normAutofit/>
          </a:bodyPr>
          <a:lstStyle>
            <a:lvl1pPr defTabSz="139331">
              <a:lnSpc>
                <a:spcPct val="80000"/>
              </a:lnSpc>
              <a:spcBef>
                <a:spcPts val="0"/>
              </a:spcBef>
              <a:defRPr sz="2300" cap="all">
                <a:solidFill>
                  <a:srgbClr val="A7A7A7"/>
                </a:solidFill>
                <a:latin typeface="DIN Condensed"/>
                <a:ea typeface="DIN Condensed"/>
                <a:cs typeface="DIN Condensed"/>
                <a:sym typeface="DIN Condensed"/>
              </a:defRPr>
            </a:lvl1pPr>
          </a:lstStyle>
          <a:p>
            <a:r>
              <a:t>Crime &amp; punishment #1: when legal worlds collide</a:t>
            </a:r>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Shape 217"/>
          <p:cNvSpPr>
            <a:spLocks noGrp="1"/>
          </p:cNvSpPr>
          <p:nvPr>
            <p:ph type="title"/>
          </p:nvPr>
        </p:nvSpPr>
        <p:spPr>
          <a:xfrm>
            <a:off x="406400" y="1072183"/>
            <a:ext cx="12192001" cy="723901"/>
          </a:xfrm>
          <a:prstGeom prst="rect">
            <a:avLst/>
          </a:prstGeom>
        </p:spPr>
        <p:txBody>
          <a:bodyPr>
            <a:normAutofit fontScale="90000"/>
          </a:bodyPr>
          <a:lstStyle>
            <a:lvl1pPr defTabSz="341640">
              <a:spcBef>
                <a:spcPts val="1600"/>
              </a:spcBef>
              <a:defRPr sz="3440"/>
            </a:lvl1pPr>
          </a:lstStyle>
          <a:p>
            <a:r>
              <a:t>case 3:  jayden wray - findings of family division</a:t>
            </a:r>
          </a:p>
        </p:txBody>
      </p:sp>
      <p:sp>
        <p:nvSpPr>
          <p:cNvPr id="218" name="Shape 218"/>
          <p:cNvSpPr>
            <a:spLocks noGrp="1"/>
          </p:cNvSpPr>
          <p:nvPr>
            <p:ph type="body" idx="1"/>
          </p:nvPr>
        </p:nvSpPr>
        <p:spPr>
          <a:xfrm>
            <a:off x="291348" y="1862144"/>
            <a:ext cx="12613857" cy="7511324"/>
          </a:xfrm>
          <a:prstGeom prst="rect">
            <a:avLst/>
          </a:prstGeom>
        </p:spPr>
        <p:txBody>
          <a:bodyPr anchor="t"/>
          <a:lstStyle/>
          <a:p>
            <a:pPr marL="324746" indent="-324746" defTabSz="403097">
              <a:lnSpc>
                <a:spcPct val="100000"/>
              </a:lnSpc>
              <a:spcBef>
                <a:spcPts val="1900"/>
              </a:spcBef>
              <a:buClr>
                <a:srgbClr val="39A3D5"/>
              </a:buClr>
              <a:buSzPct val="104999"/>
              <a:buFont typeface="Avenir Next"/>
              <a:buChar char="‣"/>
              <a:defRPr sz="2484" b="0" cap="none" spc="0">
                <a:latin typeface="Avenir Next Medium"/>
                <a:ea typeface="Avenir Next Medium"/>
                <a:cs typeface="Avenir Next Medium"/>
                <a:sym typeface="Avenir Next Medium"/>
              </a:defRPr>
            </a:pPr>
            <a:r>
              <a:t>all fractures were a product of rickets; </a:t>
            </a:r>
          </a:p>
          <a:p>
            <a:pPr marL="324746" indent="-324746" defTabSz="403097">
              <a:lnSpc>
                <a:spcPct val="100000"/>
              </a:lnSpc>
              <a:spcBef>
                <a:spcPts val="1900"/>
              </a:spcBef>
              <a:buClr>
                <a:srgbClr val="39A3D5"/>
              </a:buClr>
              <a:buSzPct val="104999"/>
              <a:buFont typeface="Avenir Next"/>
              <a:buChar char="‣"/>
              <a:defRPr sz="2484" b="0" cap="none" spc="0">
                <a:latin typeface="Avenir Next Medium"/>
                <a:ea typeface="Avenir Next Medium"/>
                <a:cs typeface="Avenir Next Medium"/>
                <a:sym typeface="Avenir Next Medium"/>
              </a:defRPr>
            </a:pPr>
            <a:r>
              <a:t>death was attributed to a constellation of benign causes; </a:t>
            </a:r>
          </a:p>
          <a:p>
            <a:pPr marL="324746" indent="-324746" defTabSz="403097">
              <a:lnSpc>
                <a:spcPct val="100000"/>
              </a:lnSpc>
              <a:spcBef>
                <a:spcPts val="1900"/>
              </a:spcBef>
              <a:buClr>
                <a:srgbClr val="39A3D5"/>
              </a:buClr>
              <a:buSzPct val="104999"/>
              <a:buFont typeface="Avenir Next"/>
              <a:buChar char="‣"/>
              <a:defRPr sz="2484" b="0" cap="none" spc="0">
                <a:latin typeface="Avenir Next Medium"/>
                <a:ea typeface="Avenir Next Medium"/>
                <a:cs typeface="Avenir Next Medium"/>
                <a:sym typeface="Avenir Next Medium"/>
              </a:defRPr>
            </a:pPr>
            <a:r>
              <a:t>severe vitamin D deficiency rendered the baby vulnerable to infection and seizures;</a:t>
            </a:r>
          </a:p>
          <a:p>
            <a:pPr marL="324746" indent="-324746" defTabSz="403097">
              <a:lnSpc>
                <a:spcPct val="100000"/>
              </a:lnSpc>
              <a:spcBef>
                <a:spcPts val="1900"/>
              </a:spcBef>
              <a:buClr>
                <a:srgbClr val="39A3D5"/>
              </a:buClr>
              <a:buSzPct val="104999"/>
              <a:buFont typeface="Avenir Next"/>
              <a:buChar char="‣"/>
              <a:defRPr sz="2484" b="0" cap="none" spc="0">
                <a:latin typeface="Avenir Next Medium"/>
                <a:ea typeface="Avenir Next Medium"/>
                <a:cs typeface="Avenir Next Medium"/>
                <a:sym typeface="Avenir Next Medium"/>
              </a:defRPr>
            </a:pPr>
            <a:r>
              <a:t>ongoing seizures led to raised intracranial pressure, retinal haemorrhages, subdural haematoma and culminated in hypoxic ischemia brain injury and death; </a:t>
            </a:r>
          </a:p>
          <a:p>
            <a:pPr marL="324746" indent="-324746" defTabSz="403097">
              <a:lnSpc>
                <a:spcPct val="100000"/>
              </a:lnSpc>
              <a:spcBef>
                <a:spcPts val="1900"/>
              </a:spcBef>
              <a:buClr>
                <a:srgbClr val="39A3D5"/>
              </a:buClr>
              <a:buSzPct val="104999"/>
              <a:buFont typeface="Avenir Next"/>
              <a:buChar char="‣"/>
              <a:defRPr sz="2484" b="0" cap="none" spc="0">
                <a:latin typeface="Avenir Next Medium"/>
                <a:ea typeface="Avenir Next Medium"/>
                <a:cs typeface="Avenir Next Medium"/>
                <a:sym typeface="Avenir Next Medium"/>
              </a:defRPr>
            </a:pPr>
            <a:r>
              <a:t>Jayden was conscious and suffering from seizures on arrival at UCH which were not adequately brought under control during his treatment at UCH which she described as sub optimal. </a:t>
            </a:r>
          </a:p>
          <a:p>
            <a:pPr marL="324746" indent="-324746" defTabSz="403097">
              <a:lnSpc>
                <a:spcPct val="100000"/>
              </a:lnSpc>
              <a:spcBef>
                <a:spcPts val="1900"/>
              </a:spcBef>
              <a:buClr>
                <a:srgbClr val="39A3D5"/>
              </a:buClr>
              <a:buSzPct val="104999"/>
              <a:buFont typeface="Avenir Next"/>
              <a:buChar char="‣"/>
              <a:defRPr sz="2484" b="0" cap="none" spc="0">
                <a:latin typeface="Avenir Next Medium"/>
                <a:ea typeface="Avenir Next Medium"/>
                <a:cs typeface="Avenir Next Medium"/>
                <a:sym typeface="Avenir Next Medium"/>
              </a:defRPr>
            </a:pPr>
            <a:r>
              <a:t>Dealing with the triad of injuries, she concluded that the retinal haemorrhages were more likely to be secondary to Jayden’s hypoxic ischaemic injury, and the encephalopathy was not due to inflicted trauma. </a:t>
            </a:r>
          </a:p>
          <a:p>
            <a:pPr marL="324746" indent="-324746" defTabSz="403097">
              <a:lnSpc>
                <a:spcPct val="100000"/>
              </a:lnSpc>
              <a:spcBef>
                <a:spcPts val="1900"/>
              </a:spcBef>
              <a:buClr>
                <a:srgbClr val="39A3D5"/>
              </a:buClr>
              <a:buSzPct val="104999"/>
              <a:buFont typeface="Avenir Next"/>
              <a:buChar char="‣"/>
              <a:defRPr sz="2484" b="0" cap="none" spc="0">
                <a:latin typeface="Avenir Next Medium"/>
                <a:ea typeface="Avenir Next Medium"/>
                <a:cs typeface="Avenir Next Medium"/>
                <a:sym typeface="Avenir Next Medium"/>
              </a:defRPr>
            </a:pPr>
            <a:r>
              <a:t>Judge concluded that the subdural haemorrhage (SDH) was more likely to be caused by trauma (of undetermined origin) and that further research was required </a:t>
            </a:r>
          </a:p>
        </p:txBody>
      </p:sp>
      <p:sp>
        <p:nvSpPr>
          <p:cNvPr id="219" name="Shape 219"/>
          <p:cNvSpPr/>
          <p:nvPr/>
        </p:nvSpPr>
        <p:spPr>
          <a:xfrm>
            <a:off x="406400" y="457200"/>
            <a:ext cx="11176000" cy="4572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normAutofit/>
          </a:bodyPr>
          <a:lstStyle>
            <a:lvl1pPr defTabSz="139331">
              <a:lnSpc>
                <a:spcPct val="80000"/>
              </a:lnSpc>
              <a:spcBef>
                <a:spcPts val="0"/>
              </a:spcBef>
              <a:defRPr sz="2300" cap="all">
                <a:solidFill>
                  <a:srgbClr val="A7A7A7"/>
                </a:solidFill>
                <a:latin typeface="DIN Condensed"/>
                <a:ea typeface="DIN Condensed"/>
                <a:cs typeface="DIN Condensed"/>
                <a:sym typeface="DIN Condensed"/>
              </a:defRPr>
            </a:lvl1pPr>
          </a:lstStyle>
          <a:p>
            <a:r>
              <a:t>Crime &amp; punishment #1: when legal worlds collide</a:t>
            </a:r>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Shape 222"/>
          <p:cNvSpPr>
            <a:spLocks noGrp="1"/>
          </p:cNvSpPr>
          <p:nvPr>
            <p:ph type="title"/>
          </p:nvPr>
        </p:nvSpPr>
        <p:spPr>
          <a:xfrm>
            <a:off x="406400" y="1238661"/>
            <a:ext cx="8284830" cy="952089"/>
          </a:xfrm>
          <a:prstGeom prst="rect">
            <a:avLst/>
          </a:prstGeom>
        </p:spPr>
        <p:txBody>
          <a:bodyPr/>
          <a:lstStyle>
            <a:lvl1pPr defTabSz="408940">
              <a:spcBef>
                <a:spcPts val="1900"/>
              </a:spcBef>
              <a:defRPr sz="3700"/>
            </a:lvl1pPr>
          </a:lstStyle>
          <a:p>
            <a:r>
              <a:rPr dirty="0"/>
              <a:t>Concluding remarks</a:t>
            </a:r>
          </a:p>
        </p:txBody>
      </p:sp>
      <p:sp>
        <p:nvSpPr>
          <p:cNvPr id="223" name="Shape 223"/>
          <p:cNvSpPr>
            <a:spLocks noGrp="1"/>
          </p:cNvSpPr>
          <p:nvPr>
            <p:ph type="sldNum" sz="quarter" idx="4294967295"/>
          </p:nvPr>
        </p:nvSpPr>
        <p:spPr>
          <a:xfrm>
            <a:off x="12140186" y="431800"/>
            <a:ext cx="453332" cy="4699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22</a:t>
            </a:fld>
            <a:endParaRPr/>
          </a:p>
        </p:txBody>
      </p:sp>
      <p:sp>
        <p:nvSpPr>
          <p:cNvPr id="224" name="Shape 224"/>
          <p:cNvSpPr/>
          <p:nvPr/>
        </p:nvSpPr>
        <p:spPr>
          <a:xfrm>
            <a:off x="7620000" y="9253854"/>
            <a:ext cx="5384800" cy="3429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sz="1600">
                <a:solidFill>
                  <a:srgbClr val="595959"/>
                </a:solidFill>
                <a:latin typeface="DIN Condensed"/>
                <a:ea typeface="DIN Condensed"/>
                <a:cs typeface="DIN Condensed"/>
                <a:sym typeface="DIN Condensed"/>
              </a:defRPr>
            </a:lvl1pPr>
          </a:lstStyle>
          <a:p>
            <a:r>
              <a:t>http://quotesgram.com/thank-you-for-listening-quotes/</a:t>
            </a:r>
          </a:p>
        </p:txBody>
      </p:sp>
      <p:sp>
        <p:nvSpPr>
          <p:cNvPr id="225" name="Shape 225"/>
          <p:cNvSpPr/>
          <p:nvPr/>
        </p:nvSpPr>
        <p:spPr>
          <a:xfrm>
            <a:off x="406400" y="457200"/>
            <a:ext cx="11176000" cy="4572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normAutofit/>
          </a:bodyPr>
          <a:lstStyle>
            <a:lvl1pPr defTabSz="139331">
              <a:lnSpc>
                <a:spcPct val="80000"/>
              </a:lnSpc>
              <a:spcBef>
                <a:spcPts val="0"/>
              </a:spcBef>
              <a:defRPr sz="2300" cap="all">
                <a:solidFill>
                  <a:srgbClr val="A7A7A7"/>
                </a:solidFill>
                <a:latin typeface="DIN Condensed"/>
                <a:ea typeface="DIN Condensed"/>
                <a:cs typeface="DIN Condensed"/>
                <a:sym typeface="DIN Condensed"/>
              </a:defRPr>
            </a:lvl1pPr>
          </a:lstStyle>
          <a:p>
            <a:r>
              <a:t>Crime &amp; punishment #1: when legal worlds collide</a:t>
            </a:r>
          </a:p>
        </p:txBody>
      </p:sp>
      <p:sp>
        <p:nvSpPr>
          <p:cNvPr id="2" name="Rectangle 1"/>
          <p:cNvSpPr/>
          <p:nvPr/>
        </p:nvSpPr>
        <p:spPr>
          <a:xfrm>
            <a:off x="309712" y="1924473"/>
            <a:ext cx="9443888" cy="744819"/>
          </a:xfrm>
          <a:prstGeom prst="rect">
            <a:avLst/>
          </a:prstGeom>
        </p:spPr>
        <p:txBody>
          <a:bodyPr wrap="square">
            <a:spAutoFit/>
          </a:bodyPr>
          <a:lstStyle/>
          <a:p>
            <a:pPr marL="457200">
              <a:lnSpc>
                <a:spcPct val="106000"/>
              </a:lnSpc>
            </a:pPr>
            <a:r>
              <a:rPr lang="en-GB" dirty="0">
                <a:latin typeface="Times New Roman" panose="02020603050405020304" pitchFamily="18" charset="0"/>
                <a:ea typeface="Calibri" panose="020F0502020204030204" pitchFamily="34" charset="0"/>
                <a:cs typeface="Times New Roman" panose="02020603050405020304" pitchFamily="18" charset="0"/>
              </a:rPr>
              <a:t>Child abuse is the stuff of nightmares: but so is being falsely accused of harming your child. </a:t>
            </a:r>
            <a:endParaRPr lang="en-GB"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406400" y="2068489"/>
            <a:ext cx="11733786" cy="7177349"/>
          </a:xfrm>
          <a:prstGeom prst="rect">
            <a:avLst/>
          </a:prstGeom>
          <a:solidFill>
            <a:schemeClr val="accent4">
              <a:lumMod val="40000"/>
              <a:lumOff val="60000"/>
            </a:schemeClr>
          </a:solidFill>
          <a:ln>
            <a:solidFill>
              <a:schemeClr val="accent5"/>
            </a:solidFill>
          </a:ln>
          <a:effectLst>
            <a:glow rad="228600">
              <a:schemeClr val="accent5">
                <a:satMod val="175000"/>
                <a:alpha val="40000"/>
              </a:schemeClr>
            </a:glow>
            <a:softEdge rad="31750"/>
          </a:effectLst>
        </p:spPr>
        <p:txBody>
          <a:bodyPr wrap="square">
            <a:spAutoFit/>
          </a:bodyPr>
          <a:lstStyle/>
          <a:p>
            <a:pPr marL="800100" indent="-342900">
              <a:lnSpc>
                <a:spcPct val="106000"/>
              </a:lnSpc>
              <a:buFont typeface="Arial" panose="020B0604020202020204" pitchFamily="34" charset="0"/>
              <a:buChar char="•"/>
            </a:pPr>
            <a:r>
              <a:rPr lang="en-GB" dirty="0">
                <a:latin typeface="Times New Roman" panose="02020603050405020304" pitchFamily="18" charset="0"/>
                <a:ea typeface="Calibri" panose="020F0502020204030204" pitchFamily="34" charset="0"/>
                <a:cs typeface="Times New Roman" panose="02020603050405020304" pitchFamily="18" charset="0"/>
              </a:rPr>
              <a:t>Child abuse is </a:t>
            </a:r>
            <a:r>
              <a:rPr lang="en-GB" dirty="0" smtClean="0">
                <a:latin typeface="Times New Roman" panose="02020603050405020304" pitchFamily="18" charset="0"/>
                <a:ea typeface="Calibri" panose="020F0502020204030204" pitchFamily="34" charset="0"/>
                <a:cs typeface="Times New Roman" panose="02020603050405020304" pitchFamily="18" charset="0"/>
              </a:rPr>
              <a:t>the stuff </a:t>
            </a:r>
            <a:r>
              <a:rPr lang="en-GB" dirty="0">
                <a:latin typeface="Times New Roman" panose="02020603050405020304" pitchFamily="18" charset="0"/>
                <a:ea typeface="Calibri" panose="020F0502020204030204" pitchFamily="34" charset="0"/>
                <a:cs typeface="Times New Roman" panose="02020603050405020304" pitchFamily="18" charset="0"/>
              </a:rPr>
              <a:t>of nightmares: but so is being falsely accused of harming your child. </a:t>
            </a:r>
            <a:endParaRPr lang="en-GB" dirty="0" smtClean="0">
              <a:latin typeface="Times New Roman" panose="02020603050405020304" pitchFamily="18" charset="0"/>
              <a:ea typeface="Calibri" panose="020F0502020204030204" pitchFamily="34" charset="0"/>
              <a:cs typeface="Times New Roman" panose="02020603050405020304" pitchFamily="18" charset="0"/>
            </a:endParaRPr>
          </a:p>
          <a:p>
            <a:pPr marL="742950" indent="-285750">
              <a:lnSpc>
                <a:spcPct val="106000"/>
              </a:lnSpc>
              <a:buFont typeface="Arial" panose="020B0604020202020204" pitchFamily="34" charset="0"/>
              <a:buChar char="•"/>
            </a:pPr>
            <a:r>
              <a:rPr lang="en-GB" dirty="0"/>
              <a:t>It is because the welfare of the child is the paramount consideration of the court that explains the many differences between the legal framework of the criminal and care jurisdictions. Every decision the court makes; the remit of the evidence to be called; what expert evidence is permitted; how the trial is to be structured; who plays a part in it: all of these case management decisions are determined by, what the judge determines to be, the child’s best interest. Their welfare is paramount. </a:t>
            </a:r>
            <a:endParaRPr lang="en-GB" dirty="0" smtClean="0"/>
          </a:p>
          <a:p>
            <a:pPr marL="742950" indent="-285750">
              <a:lnSpc>
                <a:spcPct val="106000"/>
              </a:lnSpc>
              <a:buFont typeface="Arial" panose="020B0604020202020204" pitchFamily="34" charset="0"/>
              <a:buChar char="•"/>
            </a:pPr>
            <a:r>
              <a:rPr lang="en-GB" dirty="0" smtClean="0"/>
              <a:t>The </a:t>
            </a:r>
            <a:r>
              <a:rPr lang="en-GB" dirty="0"/>
              <a:t>extent to which family courts get it right or wrong will always be the subject of intense debate, and rightly so.  </a:t>
            </a:r>
          </a:p>
          <a:p>
            <a:pPr marL="742950" indent="-285750">
              <a:lnSpc>
                <a:spcPct val="106000"/>
              </a:lnSpc>
              <a:buFont typeface="Arial" panose="020B0604020202020204" pitchFamily="34" charset="0"/>
              <a:buChar char="•"/>
            </a:pPr>
            <a:r>
              <a:rPr lang="en-GB" dirty="0"/>
              <a:t>Science is constantly evolving and miscarriages of justice have happened with parents wrongly accused of shaking their child to death based on scientific research and hypothesis, genuinely held, but discarded or refined as science develops. </a:t>
            </a:r>
          </a:p>
          <a:p>
            <a:pPr marL="742950" indent="-285750">
              <a:lnSpc>
                <a:spcPct val="106000"/>
              </a:lnSpc>
              <a:buFont typeface="Arial" panose="020B0604020202020204" pitchFamily="34" charset="0"/>
              <a:buChar char="•"/>
            </a:pPr>
            <a:r>
              <a:rPr lang="en-GB" dirty="0"/>
              <a:t>For the time being, the criminal justice system offers a remedy </a:t>
            </a:r>
            <a:r>
              <a:rPr lang="en-GB" i="1" dirty="0"/>
              <a:t>ex post facto </a:t>
            </a:r>
            <a:r>
              <a:rPr lang="en-GB" dirty="0"/>
              <a:t>and the family justice system attempts intervention at an earlier stage before such abuse has occurred, if not to protect the child who has already been harmed or killed, then at least to protect any vulnerable siblings who might also be at risk.</a:t>
            </a:r>
          </a:p>
          <a:p>
            <a:pPr marL="742950" indent="-285750">
              <a:lnSpc>
                <a:spcPct val="106000"/>
              </a:lnSpc>
              <a:buFont typeface="Arial" panose="020B0604020202020204" pitchFamily="34" charset="0"/>
              <a:buChar char="•"/>
            </a:pP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ransition spd="med"/>
  <p:timing>
    <p:tnLst>
      <p:par>
        <p:cTn id="1" dur="indefinite" restart="never" fill="hold"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Shape 227"/>
          <p:cNvSpPr>
            <a:spLocks noGrp="1"/>
          </p:cNvSpPr>
          <p:nvPr>
            <p:ph type="title"/>
          </p:nvPr>
        </p:nvSpPr>
        <p:spPr>
          <a:prstGeom prst="rect">
            <a:avLst/>
          </a:prstGeom>
        </p:spPr>
        <p:txBody>
          <a:bodyPr/>
          <a:lstStyle>
            <a:lvl1pPr defTabSz="401928">
              <a:spcBef>
                <a:spcPts val="1800"/>
              </a:spcBef>
              <a:defRPr sz="4100"/>
            </a:lvl1pPr>
          </a:lstStyle>
          <a:p>
            <a:r>
              <a:t>future lectures</a:t>
            </a:r>
          </a:p>
        </p:txBody>
      </p:sp>
      <p:sp>
        <p:nvSpPr>
          <p:cNvPr id="228" name="Shape 228"/>
          <p:cNvSpPr>
            <a:spLocks noGrp="1"/>
          </p:cNvSpPr>
          <p:nvPr>
            <p:ph type="body" idx="1"/>
          </p:nvPr>
        </p:nvSpPr>
        <p:spPr>
          <a:xfrm>
            <a:off x="406398" y="2743200"/>
            <a:ext cx="11932329" cy="6579993"/>
          </a:xfrm>
          <a:prstGeom prst="rect">
            <a:avLst/>
          </a:prstGeom>
        </p:spPr>
        <p:txBody>
          <a:bodyPr anchor="t"/>
          <a:lstStyle/>
          <a:p>
            <a:pPr marL="590045" indent="-590045" defTabSz="214497">
              <a:lnSpc>
                <a:spcPct val="100000"/>
              </a:lnSpc>
              <a:spcBef>
                <a:spcPts val="900"/>
              </a:spcBef>
              <a:buClr>
                <a:schemeClr val="accent1"/>
              </a:buClr>
              <a:buSzPct val="104999"/>
              <a:buFont typeface="Avenir Next"/>
              <a:buChar char="▸"/>
              <a:defRPr sz="3627" b="0" cap="none" spc="0">
                <a:latin typeface="Avenir Next Medium"/>
                <a:ea typeface="Avenir Next Medium"/>
                <a:cs typeface="Avenir Next Medium"/>
                <a:sym typeface="Avenir Next Medium"/>
              </a:defRPr>
            </a:pPr>
            <a:r>
              <a:t>Crime &amp; Punishment #2:                                                Guilty Until Proven Innocent</a:t>
            </a:r>
          </a:p>
          <a:p>
            <a:pPr marL="916454" lvl="2" indent="-590045" defTabSz="214497">
              <a:lnSpc>
                <a:spcPct val="100000"/>
              </a:lnSpc>
              <a:spcBef>
                <a:spcPts val="900"/>
              </a:spcBef>
              <a:buClr>
                <a:schemeClr val="accent1"/>
              </a:buClr>
              <a:buFont typeface="Avenir Next"/>
              <a:buChar char="▸"/>
              <a:defRPr sz="3627" b="0" cap="none" spc="0">
                <a:latin typeface="Avenir Next Medium"/>
                <a:ea typeface="Avenir Next Medium"/>
                <a:cs typeface="Avenir Next Medium"/>
                <a:sym typeface="Avenir Next Medium"/>
              </a:defRPr>
            </a:pPr>
            <a:r>
              <a:t>Thursday 2nd March 2017</a:t>
            </a:r>
          </a:p>
          <a:p>
            <a:pPr defTabSz="214497">
              <a:lnSpc>
                <a:spcPct val="100000"/>
              </a:lnSpc>
              <a:spcBef>
                <a:spcPts val="900"/>
              </a:spcBef>
              <a:defRPr sz="3627" b="0" cap="none" spc="0">
                <a:latin typeface="Avenir Next Medium"/>
                <a:ea typeface="Avenir Next Medium"/>
                <a:cs typeface="Avenir Next Medium"/>
                <a:sym typeface="Avenir Next Medium"/>
              </a:defRPr>
            </a:pPr>
            <a:endParaRPr/>
          </a:p>
          <a:p>
            <a:pPr marL="590045" indent="-590045" defTabSz="214497">
              <a:lnSpc>
                <a:spcPct val="100000"/>
              </a:lnSpc>
              <a:spcBef>
                <a:spcPts val="900"/>
              </a:spcBef>
              <a:buClr>
                <a:schemeClr val="accent1"/>
              </a:buClr>
              <a:buSzPct val="104999"/>
              <a:buFont typeface="Avenir Next"/>
              <a:buChar char="▸"/>
              <a:defRPr sz="3627" b="0" cap="none" spc="0">
                <a:latin typeface="Avenir Next Medium"/>
                <a:ea typeface="Avenir Next Medium"/>
                <a:cs typeface="Avenir Next Medium"/>
                <a:sym typeface="Avenir Next Medium"/>
              </a:defRPr>
            </a:pPr>
            <a:r>
              <a:t>Expert Witnesses: A Zero Sum Game?</a:t>
            </a:r>
          </a:p>
          <a:p>
            <a:pPr marL="916454" lvl="2" indent="-590045" defTabSz="214497">
              <a:lnSpc>
                <a:spcPct val="100000"/>
              </a:lnSpc>
              <a:spcBef>
                <a:spcPts val="900"/>
              </a:spcBef>
              <a:buClr>
                <a:schemeClr val="accent1"/>
              </a:buClr>
              <a:buFont typeface="Avenir Next"/>
              <a:buChar char="▸"/>
              <a:defRPr sz="3627" b="0" cap="none" spc="0">
                <a:latin typeface="Avenir Next Medium"/>
                <a:ea typeface="Avenir Next Medium"/>
                <a:cs typeface="Avenir Next Medium"/>
                <a:sym typeface="Avenir Next Medium"/>
              </a:defRPr>
            </a:pPr>
            <a:r>
              <a:t>Wednesday 12th April 2017</a:t>
            </a:r>
          </a:p>
          <a:p>
            <a:pPr marL="916454" lvl="2" indent="-590045" defTabSz="214497">
              <a:lnSpc>
                <a:spcPct val="100000"/>
              </a:lnSpc>
              <a:spcBef>
                <a:spcPts val="900"/>
              </a:spcBef>
              <a:buClr>
                <a:schemeClr val="accent1"/>
              </a:buClr>
              <a:buFont typeface="Avenir Next"/>
              <a:buChar char="▸"/>
              <a:defRPr sz="3627" b="0" cap="none" spc="0">
                <a:latin typeface="Avenir Next Medium"/>
                <a:ea typeface="Avenir Next Medium"/>
                <a:cs typeface="Avenir Next Medium"/>
                <a:sym typeface="Avenir Next Medium"/>
              </a:defRPr>
            </a:pPr>
            <a:endParaRPr/>
          </a:p>
          <a:p>
            <a:pPr marL="590045" indent="-590045" defTabSz="214497">
              <a:lnSpc>
                <a:spcPct val="100000"/>
              </a:lnSpc>
              <a:spcBef>
                <a:spcPts val="900"/>
              </a:spcBef>
              <a:buClr>
                <a:schemeClr val="accent1"/>
              </a:buClr>
              <a:buSzPct val="104999"/>
              <a:buFont typeface="Avenir Next"/>
              <a:buChar char="▸"/>
              <a:defRPr sz="3627" b="0" cap="none" spc="0">
                <a:latin typeface="Avenir Next Medium"/>
                <a:ea typeface="Avenir Next Medium"/>
                <a:cs typeface="Avenir Next Medium"/>
                <a:sym typeface="Avenir Next Medium"/>
              </a:defRPr>
            </a:pPr>
            <a:r>
              <a:t>Why There Is No Typical Family In The Family Court</a:t>
            </a:r>
          </a:p>
          <a:p>
            <a:pPr marL="1003430" lvl="1" indent="-590045" defTabSz="214497">
              <a:lnSpc>
                <a:spcPct val="100000"/>
              </a:lnSpc>
              <a:spcBef>
                <a:spcPts val="900"/>
              </a:spcBef>
              <a:buClr>
                <a:schemeClr val="accent1"/>
              </a:buClr>
              <a:buFont typeface="Avenir Next"/>
              <a:buChar char="▸"/>
              <a:defRPr sz="3627" b="0" cap="none" spc="0">
                <a:latin typeface="Avenir Next Medium"/>
                <a:ea typeface="Avenir Next Medium"/>
                <a:cs typeface="Avenir Next Medium"/>
                <a:sym typeface="Avenir Next Medium"/>
              </a:defRPr>
            </a:pPr>
            <a:r>
              <a:t>Thursday 4th May 2017</a:t>
            </a:r>
          </a:p>
        </p:txBody>
      </p:sp>
      <p:sp>
        <p:nvSpPr>
          <p:cNvPr id="229" name="Shape 229"/>
          <p:cNvSpPr>
            <a:spLocks noGrp="1"/>
          </p:cNvSpPr>
          <p:nvPr>
            <p:ph type="sldNum" sz="quarter" idx="4294967295"/>
          </p:nvPr>
        </p:nvSpPr>
        <p:spPr>
          <a:xfrm>
            <a:off x="12140187" y="431800"/>
            <a:ext cx="453332" cy="4699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23</a:t>
            </a:fld>
            <a:endParaRPr/>
          </a:p>
        </p:txBody>
      </p:sp>
      <p:sp>
        <p:nvSpPr>
          <p:cNvPr id="230" name="Shape 230"/>
          <p:cNvSpPr/>
          <p:nvPr/>
        </p:nvSpPr>
        <p:spPr>
          <a:xfrm>
            <a:off x="406400" y="457200"/>
            <a:ext cx="11176000" cy="4572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normAutofit/>
          </a:bodyPr>
          <a:lstStyle>
            <a:lvl1pPr defTabSz="139331">
              <a:lnSpc>
                <a:spcPct val="80000"/>
              </a:lnSpc>
              <a:spcBef>
                <a:spcPts val="0"/>
              </a:spcBef>
              <a:defRPr sz="2300" cap="all">
                <a:solidFill>
                  <a:srgbClr val="A7A7A7"/>
                </a:solidFill>
                <a:latin typeface="DIN Condensed"/>
                <a:ea typeface="DIN Condensed"/>
                <a:cs typeface="DIN Condensed"/>
                <a:sym typeface="DIN Condensed"/>
              </a:defRPr>
            </a:lvl1pPr>
          </a:lstStyle>
          <a:p>
            <a:r>
              <a:t>Crime &amp; punishment #1: when legal worlds collide</a:t>
            </a:r>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12.jpeg" descr="Image result for thanks for listening"/>
          <p:cNvPicPr>
            <a:picLocks noChangeAspect="1"/>
          </p:cNvPicPr>
          <p:nvPr/>
        </p:nvPicPr>
        <p:blipFill>
          <a:blip r:embed="rId2">
            <a:extLst/>
          </a:blip>
          <a:stretch>
            <a:fillRect/>
          </a:stretch>
        </p:blipFill>
        <p:spPr>
          <a:xfrm>
            <a:off x="406400" y="1981199"/>
            <a:ext cx="10570438" cy="6379634"/>
          </a:xfrm>
          <a:prstGeom prst="rect">
            <a:avLst/>
          </a:prstGeom>
          <a:ln w="12700">
            <a:miter lim="400000"/>
          </a:ln>
        </p:spPr>
      </p:pic>
    </p:spTree>
    <p:extLst>
      <p:ext uri="{BB962C8B-B14F-4D97-AF65-F5344CB8AC3E}">
        <p14:creationId xmlns:p14="http://schemas.microsoft.com/office/powerpoint/2010/main" val="388042774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p:tmAbs val="0"/>
                                  </p:iterate>
                                  <p:childTnLst>
                                    <p:set>
                                      <p:cBhvr>
                                        <p:cTn id="6" fill="hold"/>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Shape 180"/>
          <p:cNvSpPr>
            <a:spLocks noGrp="1"/>
          </p:cNvSpPr>
          <p:nvPr>
            <p:ph type="title"/>
          </p:nvPr>
        </p:nvSpPr>
        <p:spPr>
          <a:xfrm>
            <a:off x="406400" y="1322254"/>
            <a:ext cx="12192000" cy="1061068"/>
          </a:xfrm>
          <a:prstGeom prst="rect">
            <a:avLst/>
          </a:prstGeom>
        </p:spPr>
        <p:txBody>
          <a:bodyPr/>
          <a:lstStyle>
            <a:lvl1pPr defTabSz="519937">
              <a:spcBef>
                <a:spcPts val="2400"/>
              </a:spcBef>
              <a:defRPr sz="3400"/>
            </a:lvl1pPr>
          </a:lstStyle>
          <a:p>
            <a:r>
              <a:rPr dirty="0"/>
              <a:t>Section a: differences between criminal justice system &amp; family courts</a:t>
            </a:r>
          </a:p>
        </p:txBody>
      </p:sp>
      <p:sp>
        <p:nvSpPr>
          <p:cNvPr id="181" name="Shape 181"/>
          <p:cNvSpPr>
            <a:spLocks noGrp="1"/>
          </p:cNvSpPr>
          <p:nvPr>
            <p:ph type="body" idx="13"/>
          </p:nvPr>
        </p:nvSpPr>
        <p:spPr>
          <a:xfrm>
            <a:off x="406400" y="2791175"/>
            <a:ext cx="12192000" cy="3813817"/>
          </a:xfrm>
          <a:prstGeom prst="rect">
            <a:avLst/>
          </a:prstGeom>
          <a:extLst>
            <a:ext uri="{C572A759-6A51-4108-AA02-DFA0A04FC94B}">
              <ma14:wrappingTextBoxFlag xmlns:ma14="http://schemas.microsoft.com/office/mac/drawingml/2011/main" xmlns="" val="1"/>
            </a:ext>
          </a:extLst>
        </p:spPr>
        <p:txBody>
          <a:bodyPr>
            <a:normAutofit lnSpcReduction="10000"/>
          </a:bodyPr>
          <a:lstStyle/>
          <a:p>
            <a:pPr marL="447113" indent="-447113" defTabSz="554990">
              <a:lnSpc>
                <a:spcPct val="100000"/>
              </a:lnSpc>
              <a:spcBef>
                <a:spcPts val="2600"/>
              </a:spcBef>
              <a:buClr>
                <a:srgbClr val="39A3D5"/>
              </a:buClr>
              <a:buSzPct val="104999"/>
              <a:buFont typeface="Avenir Next"/>
              <a:buChar char="‣"/>
              <a:defRPr sz="3400" b="0" cap="none">
                <a:solidFill>
                  <a:srgbClr val="838787"/>
                </a:solidFill>
                <a:latin typeface="Avenir Next"/>
                <a:ea typeface="Avenir Next"/>
                <a:cs typeface="Avenir Next"/>
                <a:sym typeface="Avenir Next"/>
              </a:defRPr>
            </a:pPr>
            <a:r>
              <a:rPr dirty="0"/>
              <a:t>Coroner's Court</a:t>
            </a:r>
          </a:p>
          <a:p>
            <a:pPr marL="447113" indent="-447113" defTabSz="554990">
              <a:lnSpc>
                <a:spcPct val="100000"/>
              </a:lnSpc>
              <a:spcBef>
                <a:spcPts val="2600"/>
              </a:spcBef>
              <a:buClr>
                <a:srgbClr val="39A3D5"/>
              </a:buClr>
              <a:buSzPct val="104999"/>
              <a:buFont typeface="Avenir Next"/>
              <a:buChar char="‣"/>
              <a:defRPr sz="3400" b="0" cap="none">
                <a:solidFill>
                  <a:srgbClr val="838787"/>
                </a:solidFill>
                <a:latin typeface="Avenir Next"/>
                <a:ea typeface="Avenir Next"/>
                <a:cs typeface="Avenir Next"/>
                <a:sym typeface="Avenir Next"/>
              </a:defRPr>
            </a:pPr>
            <a:r>
              <a:rPr dirty="0"/>
              <a:t>Crown Court</a:t>
            </a:r>
          </a:p>
          <a:p>
            <a:pPr marL="447113" indent="-447113" defTabSz="554990">
              <a:lnSpc>
                <a:spcPct val="100000"/>
              </a:lnSpc>
              <a:spcBef>
                <a:spcPts val="2600"/>
              </a:spcBef>
              <a:buClr>
                <a:srgbClr val="39A3D5"/>
              </a:buClr>
              <a:buSzPct val="104999"/>
              <a:buFont typeface="Avenir Next"/>
              <a:buChar char="‣"/>
              <a:defRPr sz="3400" b="0" cap="none">
                <a:solidFill>
                  <a:srgbClr val="838787"/>
                </a:solidFill>
                <a:latin typeface="Avenir Next"/>
                <a:ea typeface="Avenir Next"/>
                <a:cs typeface="Avenir Next"/>
                <a:sym typeface="Avenir Next"/>
              </a:defRPr>
            </a:pPr>
            <a:r>
              <a:rPr dirty="0"/>
              <a:t>Family Court</a:t>
            </a:r>
          </a:p>
          <a:p>
            <a:pPr marL="447113" indent="-447113" defTabSz="554990">
              <a:lnSpc>
                <a:spcPct val="100000"/>
              </a:lnSpc>
              <a:spcBef>
                <a:spcPts val="2600"/>
              </a:spcBef>
              <a:buClr>
                <a:srgbClr val="39A3D5"/>
              </a:buClr>
              <a:buSzPct val="104999"/>
              <a:buFont typeface="Avenir Next"/>
              <a:buChar char="‣"/>
              <a:defRPr sz="3400" b="0" cap="none">
                <a:solidFill>
                  <a:srgbClr val="838787"/>
                </a:solidFill>
                <a:latin typeface="Avenir Next"/>
                <a:ea typeface="Avenir Next"/>
                <a:cs typeface="Avenir Next"/>
                <a:sym typeface="Avenir Next"/>
              </a:defRPr>
            </a:pPr>
            <a:r>
              <a:rPr dirty="0"/>
              <a:t>Burden of proof</a:t>
            </a:r>
          </a:p>
          <a:p>
            <a:pPr marL="447113" indent="-447113" defTabSz="554990">
              <a:lnSpc>
                <a:spcPct val="100000"/>
              </a:lnSpc>
              <a:spcBef>
                <a:spcPts val="2600"/>
              </a:spcBef>
              <a:buClr>
                <a:srgbClr val="39A3D5"/>
              </a:buClr>
              <a:buSzPct val="104999"/>
              <a:buFont typeface="Avenir Next"/>
              <a:buChar char="‣"/>
              <a:defRPr sz="3400" b="0" cap="none">
                <a:solidFill>
                  <a:srgbClr val="838787"/>
                </a:solidFill>
                <a:latin typeface="Avenir Next"/>
                <a:ea typeface="Avenir Next"/>
                <a:cs typeface="Avenir Next"/>
                <a:sym typeface="Avenir Next"/>
              </a:defRPr>
            </a:pPr>
            <a:r>
              <a:rPr dirty="0"/>
              <a:t>Standard of proof</a:t>
            </a:r>
          </a:p>
        </p:txBody>
      </p:sp>
      <p:sp>
        <p:nvSpPr>
          <p:cNvPr id="182" name="Shape 182"/>
          <p:cNvSpPr>
            <a:spLocks noGrp="1"/>
          </p:cNvSpPr>
          <p:nvPr>
            <p:ph type="body" sz="quarter" idx="1"/>
          </p:nvPr>
        </p:nvSpPr>
        <p:spPr>
          <a:prstGeom prst="rect">
            <a:avLst/>
          </a:prstGeom>
        </p:spPr>
        <p:txBody>
          <a:bodyPr/>
          <a:lstStyle>
            <a:lvl1pPr defTabSz="139331">
              <a:defRPr sz="2300" spc="0">
                <a:solidFill>
                  <a:srgbClr val="A7A7A7"/>
                </a:solidFill>
                <a:latin typeface="DIN Condensed"/>
                <a:ea typeface="DIN Condensed"/>
                <a:cs typeface="DIN Condensed"/>
                <a:sym typeface="DIN Condensed"/>
              </a:defRPr>
            </a:lvl1pPr>
          </a:lstStyle>
          <a:p>
            <a:r>
              <a:t>Crime &amp; punishment #1: when legal worlds collide</a:t>
            </a:r>
          </a:p>
        </p:txBody>
      </p:sp>
      <p:sp>
        <p:nvSpPr>
          <p:cNvPr id="9" name="Text Placeholder 3"/>
          <p:cNvSpPr txBox="1">
            <a:spLocks/>
          </p:cNvSpPr>
          <p:nvPr/>
        </p:nvSpPr>
        <p:spPr>
          <a:xfrm>
            <a:off x="309712" y="2383322"/>
            <a:ext cx="12192000" cy="6297922"/>
          </a:xfrm>
          <a:prstGeom prst="rect">
            <a:avLst/>
          </a:prstGeom>
          <a:solidFill>
            <a:schemeClr val="bg1"/>
          </a:solidFill>
          <a:ln w="12700">
            <a:miter lim="400000"/>
          </a:ln>
          <a:extLst>
            <a:ext uri="{C572A759-6A51-4108-AA02-DFA0A04FC94B}">
              <ma14:wrappingTextBoxFlag xmlns:ma14="http://schemas.microsoft.com/office/mac/drawingml/2011/main" xmlns="" val="1"/>
            </a:ext>
          </a:extLst>
        </p:spPr>
        <p:txBody>
          <a:bodyPr lIns="50800" tIns="50800" rIns="50800" bIns="50800" anchor="t">
            <a:normAutofit lnSpcReduction="10000"/>
          </a:bodyPr>
          <a:lstStyle>
            <a:lvl1pPr marL="0" marR="0" indent="0" algn="l" defTabSz="584200" rtl="0" latinLnBrk="0">
              <a:lnSpc>
                <a:spcPct val="80000"/>
              </a:lnSpc>
              <a:spcBef>
                <a:spcPts val="2300"/>
              </a:spcBef>
              <a:spcAft>
                <a:spcPts val="0"/>
              </a:spcAft>
              <a:buClrTx/>
              <a:buSzTx/>
              <a:buFontTx/>
              <a:buNone/>
              <a:tabLst/>
              <a:defRPr sz="5400" b="1" i="0" u="none" strike="noStrike" cap="all" spc="0" baseline="0">
                <a:ln>
                  <a:noFill/>
                </a:ln>
                <a:solidFill>
                  <a:srgbClr val="A6AAA9"/>
                </a:solidFill>
                <a:uFillTx/>
                <a:latin typeface="DIN Alternate"/>
                <a:ea typeface="DIN Alternate"/>
                <a:cs typeface="DIN Alternate"/>
                <a:sym typeface="DIN Alternate"/>
              </a:defRPr>
            </a:lvl1pPr>
            <a:lvl2pPr marL="0" marR="0" indent="0" algn="l" defTabSz="584200" rtl="0" latinLnBrk="0">
              <a:lnSpc>
                <a:spcPct val="80000"/>
              </a:lnSpc>
              <a:spcBef>
                <a:spcPts val="2300"/>
              </a:spcBef>
              <a:spcAft>
                <a:spcPts val="0"/>
              </a:spcAft>
              <a:buClrTx/>
              <a:buSzTx/>
              <a:buFontTx/>
              <a:buNone/>
              <a:tabLst/>
              <a:defRPr sz="5400" b="1" i="0" u="none" strike="noStrike" cap="all" spc="0" baseline="0">
                <a:ln>
                  <a:noFill/>
                </a:ln>
                <a:solidFill>
                  <a:srgbClr val="A6AAA9"/>
                </a:solidFill>
                <a:uFillTx/>
                <a:latin typeface="DIN Alternate"/>
                <a:ea typeface="DIN Alternate"/>
                <a:cs typeface="DIN Alternate"/>
                <a:sym typeface="DIN Alternate"/>
              </a:defRPr>
            </a:lvl2pPr>
            <a:lvl3pPr marL="0" marR="0" indent="0" algn="l" defTabSz="584200" rtl="0" latinLnBrk="0">
              <a:lnSpc>
                <a:spcPct val="80000"/>
              </a:lnSpc>
              <a:spcBef>
                <a:spcPts val="2300"/>
              </a:spcBef>
              <a:spcAft>
                <a:spcPts val="0"/>
              </a:spcAft>
              <a:buClrTx/>
              <a:buSzTx/>
              <a:buFontTx/>
              <a:buNone/>
              <a:tabLst/>
              <a:defRPr sz="5400" b="1" i="0" u="none" strike="noStrike" cap="all" spc="0" baseline="0">
                <a:ln>
                  <a:noFill/>
                </a:ln>
                <a:solidFill>
                  <a:srgbClr val="A6AAA9"/>
                </a:solidFill>
                <a:uFillTx/>
                <a:latin typeface="DIN Alternate"/>
                <a:ea typeface="DIN Alternate"/>
                <a:cs typeface="DIN Alternate"/>
                <a:sym typeface="DIN Alternate"/>
              </a:defRPr>
            </a:lvl3pPr>
            <a:lvl4pPr marL="0" marR="0" indent="0" algn="l" defTabSz="584200" rtl="0" latinLnBrk="0">
              <a:lnSpc>
                <a:spcPct val="80000"/>
              </a:lnSpc>
              <a:spcBef>
                <a:spcPts val="2300"/>
              </a:spcBef>
              <a:spcAft>
                <a:spcPts val="0"/>
              </a:spcAft>
              <a:buClrTx/>
              <a:buSzTx/>
              <a:buFontTx/>
              <a:buNone/>
              <a:tabLst/>
              <a:defRPr sz="5400" b="1" i="0" u="none" strike="noStrike" cap="all" spc="0" baseline="0">
                <a:ln>
                  <a:noFill/>
                </a:ln>
                <a:solidFill>
                  <a:srgbClr val="A6AAA9"/>
                </a:solidFill>
                <a:uFillTx/>
                <a:latin typeface="DIN Alternate"/>
                <a:ea typeface="DIN Alternate"/>
                <a:cs typeface="DIN Alternate"/>
                <a:sym typeface="DIN Alternate"/>
              </a:defRPr>
            </a:lvl4pPr>
            <a:lvl5pPr marL="0" marR="0" indent="0" algn="l" defTabSz="584200" rtl="0" latinLnBrk="0">
              <a:lnSpc>
                <a:spcPct val="80000"/>
              </a:lnSpc>
              <a:spcBef>
                <a:spcPts val="2300"/>
              </a:spcBef>
              <a:spcAft>
                <a:spcPts val="0"/>
              </a:spcAft>
              <a:buClrTx/>
              <a:buSzTx/>
              <a:buFontTx/>
              <a:buNone/>
              <a:tabLst/>
              <a:defRPr sz="5400" b="1" i="0" u="none" strike="noStrike" cap="all" spc="0" baseline="0">
                <a:ln>
                  <a:noFill/>
                </a:ln>
                <a:solidFill>
                  <a:srgbClr val="A6AAA9"/>
                </a:solidFill>
                <a:uFillTx/>
                <a:latin typeface="DIN Alternate"/>
                <a:ea typeface="DIN Alternate"/>
                <a:cs typeface="DIN Alternate"/>
                <a:sym typeface="DIN Alternate"/>
              </a:defRPr>
            </a:lvl5pPr>
            <a:lvl6pPr marL="2928470" marR="0" indent="-705970" algn="l" defTabSz="584200" rtl="0" latinLnBrk="0">
              <a:lnSpc>
                <a:spcPct val="80000"/>
              </a:lnSpc>
              <a:spcBef>
                <a:spcPts val="2300"/>
              </a:spcBef>
              <a:spcAft>
                <a:spcPts val="0"/>
              </a:spcAft>
              <a:buClrTx/>
              <a:buSzPct val="104999"/>
              <a:buFontTx/>
              <a:buChar char="‣"/>
              <a:tabLst/>
              <a:defRPr sz="5400" b="1" i="0" u="none" strike="noStrike" cap="all" spc="0" baseline="0">
                <a:ln>
                  <a:noFill/>
                </a:ln>
                <a:solidFill>
                  <a:srgbClr val="A6AAA9"/>
                </a:solidFill>
                <a:uFillTx/>
                <a:latin typeface="DIN Alternate"/>
                <a:ea typeface="DIN Alternate"/>
                <a:cs typeface="DIN Alternate"/>
                <a:sym typeface="DIN Alternate"/>
              </a:defRPr>
            </a:lvl6pPr>
            <a:lvl7pPr marL="3372970" marR="0" indent="-705970" algn="l" defTabSz="584200" rtl="0" latinLnBrk="0">
              <a:lnSpc>
                <a:spcPct val="80000"/>
              </a:lnSpc>
              <a:spcBef>
                <a:spcPts val="2300"/>
              </a:spcBef>
              <a:spcAft>
                <a:spcPts val="0"/>
              </a:spcAft>
              <a:buClrTx/>
              <a:buSzPct val="104999"/>
              <a:buFontTx/>
              <a:buChar char="‣"/>
              <a:tabLst/>
              <a:defRPr sz="5400" b="1" i="0" u="none" strike="noStrike" cap="all" spc="0" baseline="0">
                <a:ln>
                  <a:noFill/>
                </a:ln>
                <a:solidFill>
                  <a:srgbClr val="A6AAA9"/>
                </a:solidFill>
                <a:uFillTx/>
                <a:latin typeface="DIN Alternate"/>
                <a:ea typeface="DIN Alternate"/>
                <a:cs typeface="DIN Alternate"/>
                <a:sym typeface="DIN Alternate"/>
              </a:defRPr>
            </a:lvl7pPr>
            <a:lvl8pPr marL="3817470" marR="0" indent="-705970" algn="l" defTabSz="584200" rtl="0" latinLnBrk="0">
              <a:lnSpc>
                <a:spcPct val="80000"/>
              </a:lnSpc>
              <a:spcBef>
                <a:spcPts val="2300"/>
              </a:spcBef>
              <a:spcAft>
                <a:spcPts val="0"/>
              </a:spcAft>
              <a:buClrTx/>
              <a:buSzPct val="104999"/>
              <a:buFontTx/>
              <a:buChar char="‣"/>
              <a:tabLst/>
              <a:defRPr sz="5400" b="1" i="0" u="none" strike="noStrike" cap="all" spc="0" baseline="0">
                <a:ln>
                  <a:noFill/>
                </a:ln>
                <a:solidFill>
                  <a:srgbClr val="A6AAA9"/>
                </a:solidFill>
                <a:uFillTx/>
                <a:latin typeface="DIN Alternate"/>
                <a:ea typeface="DIN Alternate"/>
                <a:cs typeface="DIN Alternate"/>
                <a:sym typeface="DIN Alternate"/>
              </a:defRPr>
            </a:lvl8pPr>
            <a:lvl9pPr marL="4261970" marR="0" indent="-705970" algn="l" defTabSz="584200" rtl="0" latinLnBrk="0">
              <a:lnSpc>
                <a:spcPct val="80000"/>
              </a:lnSpc>
              <a:spcBef>
                <a:spcPts val="2300"/>
              </a:spcBef>
              <a:spcAft>
                <a:spcPts val="0"/>
              </a:spcAft>
              <a:buClrTx/>
              <a:buSzPct val="104999"/>
              <a:buFontTx/>
              <a:buChar char="‣"/>
              <a:tabLst/>
              <a:defRPr sz="5400" b="1" i="0" u="none" strike="noStrike" cap="all" spc="0" baseline="0">
                <a:ln>
                  <a:noFill/>
                </a:ln>
                <a:solidFill>
                  <a:srgbClr val="A6AAA9"/>
                </a:solidFill>
                <a:uFillTx/>
                <a:latin typeface="DIN Alternate"/>
                <a:ea typeface="DIN Alternate"/>
                <a:cs typeface="DIN Alternate"/>
                <a:sym typeface="DIN Alternate"/>
              </a:defRPr>
            </a:lvl9pPr>
          </a:lstStyle>
          <a:p>
            <a:pPr hangingPunct="1">
              <a:lnSpc>
                <a:spcPct val="100000"/>
              </a:lnSpc>
            </a:pPr>
            <a:r>
              <a:rPr lang="en-GB" sz="3200" dirty="0" smtClean="0">
                <a:latin typeface="Cordia New" panose="020B0304020202020204" pitchFamily="34" charset="-34"/>
                <a:cs typeface="Cordia New" panose="020B0304020202020204" pitchFamily="34" charset="-34"/>
              </a:rPr>
              <a:t>In both the criminal and care jurisdiction the </a:t>
            </a:r>
            <a:r>
              <a:rPr lang="en-GB" sz="3200" dirty="0" smtClean="0">
                <a:solidFill>
                  <a:srgbClr val="FF0000"/>
                </a:solidFill>
                <a:latin typeface="Cordia New" panose="020B0304020202020204" pitchFamily="34" charset="-34"/>
                <a:cs typeface="Cordia New" panose="020B0304020202020204" pitchFamily="34" charset="-34"/>
              </a:rPr>
              <a:t>burden of proof </a:t>
            </a:r>
            <a:r>
              <a:rPr lang="en-GB" sz="3200" dirty="0" smtClean="0">
                <a:latin typeface="Cordia New" panose="020B0304020202020204" pitchFamily="34" charset="-34"/>
                <a:cs typeface="Cordia New" panose="020B0304020202020204" pitchFamily="34" charset="-34"/>
              </a:rPr>
              <a:t>is on the state:</a:t>
            </a:r>
          </a:p>
          <a:p>
            <a:pPr hangingPunct="1">
              <a:lnSpc>
                <a:spcPct val="100000"/>
              </a:lnSpc>
            </a:pPr>
            <a:r>
              <a:rPr lang="en-GB" sz="3200" u="sng" dirty="0" smtClean="0">
                <a:latin typeface="Cordia New" panose="020B0304020202020204" pitchFamily="34" charset="-34"/>
                <a:cs typeface="Cordia New" panose="020B0304020202020204" pitchFamily="34" charset="-34"/>
              </a:rPr>
              <a:t>Crime</a:t>
            </a:r>
            <a:r>
              <a:rPr lang="en-GB" sz="3200" dirty="0" smtClean="0">
                <a:latin typeface="Cordia New" panose="020B0304020202020204" pitchFamily="34" charset="-34"/>
                <a:cs typeface="Cordia New" panose="020B0304020202020204" pitchFamily="34" charset="-34"/>
              </a:rPr>
              <a:t>: on the CPS; </a:t>
            </a:r>
          </a:p>
          <a:p>
            <a:pPr hangingPunct="1">
              <a:lnSpc>
                <a:spcPct val="100000"/>
              </a:lnSpc>
            </a:pPr>
            <a:r>
              <a:rPr lang="en-GB" sz="3200" u="sng" dirty="0" smtClean="0">
                <a:latin typeface="Cordia New" panose="020B0304020202020204" pitchFamily="34" charset="-34"/>
                <a:cs typeface="Cordia New" panose="020B0304020202020204" pitchFamily="34" charset="-34"/>
              </a:rPr>
              <a:t>Family</a:t>
            </a:r>
            <a:r>
              <a:rPr lang="en-GB" sz="3200" dirty="0" smtClean="0">
                <a:latin typeface="Cordia New" panose="020B0304020202020204" pitchFamily="34" charset="-34"/>
                <a:cs typeface="Cordia New" panose="020B0304020202020204" pitchFamily="34" charset="-34"/>
              </a:rPr>
              <a:t>: on the Local Authority bringing the case.</a:t>
            </a:r>
          </a:p>
          <a:p>
            <a:pPr hangingPunct="1">
              <a:lnSpc>
                <a:spcPct val="100000"/>
              </a:lnSpc>
            </a:pPr>
            <a:r>
              <a:rPr lang="en-GB" sz="3200" dirty="0" smtClean="0">
                <a:latin typeface="Cordia New" panose="020B0304020202020204" pitchFamily="34" charset="-34"/>
                <a:cs typeface="Cordia New" panose="020B0304020202020204" pitchFamily="34" charset="-34"/>
              </a:rPr>
              <a:t> </a:t>
            </a:r>
          </a:p>
          <a:p>
            <a:pPr hangingPunct="1">
              <a:lnSpc>
                <a:spcPct val="100000"/>
              </a:lnSpc>
            </a:pPr>
            <a:r>
              <a:rPr lang="en-GB" sz="3200" dirty="0" smtClean="0">
                <a:latin typeface="Cordia New" panose="020B0304020202020204" pitchFamily="34" charset="-34"/>
                <a:cs typeface="Cordia New" panose="020B0304020202020204" pitchFamily="34" charset="-34"/>
              </a:rPr>
              <a:t>The burden of proof is something very different to the </a:t>
            </a:r>
            <a:r>
              <a:rPr lang="en-GB" sz="3200" dirty="0" smtClean="0">
                <a:solidFill>
                  <a:srgbClr val="FF0000"/>
                </a:solidFill>
                <a:latin typeface="Cordia New" panose="020B0304020202020204" pitchFamily="34" charset="-34"/>
                <a:cs typeface="Cordia New" panose="020B0304020202020204" pitchFamily="34" charset="-34"/>
              </a:rPr>
              <a:t>standard of proof</a:t>
            </a:r>
            <a:r>
              <a:rPr lang="en-GB" sz="3200" dirty="0" smtClean="0">
                <a:latin typeface="Cordia New" panose="020B0304020202020204" pitchFamily="34" charset="-34"/>
                <a:cs typeface="Cordia New" panose="020B0304020202020204" pitchFamily="34" charset="-34"/>
              </a:rPr>
              <a:t>: </a:t>
            </a:r>
          </a:p>
          <a:p>
            <a:pPr hangingPunct="1">
              <a:lnSpc>
                <a:spcPct val="100000"/>
              </a:lnSpc>
            </a:pPr>
            <a:r>
              <a:rPr lang="en-GB" sz="3200" dirty="0" smtClean="0">
                <a:latin typeface="Cordia New" panose="020B0304020202020204" pitchFamily="34" charset="-34"/>
                <a:cs typeface="Cordia New" panose="020B0304020202020204" pitchFamily="34" charset="-34"/>
              </a:rPr>
              <a:t>burden     =  who has to prove their case</a:t>
            </a:r>
          </a:p>
          <a:p>
            <a:pPr hangingPunct="1">
              <a:lnSpc>
                <a:spcPct val="100000"/>
              </a:lnSpc>
            </a:pPr>
            <a:r>
              <a:rPr lang="en-GB" sz="3200" dirty="0" smtClean="0">
                <a:latin typeface="Cordia New" panose="020B0304020202020204" pitchFamily="34" charset="-34"/>
                <a:cs typeface="Cordia New" panose="020B0304020202020204" pitchFamily="34" charset="-34"/>
              </a:rPr>
              <a:t>standard   =  to what degree of certainty must they prove it </a:t>
            </a:r>
          </a:p>
          <a:p>
            <a:pPr hangingPunct="1">
              <a:lnSpc>
                <a:spcPct val="100000"/>
              </a:lnSpc>
            </a:pPr>
            <a:endParaRPr lang="en-GB" sz="32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1">
                                            <p:bg/>
                                          </p:spTgt>
                                        </p:tgtEl>
                                        <p:attrNameLst>
                                          <p:attrName>style.visibility</p:attrName>
                                        </p:attrNameLst>
                                      </p:cBhvr>
                                      <p:to>
                                        <p:strVal val="visible"/>
                                      </p:to>
                                    </p:set>
                                    <p:anim calcmode="lin" valueType="num">
                                      <p:cBhvr additive="base">
                                        <p:cTn id="7" dur="500" fill="hold"/>
                                        <p:tgtEl>
                                          <p:spTgt spid="181">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81">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1">
                                            <p:txEl>
                                              <p:pRg st="0" end="0"/>
                                            </p:txEl>
                                          </p:spTgt>
                                        </p:tgtEl>
                                        <p:attrNameLst>
                                          <p:attrName>style.visibility</p:attrName>
                                        </p:attrNameLst>
                                      </p:cBhvr>
                                      <p:to>
                                        <p:strVal val="visible"/>
                                      </p:to>
                                    </p:set>
                                    <p:anim calcmode="lin" valueType="num">
                                      <p:cBhvr additive="base">
                                        <p:cTn id="13" dur="500" fill="hold"/>
                                        <p:tgtEl>
                                          <p:spTgt spid="18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1">
                                            <p:txEl>
                                              <p:pRg st="1" end="1"/>
                                            </p:txEl>
                                          </p:spTgt>
                                        </p:tgtEl>
                                        <p:attrNameLst>
                                          <p:attrName>style.visibility</p:attrName>
                                        </p:attrNameLst>
                                      </p:cBhvr>
                                      <p:to>
                                        <p:strVal val="visible"/>
                                      </p:to>
                                    </p:set>
                                    <p:anim calcmode="lin" valueType="num">
                                      <p:cBhvr additive="base">
                                        <p:cTn id="19" dur="500" fill="hold"/>
                                        <p:tgtEl>
                                          <p:spTgt spid="181">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1">
                                            <p:txEl>
                                              <p:pRg st="2" end="2"/>
                                            </p:txEl>
                                          </p:spTgt>
                                        </p:tgtEl>
                                        <p:attrNameLst>
                                          <p:attrName>style.visibility</p:attrName>
                                        </p:attrNameLst>
                                      </p:cBhvr>
                                      <p:to>
                                        <p:strVal val="visible"/>
                                      </p:to>
                                    </p:set>
                                    <p:anim calcmode="lin" valueType="num">
                                      <p:cBhvr additive="base">
                                        <p:cTn id="25" dur="500" fill="hold"/>
                                        <p:tgtEl>
                                          <p:spTgt spid="181">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1">
                                            <p:txEl>
                                              <p:pRg st="3" end="3"/>
                                            </p:txEl>
                                          </p:spTgt>
                                        </p:tgtEl>
                                        <p:attrNameLst>
                                          <p:attrName>style.visibility</p:attrName>
                                        </p:attrNameLst>
                                      </p:cBhvr>
                                      <p:to>
                                        <p:strVal val="visible"/>
                                      </p:to>
                                    </p:set>
                                    <p:anim calcmode="lin" valueType="num">
                                      <p:cBhvr additive="base">
                                        <p:cTn id="31" dur="500" fill="hold"/>
                                        <p:tgtEl>
                                          <p:spTgt spid="181">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8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1">
                                            <p:txEl>
                                              <p:pRg st="4" end="4"/>
                                            </p:txEl>
                                          </p:spTgt>
                                        </p:tgtEl>
                                        <p:attrNameLst>
                                          <p:attrName>style.visibility</p:attrName>
                                        </p:attrNameLst>
                                      </p:cBhvr>
                                      <p:to>
                                        <p:strVal val="visible"/>
                                      </p:to>
                                    </p:set>
                                    <p:anim calcmode="lin" valueType="num">
                                      <p:cBhvr additive="base">
                                        <p:cTn id="37" dur="500" fill="hold"/>
                                        <p:tgtEl>
                                          <p:spTgt spid="181">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8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 grpId="0" uiExpand="1" build="p"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hape 184"/>
          <p:cNvSpPr>
            <a:spLocks noGrp="1"/>
          </p:cNvSpPr>
          <p:nvPr>
            <p:ph type="title"/>
          </p:nvPr>
        </p:nvSpPr>
        <p:spPr>
          <a:prstGeom prst="rect">
            <a:avLst/>
          </a:prstGeom>
        </p:spPr>
        <p:txBody>
          <a:bodyPr/>
          <a:lstStyle>
            <a:lvl1pPr defTabSz="448663">
              <a:spcBef>
                <a:spcPts val="2100"/>
              </a:spcBef>
              <a:defRPr sz="4100"/>
            </a:lvl1pPr>
          </a:lstStyle>
          <a:p>
            <a:r>
              <a:t>Crime v care</a:t>
            </a:r>
          </a:p>
        </p:txBody>
      </p:sp>
      <p:sp>
        <p:nvSpPr>
          <p:cNvPr id="185" name="Shape 185"/>
          <p:cNvSpPr>
            <a:spLocks noGrp="1"/>
          </p:cNvSpPr>
          <p:nvPr>
            <p:ph type="body" idx="1"/>
          </p:nvPr>
        </p:nvSpPr>
        <p:spPr>
          <a:xfrm>
            <a:off x="268338" y="2375035"/>
            <a:ext cx="12262019" cy="7097518"/>
          </a:xfrm>
          <a:prstGeom prst="rect">
            <a:avLst/>
          </a:prstGeom>
        </p:spPr>
        <p:txBody>
          <a:bodyPr anchor="t"/>
          <a:lstStyle/>
          <a:p>
            <a:pPr marL="430641" indent="-430641" defTabSz="356361">
              <a:lnSpc>
                <a:spcPct val="100000"/>
              </a:lnSpc>
              <a:spcBef>
                <a:spcPts val="1700"/>
              </a:spcBef>
              <a:buClr>
                <a:srgbClr val="39A3D5"/>
              </a:buClr>
              <a:buSzPct val="104999"/>
              <a:buFont typeface="Avenir Next"/>
              <a:buChar char="‣"/>
              <a:defRPr sz="3200" b="0" cap="none" spc="0">
                <a:latin typeface="Avenir Next Medium"/>
                <a:ea typeface="Avenir Next Medium"/>
                <a:cs typeface="Avenir Next Medium"/>
                <a:sym typeface="Avenir Next Medium"/>
              </a:defRPr>
            </a:pPr>
            <a:r>
              <a:rPr dirty="0">
                <a:solidFill>
                  <a:srgbClr val="FF0000"/>
                </a:solidFill>
              </a:rPr>
              <a:t>What is the purpose of proceedings?</a:t>
            </a:r>
          </a:p>
          <a:p>
            <a:pPr marL="430641" indent="-430641" defTabSz="356361">
              <a:lnSpc>
                <a:spcPct val="100000"/>
              </a:lnSpc>
              <a:spcBef>
                <a:spcPts val="1700"/>
              </a:spcBef>
              <a:buClr>
                <a:srgbClr val="39A3D5"/>
              </a:buClr>
              <a:buSzPct val="104999"/>
              <a:buFont typeface="Avenir Next"/>
              <a:buChar char="‣"/>
              <a:defRPr sz="3200" b="0" cap="none" spc="0">
                <a:latin typeface="Avenir Next Medium"/>
                <a:ea typeface="Avenir Next Medium"/>
                <a:cs typeface="Avenir Next Medium"/>
                <a:sym typeface="Avenir Next Medium"/>
              </a:defRPr>
            </a:pPr>
            <a:r>
              <a:rPr dirty="0"/>
              <a:t>What is the legal basis for the trial?</a:t>
            </a:r>
          </a:p>
          <a:p>
            <a:pPr marL="430641" indent="-430641" defTabSz="356361">
              <a:lnSpc>
                <a:spcPct val="100000"/>
              </a:lnSpc>
              <a:spcBef>
                <a:spcPts val="1700"/>
              </a:spcBef>
              <a:buClr>
                <a:srgbClr val="39A3D5"/>
              </a:buClr>
              <a:buSzPct val="104999"/>
              <a:buFont typeface="Avenir Next"/>
              <a:buChar char="‣"/>
              <a:defRPr sz="3200" b="0" cap="none" spc="0">
                <a:latin typeface="Avenir Next Medium"/>
                <a:ea typeface="Avenir Next Medium"/>
                <a:cs typeface="Avenir Next Medium"/>
                <a:sym typeface="Avenir Next Medium"/>
              </a:defRPr>
            </a:pPr>
            <a:r>
              <a:rPr dirty="0"/>
              <a:t>What is the standard of proof?</a:t>
            </a:r>
          </a:p>
          <a:p>
            <a:pPr marL="430641" indent="-430641" defTabSz="356361">
              <a:lnSpc>
                <a:spcPct val="100000"/>
              </a:lnSpc>
              <a:spcBef>
                <a:spcPts val="1700"/>
              </a:spcBef>
              <a:buClr>
                <a:srgbClr val="39A3D5"/>
              </a:buClr>
              <a:buSzPct val="104999"/>
              <a:buFont typeface="Avenir Next"/>
              <a:buChar char="‣"/>
              <a:defRPr sz="3200" b="0" cap="none" spc="0">
                <a:latin typeface="Avenir Next Medium"/>
                <a:ea typeface="Avenir Next Medium"/>
                <a:cs typeface="Avenir Next Medium"/>
                <a:sym typeface="Avenir Next Medium"/>
              </a:defRPr>
            </a:pPr>
            <a:r>
              <a:rPr dirty="0"/>
              <a:t>Where do we hear the cases?</a:t>
            </a:r>
          </a:p>
          <a:p>
            <a:pPr marL="430641" indent="-430641" defTabSz="356361">
              <a:lnSpc>
                <a:spcPct val="100000"/>
              </a:lnSpc>
              <a:spcBef>
                <a:spcPts val="1700"/>
              </a:spcBef>
              <a:buClr>
                <a:srgbClr val="39A3D5"/>
              </a:buClr>
              <a:buSzPct val="104999"/>
              <a:buFont typeface="Avenir Next"/>
              <a:buChar char="‣"/>
              <a:defRPr sz="3200" b="0" cap="none" spc="0">
                <a:latin typeface="Avenir Next Medium"/>
                <a:ea typeface="Avenir Next Medium"/>
                <a:cs typeface="Avenir Next Medium"/>
                <a:sym typeface="Avenir Next Medium"/>
              </a:defRPr>
            </a:pPr>
            <a:r>
              <a:rPr dirty="0"/>
              <a:t>What can the outcome be?</a:t>
            </a:r>
          </a:p>
          <a:p>
            <a:pPr marL="430641" indent="-430641" defTabSz="356361">
              <a:lnSpc>
                <a:spcPct val="100000"/>
              </a:lnSpc>
              <a:spcBef>
                <a:spcPts val="1700"/>
              </a:spcBef>
              <a:buClr>
                <a:srgbClr val="39A3D5"/>
              </a:buClr>
              <a:buSzPct val="104999"/>
              <a:buFont typeface="Avenir Next"/>
              <a:buChar char="‣"/>
              <a:defRPr sz="3200" b="0" cap="none" spc="0">
                <a:latin typeface="Avenir Next Medium"/>
                <a:ea typeface="Avenir Next Medium"/>
                <a:cs typeface="Avenir Next Medium"/>
                <a:sym typeface="Avenir Next Medium"/>
              </a:defRPr>
            </a:pPr>
            <a:r>
              <a:rPr dirty="0"/>
              <a:t>Who decides the case?</a:t>
            </a:r>
          </a:p>
          <a:p>
            <a:pPr marL="430641" indent="-430641" defTabSz="356361">
              <a:lnSpc>
                <a:spcPct val="100000"/>
              </a:lnSpc>
              <a:spcBef>
                <a:spcPts val="1700"/>
              </a:spcBef>
              <a:buClr>
                <a:srgbClr val="39A3D5"/>
              </a:buClr>
              <a:buSzPct val="104999"/>
              <a:buFont typeface="Avenir Next"/>
              <a:buChar char="‣"/>
              <a:defRPr sz="3200" b="0" cap="none" spc="0">
                <a:latin typeface="Avenir Next Medium"/>
                <a:ea typeface="Avenir Next Medium"/>
                <a:cs typeface="Avenir Next Medium"/>
                <a:sym typeface="Avenir Next Medium"/>
              </a:defRPr>
            </a:pPr>
            <a:r>
              <a:rPr dirty="0"/>
              <a:t>Who are the parties to the case?</a:t>
            </a:r>
          </a:p>
        </p:txBody>
      </p:sp>
      <p:sp>
        <p:nvSpPr>
          <p:cNvPr id="186" name="Shape 186"/>
          <p:cNvSpPr>
            <a:spLocks noGrp="1"/>
          </p:cNvSpPr>
          <p:nvPr>
            <p:ph type="sldNum" sz="quarter" idx="4294967295"/>
          </p:nvPr>
        </p:nvSpPr>
        <p:spPr>
          <a:xfrm>
            <a:off x="12309701" y="431800"/>
            <a:ext cx="283817" cy="4699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4</a:t>
            </a:fld>
            <a:endParaRPr/>
          </a:p>
        </p:txBody>
      </p:sp>
      <p:sp>
        <p:nvSpPr>
          <p:cNvPr id="187" name="Shape 187"/>
          <p:cNvSpPr/>
          <p:nvPr/>
        </p:nvSpPr>
        <p:spPr>
          <a:xfrm>
            <a:off x="406400" y="457200"/>
            <a:ext cx="11176000" cy="4572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normAutofit/>
          </a:bodyPr>
          <a:lstStyle>
            <a:lvl1pPr defTabSz="139331">
              <a:lnSpc>
                <a:spcPct val="80000"/>
              </a:lnSpc>
              <a:spcBef>
                <a:spcPts val="0"/>
              </a:spcBef>
              <a:defRPr sz="2300" cap="all">
                <a:solidFill>
                  <a:srgbClr val="A7A7A7"/>
                </a:solidFill>
                <a:latin typeface="DIN Condensed"/>
                <a:ea typeface="DIN Condensed"/>
                <a:cs typeface="DIN Condensed"/>
                <a:sym typeface="DIN Condensed"/>
              </a:defRPr>
            </a:lvl1pPr>
          </a:lstStyle>
          <a:p>
            <a:r>
              <a:t>Crime &amp; punishment #1: when legal worlds collide</a:t>
            </a:r>
          </a:p>
        </p:txBody>
      </p:sp>
      <p:sp>
        <p:nvSpPr>
          <p:cNvPr id="2" name="Rectangle 1"/>
          <p:cNvSpPr/>
          <p:nvPr/>
        </p:nvSpPr>
        <p:spPr>
          <a:xfrm>
            <a:off x="237704" y="2500536"/>
            <a:ext cx="9540576" cy="5139869"/>
          </a:xfrm>
          <a:prstGeom prst="rect">
            <a:avLst/>
          </a:prstGeom>
          <a:solidFill>
            <a:schemeClr val="bg1"/>
          </a:solidFill>
        </p:spPr>
        <p:txBody>
          <a:bodyPr wrap="square">
            <a:spAutoFit/>
          </a:bodyPr>
          <a:lstStyle/>
          <a:p>
            <a:r>
              <a:rPr lang="en-GB" sz="3200" b="0" u="sng" dirty="0">
                <a:solidFill>
                  <a:schemeClr val="tx1">
                    <a:lumMod val="50000"/>
                    <a:lumOff val="50000"/>
                  </a:schemeClr>
                </a:solidFill>
              </a:rPr>
              <a:t>Crime</a:t>
            </a:r>
            <a:r>
              <a:rPr lang="en-GB" sz="3200" b="0" dirty="0">
                <a:solidFill>
                  <a:schemeClr val="tx1">
                    <a:lumMod val="50000"/>
                    <a:lumOff val="50000"/>
                  </a:schemeClr>
                </a:solidFill>
              </a:rPr>
              <a:t>: Has the defendant committed a </a:t>
            </a:r>
            <a:r>
              <a:rPr lang="en-GB" sz="3200" b="0" dirty="0">
                <a:solidFill>
                  <a:srgbClr val="FF0000"/>
                </a:solidFill>
              </a:rPr>
              <a:t>criminal offence</a:t>
            </a:r>
            <a:r>
              <a:rPr lang="en-GB" sz="3200" b="0" dirty="0">
                <a:solidFill>
                  <a:schemeClr val="tx1">
                    <a:lumMod val="50000"/>
                    <a:lumOff val="50000"/>
                  </a:schemeClr>
                </a:solidFill>
              </a:rPr>
              <a:t> against the victim or not? The outcome is specific to the adult </a:t>
            </a:r>
            <a:r>
              <a:rPr lang="en-GB" sz="3200" b="0" dirty="0">
                <a:solidFill>
                  <a:srgbClr val="FF0000"/>
                </a:solidFill>
              </a:rPr>
              <a:t>defendant</a:t>
            </a:r>
            <a:r>
              <a:rPr lang="en-GB" sz="3200" b="0" dirty="0">
                <a:solidFill>
                  <a:schemeClr val="tx1">
                    <a:lumMod val="50000"/>
                    <a:lumOff val="50000"/>
                  </a:schemeClr>
                </a:solidFill>
              </a:rPr>
              <a:t>: </a:t>
            </a:r>
            <a:r>
              <a:rPr lang="en-GB" sz="3200" b="0" dirty="0">
                <a:solidFill>
                  <a:srgbClr val="00B050"/>
                </a:solidFill>
              </a:rPr>
              <a:t>conviction or acquittal</a:t>
            </a:r>
            <a:r>
              <a:rPr lang="en-GB" sz="3200" b="0" dirty="0">
                <a:solidFill>
                  <a:schemeClr val="tx1">
                    <a:lumMod val="50000"/>
                    <a:lumOff val="50000"/>
                  </a:schemeClr>
                </a:solidFill>
              </a:rPr>
              <a:t>, prison or freedom. </a:t>
            </a:r>
          </a:p>
          <a:p>
            <a:r>
              <a:rPr lang="en-GB" sz="3200" b="0" dirty="0">
                <a:solidFill>
                  <a:schemeClr val="tx1">
                    <a:lumMod val="50000"/>
                    <a:lumOff val="50000"/>
                  </a:schemeClr>
                </a:solidFill>
              </a:rPr>
              <a:t>V </a:t>
            </a:r>
          </a:p>
          <a:p>
            <a:r>
              <a:rPr lang="en-GB" sz="3200" b="0" u="sng" dirty="0">
                <a:solidFill>
                  <a:schemeClr val="tx1">
                    <a:lumMod val="50000"/>
                    <a:lumOff val="50000"/>
                  </a:schemeClr>
                </a:solidFill>
              </a:rPr>
              <a:t>Family</a:t>
            </a:r>
            <a:r>
              <a:rPr lang="en-GB" sz="3200" b="0" dirty="0">
                <a:solidFill>
                  <a:schemeClr val="tx1">
                    <a:lumMod val="50000"/>
                    <a:lumOff val="50000"/>
                  </a:schemeClr>
                </a:solidFill>
              </a:rPr>
              <a:t>: Has a </a:t>
            </a:r>
            <a:r>
              <a:rPr lang="en-GB" sz="3200" b="0" dirty="0">
                <a:solidFill>
                  <a:srgbClr val="FF0000"/>
                </a:solidFill>
              </a:rPr>
              <a:t>child suffered serious harm</a:t>
            </a:r>
            <a:r>
              <a:rPr lang="en-GB" sz="3200" b="0" dirty="0">
                <a:solidFill>
                  <a:schemeClr val="tx1">
                    <a:lumMod val="50000"/>
                    <a:lumOff val="50000"/>
                  </a:schemeClr>
                </a:solidFill>
              </a:rPr>
              <a:t>? If so, by whose action? What risk is there of future harm? The </a:t>
            </a:r>
            <a:r>
              <a:rPr lang="en-GB" sz="3200" b="0" dirty="0">
                <a:solidFill>
                  <a:srgbClr val="00B050"/>
                </a:solidFill>
              </a:rPr>
              <a:t>outcome is focused on the welfare of the subject child,</a:t>
            </a:r>
            <a:r>
              <a:rPr lang="en-GB" sz="3200" b="0" dirty="0">
                <a:solidFill>
                  <a:schemeClr val="tx1">
                    <a:lumMod val="50000"/>
                    <a:lumOff val="50000"/>
                  </a:schemeClr>
                </a:solidFill>
              </a:rPr>
              <a:t> not the respondent adult.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hape 184"/>
          <p:cNvSpPr>
            <a:spLocks noGrp="1"/>
          </p:cNvSpPr>
          <p:nvPr>
            <p:ph type="title"/>
          </p:nvPr>
        </p:nvSpPr>
        <p:spPr>
          <a:prstGeom prst="rect">
            <a:avLst/>
          </a:prstGeom>
        </p:spPr>
        <p:txBody>
          <a:bodyPr/>
          <a:lstStyle>
            <a:lvl1pPr defTabSz="448663">
              <a:spcBef>
                <a:spcPts val="2100"/>
              </a:spcBef>
              <a:defRPr sz="4100"/>
            </a:lvl1pPr>
          </a:lstStyle>
          <a:p>
            <a:r>
              <a:t>Crime v care</a:t>
            </a:r>
          </a:p>
        </p:txBody>
      </p:sp>
      <p:sp>
        <p:nvSpPr>
          <p:cNvPr id="185" name="Shape 185"/>
          <p:cNvSpPr>
            <a:spLocks noGrp="1"/>
          </p:cNvSpPr>
          <p:nvPr>
            <p:ph type="body" idx="1"/>
          </p:nvPr>
        </p:nvSpPr>
        <p:spPr>
          <a:xfrm>
            <a:off x="165696" y="2356520"/>
            <a:ext cx="12364661" cy="7116033"/>
          </a:xfrm>
          <a:prstGeom prst="rect">
            <a:avLst/>
          </a:prstGeom>
        </p:spPr>
        <p:txBody>
          <a:bodyPr anchor="t"/>
          <a:lstStyle/>
          <a:p>
            <a:pPr marL="430641" indent="-430641" defTabSz="356361">
              <a:lnSpc>
                <a:spcPct val="100000"/>
              </a:lnSpc>
              <a:spcBef>
                <a:spcPts val="1700"/>
              </a:spcBef>
              <a:buClr>
                <a:srgbClr val="39A3D5"/>
              </a:buClr>
              <a:buSzPct val="104999"/>
              <a:buFont typeface="Avenir Next"/>
              <a:buChar char="‣"/>
              <a:defRPr sz="3200" b="0" cap="none" spc="0">
                <a:latin typeface="Avenir Next Medium"/>
                <a:ea typeface="Avenir Next Medium"/>
                <a:cs typeface="Avenir Next Medium"/>
                <a:sym typeface="Avenir Next Medium"/>
              </a:defRPr>
            </a:pPr>
            <a:r>
              <a:rPr dirty="0"/>
              <a:t>What is the purpose of proceedings?</a:t>
            </a:r>
          </a:p>
          <a:p>
            <a:pPr marL="430641" indent="-430641" defTabSz="356361">
              <a:lnSpc>
                <a:spcPct val="100000"/>
              </a:lnSpc>
              <a:spcBef>
                <a:spcPts val="1700"/>
              </a:spcBef>
              <a:buClr>
                <a:srgbClr val="39A3D5"/>
              </a:buClr>
              <a:buSzPct val="104999"/>
              <a:buFont typeface="Avenir Next"/>
              <a:buChar char="‣"/>
              <a:defRPr sz="3200" b="0" cap="none" spc="0">
                <a:latin typeface="Avenir Next Medium"/>
                <a:ea typeface="Avenir Next Medium"/>
                <a:cs typeface="Avenir Next Medium"/>
                <a:sym typeface="Avenir Next Medium"/>
              </a:defRPr>
            </a:pPr>
            <a:r>
              <a:rPr dirty="0">
                <a:solidFill>
                  <a:srgbClr val="FF0000"/>
                </a:solidFill>
              </a:rPr>
              <a:t>What is the legal basis for the trial?</a:t>
            </a:r>
          </a:p>
          <a:p>
            <a:pPr marL="430641" indent="-430641" defTabSz="356361">
              <a:lnSpc>
                <a:spcPct val="100000"/>
              </a:lnSpc>
              <a:spcBef>
                <a:spcPts val="1700"/>
              </a:spcBef>
              <a:buClr>
                <a:srgbClr val="39A3D5"/>
              </a:buClr>
              <a:buSzPct val="104999"/>
              <a:buFont typeface="Avenir Next"/>
              <a:buChar char="‣"/>
              <a:defRPr sz="3200" b="0" cap="none" spc="0">
                <a:latin typeface="Avenir Next Medium"/>
                <a:ea typeface="Avenir Next Medium"/>
                <a:cs typeface="Avenir Next Medium"/>
                <a:sym typeface="Avenir Next Medium"/>
              </a:defRPr>
            </a:pPr>
            <a:r>
              <a:rPr dirty="0"/>
              <a:t>What is the standard of proof?</a:t>
            </a:r>
          </a:p>
          <a:p>
            <a:pPr marL="430641" indent="-430641" defTabSz="356361">
              <a:lnSpc>
                <a:spcPct val="100000"/>
              </a:lnSpc>
              <a:spcBef>
                <a:spcPts val="1700"/>
              </a:spcBef>
              <a:buClr>
                <a:srgbClr val="39A3D5"/>
              </a:buClr>
              <a:buSzPct val="104999"/>
              <a:buFont typeface="Avenir Next"/>
              <a:buChar char="‣"/>
              <a:defRPr sz="3200" b="0" cap="none" spc="0">
                <a:latin typeface="Avenir Next Medium"/>
                <a:ea typeface="Avenir Next Medium"/>
                <a:cs typeface="Avenir Next Medium"/>
                <a:sym typeface="Avenir Next Medium"/>
              </a:defRPr>
            </a:pPr>
            <a:r>
              <a:rPr dirty="0"/>
              <a:t>Where do we hear the cases?</a:t>
            </a:r>
          </a:p>
          <a:p>
            <a:pPr marL="430641" indent="-430641" defTabSz="356361">
              <a:lnSpc>
                <a:spcPct val="100000"/>
              </a:lnSpc>
              <a:spcBef>
                <a:spcPts val="1700"/>
              </a:spcBef>
              <a:buClr>
                <a:srgbClr val="39A3D5"/>
              </a:buClr>
              <a:buSzPct val="104999"/>
              <a:buFont typeface="Avenir Next"/>
              <a:buChar char="‣"/>
              <a:defRPr sz="3200" b="0" cap="none" spc="0">
                <a:latin typeface="Avenir Next Medium"/>
                <a:ea typeface="Avenir Next Medium"/>
                <a:cs typeface="Avenir Next Medium"/>
                <a:sym typeface="Avenir Next Medium"/>
              </a:defRPr>
            </a:pPr>
            <a:r>
              <a:rPr dirty="0"/>
              <a:t>What can the outcome be?</a:t>
            </a:r>
          </a:p>
          <a:p>
            <a:pPr marL="430641" indent="-430641" defTabSz="356361">
              <a:lnSpc>
                <a:spcPct val="100000"/>
              </a:lnSpc>
              <a:spcBef>
                <a:spcPts val="1700"/>
              </a:spcBef>
              <a:buClr>
                <a:srgbClr val="39A3D5"/>
              </a:buClr>
              <a:buSzPct val="104999"/>
              <a:buFont typeface="Avenir Next"/>
              <a:buChar char="‣"/>
              <a:defRPr sz="3200" b="0" cap="none" spc="0">
                <a:latin typeface="Avenir Next Medium"/>
                <a:ea typeface="Avenir Next Medium"/>
                <a:cs typeface="Avenir Next Medium"/>
                <a:sym typeface="Avenir Next Medium"/>
              </a:defRPr>
            </a:pPr>
            <a:r>
              <a:rPr dirty="0"/>
              <a:t>Who decides the case?</a:t>
            </a:r>
          </a:p>
          <a:p>
            <a:pPr marL="430641" indent="-430641" defTabSz="356361">
              <a:lnSpc>
                <a:spcPct val="100000"/>
              </a:lnSpc>
              <a:spcBef>
                <a:spcPts val="1700"/>
              </a:spcBef>
              <a:buClr>
                <a:srgbClr val="39A3D5"/>
              </a:buClr>
              <a:buSzPct val="104999"/>
              <a:buFont typeface="Avenir Next"/>
              <a:buChar char="‣"/>
              <a:defRPr sz="3200" b="0" cap="none" spc="0">
                <a:latin typeface="Avenir Next Medium"/>
                <a:ea typeface="Avenir Next Medium"/>
                <a:cs typeface="Avenir Next Medium"/>
                <a:sym typeface="Avenir Next Medium"/>
              </a:defRPr>
            </a:pPr>
            <a:r>
              <a:rPr dirty="0"/>
              <a:t>Who are the parties to the case?</a:t>
            </a:r>
          </a:p>
        </p:txBody>
      </p:sp>
      <p:sp>
        <p:nvSpPr>
          <p:cNvPr id="186" name="Shape 186"/>
          <p:cNvSpPr>
            <a:spLocks noGrp="1"/>
          </p:cNvSpPr>
          <p:nvPr>
            <p:ph type="sldNum" sz="quarter" idx="4294967295"/>
          </p:nvPr>
        </p:nvSpPr>
        <p:spPr>
          <a:xfrm>
            <a:off x="12309701" y="431800"/>
            <a:ext cx="283817" cy="4699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5</a:t>
            </a:fld>
            <a:endParaRPr/>
          </a:p>
        </p:txBody>
      </p:sp>
      <p:sp>
        <p:nvSpPr>
          <p:cNvPr id="187" name="Shape 187"/>
          <p:cNvSpPr/>
          <p:nvPr/>
        </p:nvSpPr>
        <p:spPr>
          <a:xfrm>
            <a:off x="406400" y="457200"/>
            <a:ext cx="11176000" cy="4572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normAutofit/>
          </a:bodyPr>
          <a:lstStyle>
            <a:lvl1pPr defTabSz="139331">
              <a:lnSpc>
                <a:spcPct val="80000"/>
              </a:lnSpc>
              <a:spcBef>
                <a:spcPts val="0"/>
              </a:spcBef>
              <a:defRPr sz="2300" cap="all">
                <a:solidFill>
                  <a:srgbClr val="A7A7A7"/>
                </a:solidFill>
                <a:latin typeface="DIN Condensed"/>
                <a:ea typeface="DIN Condensed"/>
                <a:cs typeface="DIN Condensed"/>
                <a:sym typeface="DIN Condensed"/>
              </a:defRPr>
            </a:lvl1pPr>
          </a:lstStyle>
          <a:p>
            <a:r>
              <a:t>Crime &amp; punishment #1: when legal worlds collide</a:t>
            </a:r>
          </a:p>
        </p:txBody>
      </p:sp>
      <p:sp>
        <p:nvSpPr>
          <p:cNvPr id="2" name="Rectangle 1"/>
          <p:cNvSpPr/>
          <p:nvPr/>
        </p:nvSpPr>
        <p:spPr>
          <a:xfrm>
            <a:off x="165696" y="2336185"/>
            <a:ext cx="9530704" cy="7417415"/>
          </a:xfrm>
          <a:prstGeom prst="rect">
            <a:avLst/>
          </a:prstGeom>
          <a:solidFill>
            <a:schemeClr val="bg1"/>
          </a:solidFill>
        </p:spPr>
        <p:txBody>
          <a:bodyPr wrap="square">
            <a:spAutoFit/>
          </a:bodyPr>
          <a:lstStyle/>
          <a:p>
            <a:r>
              <a:rPr lang="en-GB" sz="3600" u="sng" dirty="0">
                <a:solidFill>
                  <a:srgbClr val="00B050"/>
                </a:solidFill>
              </a:rPr>
              <a:t>Crime</a:t>
            </a:r>
            <a:r>
              <a:rPr lang="en-GB" sz="3600" dirty="0">
                <a:solidFill>
                  <a:srgbClr val="00B050"/>
                </a:solidFill>
              </a:rPr>
              <a:t>: A criminal offence is alleged to have been committed i.e. </a:t>
            </a:r>
            <a:r>
              <a:rPr lang="en-GB" sz="3600" dirty="0">
                <a:solidFill>
                  <a:srgbClr val="FFC000"/>
                </a:solidFill>
              </a:rPr>
              <a:t>an unlawful act </a:t>
            </a:r>
            <a:r>
              <a:rPr lang="en-GB" sz="3600" dirty="0">
                <a:solidFill>
                  <a:srgbClr val="00B050"/>
                </a:solidFill>
              </a:rPr>
              <a:t>punishable by a state or other authority.</a:t>
            </a:r>
          </a:p>
          <a:p>
            <a:r>
              <a:rPr lang="en-GB" sz="3600" dirty="0">
                <a:solidFill>
                  <a:srgbClr val="00B050"/>
                </a:solidFill>
              </a:rPr>
              <a:t>V</a:t>
            </a:r>
          </a:p>
          <a:p>
            <a:r>
              <a:rPr lang="en-GB" sz="3600" u="sng" dirty="0">
                <a:solidFill>
                  <a:srgbClr val="00B050"/>
                </a:solidFill>
              </a:rPr>
              <a:t>Family</a:t>
            </a:r>
            <a:r>
              <a:rPr lang="en-GB" sz="3600" dirty="0">
                <a:solidFill>
                  <a:srgbClr val="00B050"/>
                </a:solidFill>
              </a:rPr>
              <a:t>: The local authority only becomes involved when the problems in the family give rise to professional concern that the children within it have either been </a:t>
            </a:r>
            <a:r>
              <a:rPr lang="en-GB" sz="3600" dirty="0">
                <a:solidFill>
                  <a:srgbClr val="FFC000"/>
                </a:solidFill>
              </a:rPr>
              <a:t>seriously harmed or are at risk of serious harm or neglect</a:t>
            </a:r>
            <a:r>
              <a:rPr lang="en-GB" sz="3600" dirty="0">
                <a:solidFill>
                  <a:srgbClr val="00B050"/>
                </a:solidFill>
              </a:rPr>
              <a:t> by their carers or those their carers associate with. </a:t>
            </a:r>
          </a:p>
          <a:p>
            <a:r>
              <a:rPr lang="en-GB" dirty="0">
                <a:solidFill>
                  <a:schemeClr val="tx1">
                    <a:lumMod val="50000"/>
                    <a:lumOff val="50000"/>
                  </a:schemeClr>
                </a:solidFill>
              </a:rPr>
              <a:t> </a:t>
            </a:r>
          </a:p>
        </p:txBody>
      </p:sp>
    </p:spTree>
    <p:extLst>
      <p:ext uri="{BB962C8B-B14F-4D97-AF65-F5344CB8AC3E}">
        <p14:creationId xmlns:p14="http://schemas.microsoft.com/office/powerpoint/2010/main" val="299502687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hape 184"/>
          <p:cNvSpPr>
            <a:spLocks noGrp="1"/>
          </p:cNvSpPr>
          <p:nvPr>
            <p:ph type="title"/>
          </p:nvPr>
        </p:nvSpPr>
        <p:spPr>
          <a:prstGeom prst="rect">
            <a:avLst/>
          </a:prstGeom>
        </p:spPr>
        <p:txBody>
          <a:bodyPr/>
          <a:lstStyle>
            <a:lvl1pPr defTabSz="448663">
              <a:spcBef>
                <a:spcPts val="2100"/>
              </a:spcBef>
              <a:defRPr sz="4100"/>
            </a:lvl1pPr>
          </a:lstStyle>
          <a:p>
            <a:r>
              <a:t>Crime v care</a:t>
            </a:r>
          </a:p>
        </p:txBody>
      </p:sp>
      <p:sp>
        <p:nvSpPr>
          <p:cNvPr id="185" name="Shape 185"/>
          <p:cNvSpPr>
            <a:spLocks noGrp="1"/>
          </p:cNvSpPr>
          <p:nvPr>
            <p:ph type="body" idx="1"/>
          </p:nvPr>
        </p:nvSpPr>
        <p:spPr>
          <a:xfrm>
            <a:off x="268338" y="2375035"/>
            <a:ext cx="12262019" cy="7097518"/>
          </a:xfrm>
          <a:prstGeom prst="rect">
            <a:avLst/>
          </a:prstGeom>
        </p:spPr>
        <p:txBody>
          <a:bodyPr anchor="t"/>
          <a:lstStyle/>
          <a:p>
            <a:pPr marL="430641" indent="-430641" defTabSz="356361">
              <a:lnSpc>
                <a:spcPct val="100000"/>
              </a:lnSpc>
              <a:spcBef>
                <a:spcPts val="1700"/>
              </a:spcBef>
              <a:buClr>
                <a:srgbClr val="39A3D5"/>
              </a:buClr>
              <a:buSzPct val="104999"/>
              <a:buFont typeface="Avenir Next"/>
              <a:buChar char="‣"/>
              <a:defRPr sz="3200" b="0" cap="none" spc="0">
                <a:latin typeface="Avenir Next Medium"/>
                <a:ea typeface="Avenir Next Medium"/>
                <a:cs typeface="Avenir Next Medium"/>
                <a:sym typeface="Avenir Next Medium"/>
              </a:defRPr>
            </a:pPr>
            <a:r>
              <a:rPr dirty="0"/>
              <a:t>What is the purpose of proceedings?</a:t>
            </a:r>
          </a:p>
          <a:p>
            <a:pPr marL="430641" indent="-430641" defTabSz="356361">
              <a:lnSpc>
                <a:spcPct val="100000"/>
              </a:lnSpc>
              <a:spcBef>
                <a:spcPts val="1700"/>
              </a:spcBef>
              <a:buClr>
                <a:srgbClr val="39A3D5"/>
              </a:buClr>
              <a:buSzPct val="104999"/>
              <a:buFont typeface="Avenir Next"/>
              <a:buChar char="‣"/>
              <a:defRPr sz="3200" b="0" cap="none" spc="0">
                <a:latin typeface="Avenir Next Medium"/>
                <a:ea typeface="Avenir Next Medium"/>
                <a:cs typeface="Avenir Next Medium"/>
                <a:sym typeface="Avenir Next Medium"/>
              </a:defRPr>
            </a:pPr>
            <a:r>
              <a:rPr dirty="0"/>
              <a:t>What is the legal basis for the trial?</a:t>
            </a:r>
          </a:p>
          <a:p>
            <a:pPr marL="430641" indent="-430641" defTabSz="356361">
              <a:lnSpc>
                <a:spcPct val="100000"/>
              </a:lnSpc>
              <a:spcBef>
                <a:spcPts val="1700"/>
              </a:spcBef>
              <a:buClr>
                <a:srgbClr val="39A3D5"/>
              </a:buClr>
              <a:buSzPct val="104999"/>
              <a:buFont typeface="Avenir Next"/>
              <a:buChar char="‣"/>
              <a:defRPr sz="3200" b="0" cap="none" spc="0">
                <a:latin typeface="Avenir Next Medium"/>
                <a:ea typeface="Avenir Next Medium"/>
                <a:cs typeface="Avenir Next Medium"/>
                <a:sym typeface="Avenir Next Medium"/>
              </a:defRPr>
            </a:pPr>
            <a:r>
              <a:rPr dirty="0">
                <a:solidFill>
                  <a:srgbClr val="FF0000"/>
                </a:solidFill>
              </a:rPr>
              <a:t>What is the standard of proof</a:t>
            </a:r>
            <a:r>
              <a:rPr dirty="0"/>
              <a:t>?</a:t>
            </a:r>
          </a:p>
          <a:p>
            <a:pPr marL="430641" indent="-430641" defTabSz="356361">
              <a:lnSpc>
                <a:spcPct val="100000"/>
              </a:lnSpc>
              <a:spcBef>
                <a:spcPts val="1700"/>
              </a:spcBef>
              <a:buClr>
                <a:srgbClr val="39A3D5"/>
              </a:buClr>
              <a:buSzPct val="104999"/>
              <a:buFont typeface="Avenir Next"/>
              <a:buChar char="‣"/>
              <a:defRPr sz="3200" b="0" cap="none" spc="0">
                <a:latin typeface="Avenir Next Medium"/>
                <a:ea typeface="Avenir Next Medium"/>
                <a:cs typeface="Avenir Next Medium"/>
                <a:sym typeface="Avenir Next Medium"/>
              </a:defRPr>
            </a:pPr>
            <a:r>
              <a:rPr dirty="0"/>
              <a:t>Where do we hear the cases?</a:t>
            </a:r>
          </a:p>
          <a:p>
            <a:pPr marL="430641" indent="-430641" defTabSz="356361">
              <a:lnSpc>
                <a:spcPct val="100000"/>
              </a:lnSpc>
              <a:spcBef>
                <a:spcPts val="1700"/>
              </a:spcBef>
              <a:buClr>
                <a:srgbClr val="39A3D5"/>
              </a:buClr>
              <a:buSzPct val="104999"/>
              <a:buFont typeface="Avenir Next"/>
              <a:buChar char="‣"/>
              <a:defRPr sz="3200" b="0" cap="none" spc="0">
                <a:latin typeface="Avenir Next Medium"/>
                <a:ea typeface="Avenir Next Medium"/>
                <a:cs typeface="Avenir Next Medium"/>
                <a:sym typeface="Avenir Next Medium"/>
              </a:defRPr>
            </a:pPr>
            <a:r>
              <a:rPr dirty="0"/>
              <a:t>What can the outcome be?</a:t>
            </a:r>
          </a:p>
          <a:p>
            <a:pPr marL="430641" indent="-430641" defTabSz="356361">
              <a:lnSpc>
                <a:spcPct val="100000"/>
              </a:lnSpc>
              <a:spcBef>
                <a:spcPts val="1700"/>
              </a:spcBef>
              <a:buClr>
                <a:srgbClr val="39A3D5"/>
              </a:buClr>
              <a:buSzPct val="104999"/>
              <a:buFont typeface="Avenir Next"/>
              <a:buChar char="‣"/>
              <a:defRPr sz="3200" b="0" cap="none" spc="0">
                <a:latin typeface="Avenir Next Medium"/>
                <a:ea typeface="Avenir Next Medium"/>
                <a:cs typeface="Avenir Next Medium"/>
                <a:sym typeface="Avenir Next Medium"/>
              </a:defRPr>
            </a:pPr>
            <a:r>
              <a:rPr dirty="0"/>
              <a:t>Who decides the case?</a:t>
            </a:r>
          </a:p>
          <a:p>
            <a:pPr marL="430641" indent="-430641" defTabSz="356361">
              <a:lnSpc>
                <a:spcPct val="100000"/>
              </a:lnSpc>
              <a:spcBef>
                <a:spcPts val="1700"/>
              </a:spcBef>
              <a:buClr>
                <a:srgbClr val="39A3D5"/>
              </a:buClr>
              <a:buSzPct val="104999"/>
              <a:buFont typeface="Avenir Next"/>
              <a:buChar char="‣"/>
              <a:defRPr sz="3200" b="0" cap="none" spc="0">
                <a:latin typeface="Avenir Next Medium"/>
                <a:ea typeface="Avenir Next Medium"/>
                <a:cs typeface="Avenir Next Medium"/>
                <a:sym typeface="Avenir Next Medium"/>
              </a:defRPr>
            </a:pPr>
            <a:r>
              <a:rPr dirty="0"/>
              <a:t>Who are the parties to the case?</a:t>
            </a:r>
          </a:p>
        </p:txBody>
      </p:sp>
      <p:sp>
        <p:nvSpPr>
          <p:cNvPr id="186" name="Shape 186"/>
          <p:cNvSpPr>
            <a:spLocks noGrp="1"/>
          </p:cNvSpPr>
          <p:nvPr>
            <p:ph type="sldNum" sz="quarter" idx="4294967295"/>
          </p:nvPr>
        </p:nvSpPr>
        <p:spPr>
          <a:xfrm>
            <a:off x="12309701" y="431800"/>
            <a:ext cx="283817" cy="4699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6</a:t>
            </a:fld>
            <a:endParaRPr/>
          </a:p>
        </p:txBody>
      </p:sp>
      <p:sp>
        <p:nvSpPr>
          <p:cNvPr id="187" name="Shape 187"/>
          <p:cNvSpPr/>
          <p:nvPr/>
        </p:nvSpPr>
        <p:spPr>
          <a:xfrm>
            <a:off x="406400" y="457200"/>
            <a:ext cx="11176000" cy="4572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normAutofit/>
          </a:bodyPr>
          <a:lstStyle>
            <a:lvl1pPr defTabSz="139331">
              <a:lnSpc>
                <a:spcPct val="80000"/>
              </a:lnSpc>
              <a:spcBef>
                <a:spcPts val="0"/>
              </a:spcBef>
              <a:defRPr sz="2300" cap="all">
                <a:solidFill>
                  <a:srgbClr val="A7A7A7"/>
                </a:solidFill>
                <a:latin typeface="DIN Condensed"/>
                <a:ea typeface="DIN Condensed"/>
                <a:cs typeface="DIN Condensed"/>
                <a:sym typeface="DIN Condensed"/>
              </a:defRPr>
            </a:lvl1pPr>
          </a:lstStyle>
          <a:p>
            <a:r>
              <a:t>Crime &amp; punishment #1: when legal worlds collide</a:t>
            </a:r>
          </a:p>
        </p:txBody>
      </p:sp>
      <p:sp>
        <p:nvSpPr>
          <p:cNvPr id="2" name="Rectangle 1"/>
          <p:cNvSpPr/>
          <p:nvPr/>
        </p:nvSpPr>
        <p:spPr>
          <a:xfrm>
            <a:off x="237704" y="1492424"/>
            <a:ext cx="10472204" cy="8156079"/>
          </a:xfrm>
          <a:prstGeom prst="rect">
            <a:avLst/>
          </a:prstGeom>
          <a:solidFill>
            <a:schemeClr val="tx1"/>
          </a:solidFill>
        </p:spPr>
        <p:txBody>
          <a:bodyPr wrap="square">
            <a:spAutoFit/>
          </a:bodyPr>
          <a:lstStyle/>
          <a:p>
            <a:r>
              <a:rPr lang="en-GB" sz="3600" u="sng" dirty="0">
                <a:solidFill>
                  <a:schemeClr val="tx1">
                    <a:lumMod val="50000"/>
                    <a:lumOff val="50000"/>
                  </a:schemeClr>
                </a:solidFill>
              </a:rPr>
              <a:t>Crime</a:t>
            </a:r>
            <a:r>
              <a:rPr lang="en-GB" sz="3600" dirty="0">
                <a:solidFill>
                  <a:schemeClr val="tx1">
                    <a:lumMod val="50000"/>
                    <a:lumOff val="50000"/>
                  </a:schemeClr>
                </a:solidFill>
              </a:rPr>
              <a:t> : Beyond reasonable doubt </a:t>
            </a:r>
          </a:p>
          <a:p>
            <a:r>
              <a:rPr lang="en-GB" sz="3600" dirty="0" smtClean="0">
                <a:solidFill>
                  <a:schemeClr val="tx1">
                    <a:lumMod val="50000"/>
                    <a:lumOff val="50000"/>
                  </a:schemeClr>
                </a:solidFill>
              </a:rPr>
              <a:t>V			</a:t>
            </a:r>
            <a:r>
              <a:rPr lang="en-GB" sz="3600" dirty="0">
                <a:solidFill>
                  <a:srgbClr val="00B050"/>
                </a:solidFill>
              </a:rPr>
              <a:t> 99:1  v  51:49 </a:t>
            </a:r>
            <a:r>
              <a:rPr lang="en-GB" sz="3600" dirty="0" smtClean="0">
                <a:solidFill>
                  <a:srgbClr val="00B050"/>
                </a:solidFill>
              </a:rPr>
              <a:t>balance </a:t>
            </a:r>
            <a:endParaRPr lang="en-GB" sz="3600" dirty="0">
              <a:solidFill>
                <a:schemeClr val="tx1">
                  <a:lumMod val="50000"/>
                  <a:lumOff val="50000"/>
                </a:schemeClr>
              </a:solidFill>
            </a:endParaRPr>
          </a:p>
          <a:p>
            <a:r>
              <a:rPr lang="en-GB" sz="3600" u="sng" dirty="0">
                <a:solidFill>
                  <a:schemeClr val="tx1">
                    <a:lumMod val="50000"/>
                    <a:lumOff val="50000"/>
                  </a:schemeClr>
                </a:solidFill>
              </a:rPr>
              <a:t>Family</a:t>
            </a:r>
            <a:r>
              <a:rPr lang="en-GB" sz="3600" dirty="0">
                <a:solidFill>
                  <a:schemeClr val="tx1">
                    <a:lumMod val="50000"/>
                    <a:lumOff val="50000"/>
                  </a:schemeClr>
                </a:solidFill>
              </a:rPr>
              <a:t>: Balance of probabilities </a:t>
            </a:r>
          </a:p>
          <a:p>
            <a:r>
              <a:rPr lang="en-GB" dirty="0" smtClean="0">
                <a:solidFill>
                  <a:srgbClr val="00B050"/>
                </a:solidFill>
              </a:rPr>
              <a:t>					W</a:t>
            </a:r>
            <a:r>
              <a:rPr lang="en-GB" sz="2800" dirty="0" smtClean="0">
                <a:solidFill>
                  <a:srgbClr val="00B050"/>
                </a:solidFill>
              </a:rPr>
              <a:t>hy?</a:t>
            </a:r>
            <a:r>
              <a:rPr lang="en-GB" dirty="0" smtClean="0">
                <a:solidFill>
                  <a:schemeClr val="tx1">
                    <a:lumMod val="50000"/>
                    <a:lumOff val="50000"/>
                  </a:schemeClr>
                </a:solidFill>
              </a:rPr>
              <a:t> </a:t>
            </a:r>
            <a:endParaRPr lang="en-GB" dirty="0">
              <a:solidFill>
                <a:schemeClr val="tx1">
                  <a:lumMod val="50000"/>
                  <a:lumOff val="50000"/>
                </a:schemeClr>
              </a:solidFill>
            </a:endParaRPr>
          </a:p>
          <a:p>
            <a:r>
              <a:rPr lang="en-GB" sz="2400" dirty="0">
                <a:solidFill>
                  <a:schemeClr val="tx1">
                    <a:lumMod val="50000"/>
                    <a:lumOff val="50000"/>
                  </a:schemeClr>
                </a:solidFill>
              </a:rPr>
              <a:t>In the criminal court the standard is higher </a:t>
            </a:r>
            <a:r>
              <a:rPr lang="en-GB" sz="2400" dirty="0" smtClean="0">
                <a:solidFill>
                  <a:schemeClr val="tx1">
                    <a:lumMod val="50000"/>
                    <a:lumOff val="50000"/>
                  </a:schemeClr>
                </a:solidFill>
              </a:rPr>
              <a:t>: </a:t>
            </a:r>
            <a:r>
              <a:rPr lang="en-GB" sz="2400" dirty="0">
                <a:solidFill>
                  <a:schemeClr val="tx1">
                    <a:lumMod val="50000"/>
                    <a:lumOff val="50000"/>
                  </a:schemeClr>
                </a:solidFill>
              </a:rPr>
              <a:t>satisfied so as to be </a:t>
            </a:r>
            <a:r>
              <a:rPr lang="en-GB" sz="2400" dirty="0" smtClean="0">
                <a:solidFill>
                  <a:schemeClr val="tx1">
                    <a:lumMod val="50000"/>
                    <a:lumOff val="50000"/>
                  </a:schemeClr>
                </a:solidFill>
              </a:rPr>
              <a:t>sure </a:t>
            </a:r>
            <a:r>
              <a:rPr lang="en-GB" sz="2400" dirty="0">
                <a:solidFill>
                  <a:schemeClr val="tx1">
                    <a:lumMod val="50000"/>
                    <a:lumOff val="50000"/>
                  </a:schemeClr>
                </a:solidFill>
              </a:rPr>
              <a:t>because it is thought </a:t>
            </a:r>
            <a:r>
              <a:rPr lang="en-GB" sz="2400" dirty="0">
                <a:solidFill>
                  <a:srgbClr val="FFC000"/>
                </a:solidFill>
              </a:rPr>
              <a:t>better that a guilty person goes free than an innocent person be convicted</a:t>
            </a:r>
            <a:r>
              <a:rPr lang="en-GB" sz="2400" dirty="0">
                <a:solidFill>
                  <a:schemeClr val="tx1">
                    <a:lumMod val="50000"/>
                    <a:lumOff val="50000"/>
                  </a:schemeClr>
                </a:solidFill>
              </a:rPr>
              <a:t>. Taking away someone’s liberty and branding them a criminal is so serious a charge between the state and a citizen that society must be as sure as it can be that they are guilty. </a:t>
            </a:r>
          </a:p>
          <a:p>
            <a:r>
              <a:rPr lang="en-GB" sz="2400" dirty="0">
                <a:solidFill>
                  <a:schemeClr val="tx1">
                    <a:lumMod val="50000"/>
                    <a:lumOff val="50000"/>
                  </a:schemeClr>
                </a:solidFill>
              </a:rPr>
              <a:t>In a family court, the standard is lower (balance of probabilities: more likely than not), because the purpose of any hearing is to protect a child. If there is a risk that they could come to significant harm, the consequences could be too serious to subject them to the risk. </a:t>
            </a:r>
            <a:r>
              <a:rPr lang="en-GB" sz="2400" dirty="0">
                <a:solidFill>
                  <a:srgbClr val="FFC000"/>
                </a:solidFill>
              </a:rPr>
              <a:t>So the standard of proof is lower i.e. err on the side of caution rather than risk avoidable significant harm to a child even when this breaches a parent’s right to bring up their child.  </a:t>
            </a:r>
          </a:p>
        </p:txBody>
      </p:sp>
    </p:spTree>
    <p:extLst>
      <p:ext uri="{BB962C8B-B14F-4D97-AF65-F5344CB8AC3E}">
        <p14:creationId xmlns:p14="http://schemas.microsoft.com/office/powerpoint/2010/main" val="299502687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hape 184"/>
          <p:cNvSpPr>
            <a:spLocks noGrp="1"/>
          </p:cNvSpPr>
          <p:nvPr>
            <p:ph type="title"/>
          </p:nvPr>
        </p:nvSpPr>
        <p:spPr>
          <a:prstGeom prst="rect">
            <a:avLst/>
          </a:prstGeom>
        </p:spPr>
        <p:txBody>
          <a:bodyPr/>
          <a:lstStyle>
            <a:lvl1pPr defTabSz="448663">
              <a:spcBef>
                <a:spcPts val="2100"/>
              </a:spcBef>
              <a:defRPr sz="4100"/>
            </a:lvl1pPr>
          </a:lstStyle>
          <a:p>
            <a:r>
              <a:t>Crime v care</a:t>
            </a:r>
          </a:p>
        </p:txBody>
      </p:sp>
      <p:sp>
        <p:nvSpPr>
          <p:cNvPr id="185" name="Shape 185"/>
          <p:cNvSpPr>
            <a:spLocks noGrp="1"/>
          </p:cNvSpPr>
          <p:nvPr>
            <p:ph type="body" idx="1"/>
          </p:nvPr>
        </p:nvSpPr>
        <p:spPr>
          <a:xfrm>
            <a:off x="268338" y="2375035"/>
            <a:ext cx="12262019" cy="7097518"/>
          </a:xfrm>
          <a:prstGeom prst="rect">
            <a:avLst/>
          </a:prstGeom>
        </p:spPr>
        <p:txBody>
          <a:bodyPr anchor="t"/>
          <a:lstStyle/>
          <a:p>
            <a:pPr marL="430641" indent="-430641" defTabSz="356361">
              <a:lnSpc>
                <a:spcPct val="100000"/>
              </a:lnSpc>
              <a:spcBef>
                <a:spcPts val="1700"/>
              </a:spcBef>
              <a:buClr>
                <a:srgbClr val="39A3D5"/>
              </a:buClr>
              <a:buSzPct val="104999"/>
              <a:buFont typeface="Avenir Next"/>
              <a:buChar char="‣"/>
              <a:defRPr sz="3200" b="0" cap="none" spc="0">
                <a:latin typeface="Avenir Next Medium"/>
                <a:ea typeface="Avenir Next Medium"/>
                <a:cs typeface="Avenir Next Medium"/>
                <a:sym typeface="Avenir Next Medium"/>
              </a:defRPr>
            </a:pPr>
            <a:r>
              <a:rPr dirty="0"/>
              <a:t>What is the purpose of proceedings?</a:t>
            </a:r>
          </a:p>
          <a:p>
            <a:pPr marL="430641" indent="-430641" defTabSz="356361">
              <a:lnSpc>
                <a:spcPct val="100000"/>
              </a:lnSpc>
              <a:spcBef>
                <a:spcPts val="1700"/>
              </a:spcBef>
              <a:buClr>
                <a:srgbClr val="39A3D5"/>
              </a:buClr>
              <a:buSzPct val="104999"/>
              <a:buFont typeface="Avenir Next"/>
              <a:buChar char="‣"/>
              <a:defRPr sz="3200" b="0" cap="none" spc="0">
                <a:latin typeface="Avenir Next Medium"/>
                <a:ea typeface="Avenir Next Medium"/>
                <a:cs typeface="Avenir Next Medium"/>
                <a:sym typeface="Avenir Next Medium"/>
              </a:defRPr>
            </a:pPr>
            <a:r>
              <a:rPr dirty="0"/>
              <a:t>What is the legal basis for the trial?</a:t>
            </a:r>
          </a:p>
          <a:p>
            <a:pPr marL="430641" indent="-430641" defTabSz="356361">
              <a:lnSpc>
                <a:spcPct val="100000"/>
              </a:lnSpc>
              <a:spcBef>
                <a:spcPts val="1700"/>
              </a:spcBef>
              <a:buClr>
                <a:srgbClr val="39A3D5"/>
              </a:buClr>
              <a:buSzPct val="104999"/>
              <a:buFont typeface="Avenir Next"/>
              <a:buChar char="‣"/>
              <a:defRPr sz="3200" b="0" cap="none" spc="0">
                <a:latin typeface="Avenir Next Medium"/>
                <a:ea typeface="Avenir Next Medium"/>
                <a:cs typeface="Avenir Next Medium"/>
                <a:sym typeface="Avenir Next Medium"/>
              </a:defRPr>
            </a:pPr>
            <a:r>
              <a:rPr dirty="0"/>
              <a:t>What is the standard of proof?</a:t>
            </a:r>
          </a:p>
          <a:p>
            <a:pPr marL="430641" indent="-430641" defTabSz="356361">
              <a:lnSpc>
                <a:spcPct val="100000"/>
              </a:lnSpc>
              <a:spcBef>
                <a:spcPts val="1700"/>
              </a:spcBef>
              <a:buClr>
                <a:srgbClr val="39A3D5"/>
              </a:buClr>
              <a:buSzPct val="104999"/>
              <a:buFont typeface="Avenir Next"/>
              <a:buChar char="‣"/>
              <a:defRPr sz="3200" b="0" cap="none" spc="0">
                <a:latin typeface="Avenir Next Medium"/>
                <a:ea typeface="Avenir Next Medium"/>
                <a:cs typeface="Avenir Next Medium"/>
                <a:sym typeface="Avenir Next Medium"/>
              </a:defRPr>
            </a:pPr>
            <a:r>
              <a:rPr sz="3600" dirty="0">
                <a:solidFill>
                  <a:srgbClr val="FF0000"/>
                </a:solidFill>
              </a:rPr>
              <a:t>Where do we hear the cases?</a:t>
            </a:r>
          </a:p>
          <a:p>
            <a:pPr marL="430641" indent="-430641" defTabSz="356361">
              <a:lnSpc>
                <a:spcPct val="100000"/>
              </a:lnSpc>
              <a:spcBef>
                <a:spcPts val="1700"/>
              </a:spcBef>
              <a:buClr>
                <a:srgbClr val="39A3D5"/>
              </a:buClr>
              <a:buSzPct val="104999"/>
              <a:buFont typeface="Avenir Next"/>
              <a:buChar char="‣"/>
              <a:defRPr sz="3200" b="0" cap="none" spc="0">
                <a:latin typeface="Avenir Next Medium"/>
                <a:ea typeface="Avenir Next Medium"/>
                <a:cs typeface="Avenir Next Medium"/>
                <a:sym typeface="Avenir Next Medium"/>
              </a:defRPr>
            </a:pPr>
            <a:r>
              <a:rPr dirty="0"/>
              <a:t>What can the outcome be?</a:t>
            </a:r>
          </a:p>
          <a:p>
            <a:pPr marL="430641" indent="-430641" defTabSz="356361">
              <a:lnSpc>
                <a:spcPct val="100000"/>
              </a:lnSpc>
              <a:spcBef>
                <a:spcPts val="1700"/>
              </a:spcBef>
              <a:buClr>
                <a:srgbClr val="39A3D5"/>
              </a:buClr>
              <a:buSzPct val="104999"/>
              <a:buFont typeface="Avenir Next"/>
              <a:buChar char="‣"/>
              <a:defRPr sz="3200" b="0" cap="none" spc="0">
                <a:latin typeface="Avenir Next Medium"/>
                <a:ea typeface="Avenir Next Medium"/>
                <a:cs typeface="Avenir Next Medium"/>
                <a:sym typeface="Avenir Next Medium"/>
              </a:defRPr>
            </a:pPr>
            <a:r>
              <a:rPr dirty="0"/>
              <a:t>Who decides the case?</a:t>
            </a:r>
          </a:p>
          <a:p>
            <a:pPr marL="430641" indent="-430641" defTabSz="356361">
              <a:lnSpc>
                <a:spcPct val="100000"/>
              </a:lnSpc>
              <a:spcBef>
                <a:spcPts val="1700"/>
              </a:spcBef>
              <a:buClr>
                <a:srgbClr val="39A3D5"/>
              </a:buClr>
              <a:buSzPct val="104999"/>
              <a:buFont typeface="Avenir Next"/>
              <a:buChar char="‣"/>
              <a:defRPr sz="3200" b="0" cap="none" spc="0">
                <a:latin typeface="Avenir Next Medium"/>
                <a:ea typeface="Avenir Next Medium"/>
                <a:cs typeface="Avenir Next Medium"/>
                <a:sym typeface="Avenir Next Medium"/>
              </a:defRPr>
            </a:pPr>
            <a:r>
              <a:rPr dirty="0"/>
              <a:t>Who are the parties to the case?</a:t>
            </a:r>
          </a:p>
        </p:txBody>
      </p:sp>
      <p:sp>
        <p:nvSpPr>
          <p:cNvPr id="186" name="Shape 186"/>
          <p:cNvSpPr>
            <a:spLocks noGrp="1"/>
          </p:cNvSpPr>
          <p:nvPr>
            <p:ph type="sldNum" sz="quarter" idx="4294967295"/>
          </p:nvPr>
        </p:nvSpPr>
        <p:spPr>
          <a:xfrm>
            <a:off x="12309701" y="431800"/>
            <a:ext cx="283817" cy="4699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7</a:t>
            </a:fld>
            <a:endParaRPr/>
          </a:p>
        </p:txBody>
      </p:sp>
      <p:sp>
        <p:nvSpPr>
          <p:cNvPr id="187" name="Shape 187"/>
          <p:cNvSpPr/>
          <p:nvPr/>
        </p:nvSpPr>
        <p:spPr>
          <a:xfrm>
            <a:off x="406400" y="457200"/>
            <a:ext cx="11176000" cy="4572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normAutofit/>
          </a:bodyPr>
          <a:lstStyle>
            <a:lvl1pPr defTabSz="139331">
              <a:lnSpc>
                <a:spcPct val="80000"/>
              </a:lnSpc>
              <a:spcBef>
                <a:spcPts val="0"/>
              </a:spcBef>
              <a:defRPr sz="2300" cap="all">
                <a:solidFill>
                  <a:srgbClr val="A7A7A7"/>
                </a:solidFill>
                <a:latin typeface="DIN Condensed"/>
                <a:ea typeface="DIN Condensed"/>
                <a:cs typeface="DIN Condensed"/>
                <a:sym typeface="DIN Condensed"/>
              </a:defRPr>
            </a:lvl1pPr>
          </a:lstStyle>
          <a:p>
            <a:r>
              <a:t>Crime &amp; punishment #1: when legal worlds collide</a:t>
            </a:r>
          </a:p>
        </p:txBody>
      </p:sp>
      <p:sp>
        <p:nvSpPr>
          <p:cNvPr id="2" name="Rectangle 1"/>
          <p:cNvSpPr/>
          <p:nvPr/>
        </p:nvSpPr>
        <p:spPr>
          <a:xfrm>
            <a:off x="165696" y="2356520"/>
            <a:ext cx="10632504" cy="5016758"/>
          </a:xfrm>
          <a:prstGeom prst="rect">
            <a:avLst/>
          </a:prstGeom>
          <a:solidFill>
            <a:schemeClr val="bg1"/>
          </a:solidFill>
        </p:spPr>
        <p:txBody>
          <a:bodyPr wrap="square">
            <a:spAutoFit/>
          </a:bodyPr>
          <a:lstStyle/>
          <a:p>
            <a:r>
              <a:rPr lang="en-GB" sz="3200" dirty="0">
                <a:solidFill>
                  <a:schemeClr val="bg2">
                    <a:lumMod val="40000"/>
                    <a:lumOff val="60000"/>
                  </a:schemeClr>
                </a:solidFill>
              </a:rPr>
              <a:t>Think about it? We have different courts for different purposes. The Family Court room is, physically, a different place from a Criminal Court. We may have combined centres but the two types of court room have very different functions and facilities and are separated geographically. Cells are not commonly found in Family Courts, we don’t have ‘docks’, we don’t have police level security, we don’t have different entrances and exits for vulnerable witnesses or juries. </a:t>
            </a:r>
          </a:p>
        </p:txBody>
      </p:sp>
    </p:spTree>
    <p:extLst>
      <p:ext uri="{BB962C8B-B14F-4D97-AF65-F5344CB8AC3E}">
        <p14:creationId xmlns:p14="http://schemas.microsoft.com/office/powerpoint/2010/main" val="299502687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hape 184"/>
          <p:cNvSpPr>
            <a:spLocks noGrp="1"/>
          </p:cNvSpPr>
          <p:nvPr>
            <p:ph type="title"/>
          </p:nvPr>
        </p:nvSpPr>
        <p:spPr>
          <a:prstGeom prst="rect">
            <a:avLst/>
          </a:prstGeom>
        </p:spPr>
        <p:txBody>
          <a:bodyPr/>
          <a:lstStyle>
            <a:lvl1pPr defTabSz="448663">
              <a:spcBef>
                <a:spcPts val="2100"/>
              </a:spcBef>
              <a:defRPr sz="4100"/>
            </a:lvl1pPr>
          </a:lstStyle>
          <a:p>
            <a:r>
              <a:rPr dirty="0"/>
              <a:t>Crime v care</a:t>
            </a:r>
          </a:p>
        </p:txBody>
      </p:sp>
      <p:sp>
        <p:nvSpPr>
          <p:cNvPr id="185" name="Shape 185"/>
          <p:cNvSpPr>
            <a:spLocks noGrp="1"/>
          </p:cNvSpPr>
          <p:nvPr>
            <p:ph type="body" idx="1"/>
          </p:nvPr>
        </p:nvSpPr>
        <p:spPr>
          <a:xfrm>
            <a:off x="268338" y="2375035"/>
            <a:ext cx="12262019" cy="7097518"/>
          </a:xfrm>
          <a:prstGeom prst="rect">
            <a:avLst/>
          </a:prstGeom>
        </p:spPr>
        <p:txBody>
          <a:bodyPr anchor="t"/>
          <a:lstStyle/>
          <a:p>
            <a:pPr marL="430641" indent="-430641" defTabSz="356361">
              <a:lnSpc>
                <a:spcPct val="100000"/>
              </a:lnSpc>
              <a:spcBef>
                <a:spcPts val="1700"/>
              </a:spcBef>
              <a:buClr>
                <a:srgbClr val="39A3D5"/>
              </a:buClr>
              <a:buSzPct val="104999"/>
              <a:buFont typeface="Avenir Next"/>
              <a:buChar char="‣"/>
              <a:defRPr sz="3200" b="0" cap="none" spc="0">
                <a:latin typeface="Avenir Next Medium"/>
                <a:ea typeface="Avenir Next Medium"/>
                <a:cs typeface="Avenir Next Medium"/>
                <a:sym typeface="Avenir Next Medium"/>
              </a:defRPr>
            </a:pPr>
            <a:r>
              <a:rPr dirty="0"/>
              <a:t>What is the purpose of proceedings?</a:t>
            </a:r>
          </a:p>
          <a:p>
            <a:pPr marL="430641" indent="-430641" defTabSz="356361">
              <a:lnSpc>
                <a:spcPct val="100000"/>
              </a:lnSpc>
              <a:spcBef>
                <a:spcPts val="1700"/>
              </a:spcBef>
              <a:buClr>
                <a:srgbClr val="39A3D5"/>
              </a:buClr>
              <a:buSzPct val="104999"/>
              <a:buFont typeface="Avenir Next"/>
              <a:buChar char="‣"/>
              <a:defRPr sz="3200" b="0" cap="none" spc="0">
                <a:latin typeface="Avenir Next Medium"/>
                <a:ea typeface="Avenir Next Medium"/>
                <a:cs typeface="Avenir Next Medium"/>
                <a:sym typeface="Avenir Next Medium"/>
              </a:defRPr>
            </a:pPr>
            <a:r>
              <a:rPr dirty="0"/>
              <a:t>What is the legal basis for the trial?</a:t>
            </a:r>
          </a:p>
          <a:p>
            <a:pPr marL="430641" indent="-430641" defTabSz="356361">
              <a:lnSpc>
                <a:spcPct val="100000"/>
              </a:lnSpc>
              <a:spcBef>
                <a:spcPts val="1700"/>
              </a:spcBef>
              <a:buClr>
                <a:srgbClr val="39A3D5"/>
              </a:buClr>
              <a:buSzPct val="104999"/>
              <a:buFont typeface="Avenir Next"/>
              <a:buChar char="‣"/>
              <a:defRPr sz="3200" b="0" cap="none" spc="0">
                <a:latin typeface="Avenir Next Medium"/>
                <a:ea typeface="Avenir Next Medium"/>
                <a:cs typeface="Avenir Next Medium"/>
                <a:sym typeface="Avenir Next Medium"/>
              </a:defRPr>
            </a:pPr>
            <a:r>
              <a:rPr dirty="0"/>
              <a:t>What is the standard of proof?</a:t>
            </a:r>
          </a:p>
          <a:p>
            <a:pPr marL="430641" indent="-430641" defTabSz="356361">
              <a:lnSpc>
                <a:spcPct val="100000"/>
              </a:lnSpc>
              <a:spcBef>
                <a:spcPts val="1700"/>
              </a:spcBef>
              <a:buClr>
                <a:srgbClr val="39A3D5"/>
              </a:buClr>
              <a:buSzPct val="104999"/>
              <a:buFont typeface="Avenir Next"/>
              <a:buChar char="‣"/>
              <a:defRPr sz="3200" b="0" cap="none" spc="0">
                <a:latin typeface="Avenir Next Medium"/>
                <a:ea typeface="Avenir Next Medium"/>
                <a:cs typeface="Avenir Next Medium"/>
                <a:sym typeface="Avenir Next Medium"/>
              </a:defRPr>
            </a:pPr>
            <a:r>
              <a:rPr dirty="0">
                <a:solidFill>
                  <a:schemeClr val="bg1">
                    <a:lumMod val="50000"/>
                    <a:lumOff val="50000"/>
                  </a:schemeClr>
                </a:solidFill>
              </a:rPr>
              <a:t>Where do we hear the cases?</a:t>
            </a:r>
          </a:p>
          <a:p>
            <a:pPr marL="430641" indent="-430641" defTabSz="356361">
              <a:lnSpc>
                <a:spcPct val="100000"/>
              </a:lnSpc>
              <a:spcBef>
                <a:spcPts val="1700"/>
              </a:spcBef>
              <a:buClr>
                <a:srgbClr val="39A3D5"/>
              </a:buClr>
              <a:buSzPct val="104999"/>
              <a:buFont typeface="Avenir Next"/>
              <a:buChar char="‣"/>
              <a:defRPr sz="3200" b="0" cap="none" spc="0">
                <a:latin typeface="Avenir Next Medium"/>
                <a:ea typeface="Avenir Next Medium"/>
                <a:cs typeface="Avenir Next Medium"/>
                <a:sym typeface="Avenir Next Medium"/>
              </a:defRPr>
            </a:pPr>
            <a:r>
              <a:rPr dirty="0">
                <a:solidFill>
                  <a:srgbClr val="FF0000"/>
                </a:solidFill>
              </a:rPr>
              <a:t>What can the outcome </a:t>
            </a:r>
            <a:r>
              <a:rPr dirty="0" smtClean="0">
                <a:solidFill>
                  <a:srgbClr val="FF0000"/>
                </a:solidFill>
              </a:rPr>
              <a:t>be</a:t>
            </a:r>
            <a:r>
              <a:rPr lang="en-GB" dirty="0" smtClean="0">
                <a:solidFill>
                  <a:srgbClr val="FF0000"/>
                </a:solidFill>
              </a:rPr>
              <a:t> and </a:t>
            </a:r>
            <a:r>
              <a:rPr dirty="0" smtClean="0">
                <a:solidFill>
                  <a:srgbClr val="FF0000"/>
                </a:solidFill>
              </a:rPr>
              <a:t>?</a:t>
            </a:r>
            <a:endParaRPr dirty="0">
              <a:solidFill>
                <a:srgbClr val="FF0000"/>
              </a:solidFill>
            </a:endParaRPr>
          </a:p>
          <a:p>
            <a:pPr marL="430641" indent="-430641" defTabSz="356361">
              <a:lnSpc>
                <a:spcPct val="100000"/>
              </a:lnSpc>
              <a:spcBef>
                <a:spcPts val="1700"/>
              </a:spcBef>
              <a:buClr>
                <a:srgbClr val="39A3D5"/>
              </a:buClr>
              <a:buSzPct val="104999"/>
              <a:buFont typeface="Avenir Next"/>
              <a:buChar char="‣"/>
              <a:defRPr sz="3200" b="0" cap="none" spc="0">
                <a:latin typeface="Avenir Next Medium"/>
                <a:ea typeface="Avenir Next Medium"/>
                <a:cs typeface="Avenir Next Medium"/>
                <a:sym typeface="Avenir Next Medium"/>
              </a:defRPr>
            </a:pPr>
            <a:r>
              <a:rPr dirty="0">
                <a:solidFill>
                  <a:srgbClr val="FF0000"/>
                </a:solidFill>
              </a:rPr>
              <a:t>Who decides the case?</a:t>
            </a:r>
          </a:p>
          <a:p>
            <a:pPr marL="430641" indent="-430641" defTabSz="356361">
              <a:lnSpc>
                <a:spcPct val="100000"/>
              </a:lnSpc>
              <a:spcBef>
                <a:spcPts val="1700"/>
              </a:spcBef>
              <a:buClr>
                <a:srgbClr val="39A3D5"/>
              </a:buClr>
              <a:buSzPct val="104999"/>
              <a:buFont typeface="Avenir Next"/>
              <a:buChar char="‣"/>
              <a:defRPr sz="3200" b="0" cap="none" spc="0">
                <a:latin typeface="Avenir Next Medium"/>
                <a:ea typeface="Avenir Next Medium"/>
                <a:cs typeface="Avenir Next Medium"/>
                <a:sym typeface="Avenir Next Medium"/>
              </a:defRPr>
            </a:pPr>
            <a:r>
              <a:rPr dirty="0"/>
              <a:t>Who are the parties to the case?</a:t>
            </a:r>
          </a:p>
        </p:txBody>
      </p:sp>
      <p:sp>
        <p:nvSpPr>
          <p:cNvPr id="186" name="Shape 186"/>
          <p:cNvSpPr>
            <a:spLocks noGrp="1"/>
          </p:cNvSpPr>
          <p:nvPr>
            <p:ph type="sldNum" sz="quarter" idx="4294967295"/>
          </p:nvPr>
        </p:nvSpPr>
        <p:spPr>
          <a:xfrm>
            <a:off x="12309701" y="431800"/>
            <a:ext cx="283817" cy="4699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8</a:t>
            </a:fld>
            <a:endParaRPr/>
          </a:p>
        </p:txBody>
      </p:sp>
      <p:sp>
        <p:nvSpPr>
          <p:cNvPr id="187" name="Shape 187"/>
          <p:cNvSpPr/>
          <p:nvPr/>
        </p:nvSpPr>
        <p:spPr>
          <a:xfrm>
            <a:off x="406400" y="457200"/>
            <a:ext cx="11176000" cy="4572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normAutofit/>
          </a:bodyPr>
          <a:lstStyle>
            <a:lvl1pPr defTabSz="139331">
              <a:lnSpc>
                <a:spcPct val="80000"/>
              </a:lnSpc>
              <a:spcBef>
                <a:spcPts val="0"/>
              </a:spcBef>
              <a:defRPr sz="2300" cap="all">
                <a:solidFill>
                  <a:srgbClr val="A7A7A7"/>
                </a:solidFill>
                <a:latin typeface="DIN Condensed"/>
                <a:ea typeface="DIN Condensed"/>
                <a:cs typeface="DIN Condensed"/>
                <a:sym typeface="DIN Condensed"/>
              </a:defRPr>
            </a:lvl1pPr>
          </a:lstStyle>
          <a:p>
            <a:r>
              <a:t>Crime &amp; punishment #1: when legal worlds collide</a:t>
            </a:r>
          </a:p>
        </p:txBody>
      </p:sp>
      <p:sp>
        <p:nvSpPr>
          <p:cNvPr id="2" name="Rectangle 1"/>
          <p:cNvSpPr/>
          <p:nvPr/>
        </p:nvSpPr>
        <p:spPr>
          <a:xfrm>
            <a:off x="406400" y="457200"/>
            <a:ext cx="12288688" cy="9017853"/>
          </a:xfrm>
          <a:prstGeom prst="rect">
            <a:avLst/>
          </a:prstGeom>
          <a:solidFill>
            <a:schemeClr val="bg1"/>
          </a:solidFill>
        </p:spPr>
        <p:txBody>
          <a:bodyPr wrap="square">
            <a:spAutoFit/>
          </a:bodyPr>
          <a:lstStyle/>
          <a:p>
            <a:r>
              <a:rPr lang="en-GB" sz="2400" u="sng" dirty="0">
                <a:solidFill>
                  <a:schemeClr val="bg2">
                    <a:lumMod val="60000"/>
                    <a:lumOff val="40000"/>
                  </a:schemeClr>
                </a:solidFill>
              </a:rPr>
              <a:t>Crime</a:t>
            </a:r>
            <a:r>
              <a:rPr lang="en-GB" sz="2400" dirty="0">
                <a:solidFill>
                  <a:schemeClr val="bg2">
                    <a:lumMod val="60000"/>
                    <a:lumOff val="40000"/>
                  </a:schemeClr>
                </a:solidFill>
              </a:rPr>
              <a:t> : Acquittal or conviction, </a:t>
            </a:r>
            <a:endParaRPr lang="en-GB" sz="2400" dirty="0" smtClean="0">
              <a:solidFill>
                <a:schemeClr val="bg2">
                  <a:lumMod val="60000"/>
                  <a:lumOff val="40000"/>
                </a:schemeClr>
              </a:solidFill>
            </a:endParaRPr>
          </a:p>
          <a:p>
            <a:pPr marL="342900" indent="-342900">
              <a:buFont typeface="Arial" panose="020B0604020202020204" pitchFamily="34" charset="0"/>
              <a:buChar char="•"/>
            </a:pPr>
            <a:r>
              <a:rPr lang="en-GB" sz="2400" dirty="0" smtClean="0">
                <a:solidFill>
                  <a:schemeClr val="bg2">
                    <a:lumMod val="60000"/>
                    <a:lumOff val="40000"/>
                  </a:schemeClr>
                </a:solidFill>
              </a:rPr>
              <a:t>the </a:t>
            </a:r>
            <a:r>
              <a:rPr lang="en-GB" sz="2400" dirty="0">
                <a:solidFill>
                  <a:schemeClr val="accent2"/>
                </a:solidFill>
              </a:rPr>
              <a:t>jury</a:t>
            </a:r>
            <a:r>
              <a:rPr lang="en-GB" sz="2400" dirty="0">
                <a:solidFill>
                  <a:schemeClr val="bg2">
                    <a:lumMod val="60000"/>
                    <a:lumOff val="40000"/>
                  </a:schemeClr>
                </a:solidFill>
              </a:rPr>
              <a:t> determines the verdict, </a:t>
            </a:r>
            <a:endParaRPr lang="en-GB" sz="2400" dirty="0" smtClean="0">
              <a:solidFill>
                <a:schemeClr val="bg2">
                  <a:lumMod val="60000"/>
                  <a:lumOff val="40000"/>
                </a:schemeClr>
              </a:solidFill>
            </a:endParaRPr>
          </a:p>
          <a:p>
            <a:pPr marL="342900" indent="-342900">
              <a:buFont typeface="Arial" panose="020B0604020202020204" pitchFamily="34" charset="0"/>
              <a:buChar char="•"/>
            </a:pPr>
            <a:r>
              <a:rPr lang="en-GB" sz="2400" dirty="0" smtClean="0">
                <a:solidFill>
                  <a:schemeClr val="bg2">
                    <a:lumMod val="60000"/>
                    <a:lumOff val="40000"/>
                  </a:schemeClr>
                </a:solidFill>
              </a:rPr>
              <a:t>the </a:t>
            </a:r>
            <a:r>
              <a:rPr lang="en-GB" sz="2400" dirty="0">
                <a:solidFill>
                  <a:schemeClr val="accent2"/>
                </a:solidFill>
              </a:rPr>
              <a:t>judge</a:t>
            </a:r>
            <a:r>
              <a:rPr lang="en-GB" sz="2400" dirty="0">
                <a:solidFill>
                  <a:schemeClr val="bg2">
                    <a:lumMod val="60000"/>
                    <a:lumOff val="40000"/>
                  </a:schemeClr>
                </a:solidFill>
              </a:rPr>
              <a:t> determines the sentence. </a:t>
            </a:r>
            <a:endParaRPr lang="en-GB" sz="2400" dirty="0" smtClean="0">
              <a:solidFill>
                <a:schemeClr val="bg2">
                  <a:lumMod val="60000"/>
                  <a:lumOff val="40000"/>
                </a:schemeClr>
              </a:solidFill>
            </a:endParaRPr>
          </a:p>
          <a:p>
            <a:pPr marL="342900" indent="-342900">
              <a:buFont typeface="Arial" panose="020B0604020202020204" pitchFamily="34" charset="0"/>
              <a:buChar char="•"/>
            </a:pPr>
            <a:r>
              <a:rPr lang="en-GB" sz="2400" dirty="0" smtClean="0">
                <a:solidFill>
                  <a:schemeClr val="bg2">
                    <a:lumMod val="60000"/>
                    <a:lumOff val="40000"/>
                  </a:schemeClr>
                </a:solidFill>
              </a:rPr>
              <a:t>The </a:t>
            </a:r>
            <a:r>
              <a:rPr lang="en-GB" sz="2400" dirty="0">
                <a:solidFill>
                  <a:schemeClr val="bg2">
                    <a:lumMod val="60000"/>
                    <a:lumOff val="40000"/>
                  </a:schemeClr>
                </a:solidFill>
              </a:rPr>
              <a:t>purpose of it may be part punishment, part deterrent. </a:t>
            </a:r>
            <a:endParaRPr lang="en-GB" sz="2400" dirty="0" smtClean="0">
              <a:solidFill>
                <a:schemeClr val="bg2">
                  <a:lumMod val="60000"/>
                  <a:lumOff val="40000"/>
                </a:schemeClr>
              </a:solidFill>
            </a:endParaRPr>
          </a:p>
          <a:p>
            <a:pPr marL="342900" indent="-342900">
              <a:buFont typeface="Arial" panose="020B0604020202020204" pitchFamily="34" charset="0"/>
              <a:buChar char="•"/>
            </a:pPr>
            <a:r>
              <a:rPr lang="en-GB" sz="2400" dirty="0" smtClean="0">
                <a:solidFill>
                  <a:schemeClr val="bg2">
                    <a:lumMod val="60000"/>
                    <a:lumOff val="40000"/>
                  </a:schemeClr>
                </a:solidFill>
              </a:rPr>
              <a:t>It’s </a:t>
            </a:r>
            <a:r>
              <a:rPr lang="en-GB" sz="2400" dirty="0">
                <a:solidFill>
                  <a:schemeClr val="bg2">
                    <a:lumMod val="60000"/>
                    <a:lumOff val="40000"/>
                  </a:schemeClr>
                </a:solidFill>
              </a:rPr>
              <a:t>a verdict and sentence focused on </a:t>
            </a:r>
            <a:r>
              <a:rPr lang="en-GB" sz="2400" dirty="0">
                <a:solidFill>
                  <a:schemeClr val="accent2"/>
                </a:solidFill>
              </a:rPr>
              <a:t>THE DEFENDANT</a:t>
            </a:r>
            <a:r>
              <a:rPr lang="en-GB" sz="2400" dirty="0">
                <a:solidFill>
                  <a:schemeClr val="bg2">
                    <a:lumMod val="60000"/>
                    <a:lumOff val="40000"/>
                  </a:schemeClr>
                </a:solidFill>
              </a:rPr>
              <a:t>.      </a:t>
            </a:r>
          </a:p>
          <a:p>
            <a:r>
              <a:rPr lang="en-GB" sz="2400" u="sng" dirty="0" smtClean="0">
                <a:solidFill>
                  <a:schemeClr val="bg2">
                    <a:lumMod val="60000"/>
                    <a:lumOff val="40000"/>
                  </a:schemeClr>
                </a:solidFill>
              </a:rPr>
              <a:t>Family</a:t>
            </a:r>
            <a:r>
              <a:rPr lang="en-GB" sz="2400" dirty="0" smtClean="0">
                <a:solidFill>
                  <a:schemeClr val="bg2">
                    <a:lumMod val="60000"/>
                    <a:lumOff val="40000"/>
                  </a:schemeClr>
                </a:solidFill>
              </a:rPr>
              <a:t> </a:t>
            </a:r>
            <a:r>
              <a:rPr lang="en-GB" sz="2400" dirty="0">
                <a:solidFill>
                  <a:schemeClr val="bg2">
                    <a:lumMod val="60000"/>
                    <a:lumOff val="40000"/>
                  </a:schemeClr>
                </a:solidFill>
              </a:rPr>
              <a:t>: There is </a:t>
            </a:r>
            <a:r>
              <a:rPr lang="en-GB" sz="2400" dirty="0">
                <a:solidFill>
                  <a:schemeClr val="accent2"/>
                </a:solidFill>
              </a:rPr>
              <a:t>no jury: the judge </a:t>
            </a:r>
            <a:r>
              <a:rPr lang="en-GB" sz="2400" dirty="0">
                <a:solidFill>
                  <a:schemeClr val="bg2">
                    <a:lumMod val="60000"/>
                    <a:lumOff val="40000"/>
                  </a:schemeClr>
                </a:solidFill>
              </a:rPr>
              <a:t>determines what happened in the past and will happen in the future </a:t>
            </a:r>
            <a:endParaRPr lang="en-GB" sz="2400" dirty="0" smtClean="0">
              <a:solidFill>
                <a:schemeClr val="bg2">
                  <a:lumMod val="60000"/>
                  <a:lumOff val="40000"/>
                </a:schemeClr>
              </a:solidFill>
            </a:endParaRPr>
          </a:p>
          <a:p>
            <a:pPr marL="342900" indent="-342900">
              <a:buFont typeface="Arial" panose="020B0604020202020204" pitchFamily="34" charset="0"/>
              <a:buChar char="•"/>
            </a:pPr>
            <a:r>
              <a:rPr lang="en-GB" sz="2400" dirty="0" smtClean="0">
                <a:solidFill>
                  <a:schemeClr val="bg2">
                    <a:lumMod val="60000"/>
                    <a:lumOff val="40000"/>
                  </a:schemeClr>
                </a:solidFill>
              </a:rPr>
              <a:t>what </a:t>
            </a:r>
            <a:r>
              <a:rPr lang="en-GB" sz="2400" dirty="0">
                <a:solidFill>
                  <a:schemeClr val="bg2">
                    <a:lumMod val="60000"/>
                    <a:lumOff val="40000"/>
                  </a:schemeClr>
                </a:solidFill>
              </a:rPr>
              <a:t>has happened to the child? </a:t>
            </a:r>
            <a:endParaRPr lang="en-GB" sz="2400" dirty="0" smtClean="0">
              <a:solidFill>
                <a:schemeClr val="bg2">
                  <a:lumMod val="60000"/>
                  <a:lumOff val="40000"/>
                </a:schemeClr>
              </a:solidFill>
            </a:endParaRPr>
          </a:p>
          <a:p>
            <a:pPr marL="342900" indent="-342900">
              <a:buFont typeface="Arial" panose="020B0604020202020204" pitchFamily="34" charset="0"/>
              <a:buChar char="•"/>
            </a:pPr>
            <a:r>
              <a:rPr lang="en-GB" sz="2400" dirty="0" smtClean="0">
                <a:solidFill>
                  <a:schemeClr val="bg2">
                    <a:lumMod val="60000"/>
                    <a:lumOff val="40000"/>
                  </a:schemeClr>
                </a:solidFill>
              </a:rPr>
              <a:t>Who </a:t>
            </a:r>
            <a:r>
              <a:rPr lang="en-GB" sz="2400" dirty="0">
                <a:solidFill>
                  <a:schemeClr val="bg2">
                    <a:lumMod val="60000"/>
                    <a:lumOff val="40000"/>
                  </a:schemeClr>
                </a:solidFill>
              </a:rPr>
              <a:t>did what to it? </a:t>
            </a:r>
            <a:endParaRPr lang="en-GB" sz="2400" dirty="0" smtClean="0">
              <a:solidFill>
                <a:schemeClr val="bg2">
                  <a:lumMod val="60000"/>
                  <a:lumOff val="40000"/>
                </a:schemeClr>
              </a:solidFill>
            </a:endParaRPr>
          </a:p>
          <a:p>
            <a:pPr marL="342900" indent="-342900">
              <a:buFont typeface="Arial" panose="020B0604020202020204" pitchFamily="34" charset="0"/>
              <a:buChar char="•"/>
            </a:pPr>
            <a:r>
              <a:rPr lang="en-GB" sz="2400" dirty="0" smtClean="0">
                <a:solidFill>
                  <a:schemeClr val="bg2">
                    <a:lumMod val="60000"/>
                    <a:lumOff val="40000"/>
                  </a:schemeClr>
                </a:solidFill>
              </a:rPr>
              <a:t>Who </a:t>
            </a:r>
            <a:r>
              <a:rPr lang="en-GB" sz="2400" dirty="0">
                <a:solidFill>
                  <a:schemeClr val="bg2">
                    <a:lumMod val="60000"/>
                    <a:lumOff val="40000"/>
                  </a:schemeClr>
                </a:solidFill>
              </a:rPr>
              <a:t>poses a risk to a child</a:t>
            </a:r>
            <a:r>
              <a:rPr lang="en-GB" sz="2400" dirty="0" smtClean="0">
                <a:solidFill>
                  <a:schemeClr val="bg2">
                    <a:lumMod val="60000"/>
                    <a:lumOff val="40000"/>
                  </a:schemeClr>
                </a:solidFill>
              </a:rPr>
              <a:t>?</a:t>
            </a:r>
          </a:p>
          <a:p>
            <a:pPr marL="342900" indent="-342900">
              <a:buFont typeface="Arial" panose="020B0604020202020204" pitchFamily="34" charset="0"/>
              <a:buChar char="•"/>
            </a:pPr>
            <a:r>
              <a:rPr lang="en-GB" sz="2400" dirty="0" smtClean="0">
                <a:solidFill>
                  <a:schemeClr val="bg2">
                    <a:lumMod val="60000"/>
                    <a:lumOff val="40000"/>
                  </a:schemeClr>
                </a:solidFill>
              </a:rPr>
              <a:t> </a:t>
            </a:r>
            <a:r>
              <a:rPr lang="en-GB" sz="2400" dirty="0">
                <a:solidFill>
                  <a:schemeClr val="bg2">
                    <a:lumMod val="60000"/>
                    <a:lumOff val="40000"/>
                  </a:schemeClr>
                </a:solidFill>
              </a:rPr>
              <a:t>Where is it safe for a child to live? </a:t>
            </a:r>
            <a:endParaRPr lang="en-GB" sz="2400" dirty="0" smtClean="0">
              <a:solidFill>
                <a:schemeClr val="bg2">
                  <a:lumMod val="60000"/>
                  <a:lumOff val="40000"/>
                </a:schemeClr>
              </a:solidFill>
            </a:endParaRPr>
          </a:p>
          <a:p>
            <a:pPr marL="342900" indent="-342900">
              <a:buFont typeface="Arial" panose="020B0604020202020204" pitchFamily="34" charset="0"/>
              <a:buChar char="•"/>
            </a:pPr>
            <a:r>
              <a:rPr lang="en-GB" sz="2400" dirty="0" smtClean="0">
                <a:solidFill>
                  <a:schemeClr val="bg2">
                    <a:lumMod val="60000"/>
                    <a:lumOff val="40000"/>
                  </a:schemeClr>
                </a:solidFill>
              </a:rPr>
              <a:t>Can </a:t>
            </a:r>
            <a:r>
              <a:rPr lang="en-GB" sz="2400" dirty="0">
                <a:solidFill>
                  <a:schemeClr val="bg2">
                    <a:lumMod val="60000"/>
                    <a:lumOff val="40000"/>
                  </a:schemeClr>
                </a:solidFill>
              </a:rPr>
              <a:t>the child be rehabilitated to a parent or the family or is permanent separation through foster care or adoption required ? </a:t>
            </a:r>
            <a:endParaRPr lang="en-GB" sz="2400" dirty="0" smtClean="0">
              <a:solidFill>
                <a:schemeClr val="bg2">
                  <a:lumMod val="60000"/>
                  <a:lumOff val="40000"/>
                </a:schemeClr>
              </a:solidFill>
            </a:endParaRPr>
          </a:p>
          <a:p>
            <a:r>
              <a:rPr lang="en-GB" sz="2400" dirty="0" smtClean="0">
                <a:solidFill>
                  <a:schemeClr val="bg2">
                    <a:lumMod val="60000"/>
                    <a:lumOff val="40000"/>
                  </a:schemeClr>
                </a:solidFill>
              </a:rPr>
              <a:t>The </a:t>
            </a:r>
            <a:r>
              <a:rPr lang="en-GB" sz="2400" dirty="0">
                <a:solidFill>
                  <a:schemeClr val="bg2">
                    <a:lumMod val="60000"/>
                    <a:lumOff val="40000"/>
                  </a:schemeClr>
                </a:solidFill>
              </a:rPr>
              <a:t>judge’s decision is focused on </a:t>
            </a:r>
            <a:r>
              <a:rPr lang="en-GB" sz="2400" dirty="0">
                <a:solidFill>
                  <a:schemeClr val="accent2"/>
                </a:solidFill>
              </a:rPr>
              <a:t>THE CHILD</a:t>
            </a:r>
            <a:r>
              <a:rPr lang="en-GB" sz="2400" dirty="0">
                <a:solidFill>
                  <a:schemeClr val="bg2">
                    <a:lumMod val="60000"/>
                    <a:lumOff val="40000"/>
                  </a:schemeClr>
                </a:solidFill>
              </a:rPr>
              <a:t>. The consequences for the parent or adult are secondary.   </a:t>
            </a:r>
          </a:p>
        </p:txBody>
      </p:sp>
    </p:spTree>
    <p:extLst>
      <p:ext uri="{BB962C8B-B14F-4D97-AF65-F5344CB8AC3E}">
        <p14:creationId xmlns:p14="http://schemas.microsoft.com/office/powerpoint/2010/main" val="299502687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hape 184"/>
          <p:cNvSpPr>
            <a:spLocks noGrp="1"/>
          </p:cNvSpPr>
          <p:nvPr>
            <p:ph type="title"/>
          </p:nvPr>
        </p:nvSpPr>
        <p:spPr>
          <a:prstGeom prst="rect">
            <a:avLst/>
          </a:prstGeom>
        </p:spPr>
        <p:txBody>
          <a:bodyPr/>
          <a:lstStyle>
            <a:lvl1pPr defTabSz="448663">
              <a:spcBef>
                <a:spcPts val="2100"/>
              </a:spcBef>
              <a:defRPr sz="4100"/>
            </a:lvl1pPr>
          </a:lstStyle>
          <a:p>
            <a:r>
              <a:t>Crime v care</a:t>
            </a:r>
          </a:p>
        </p:txBody>
      </p:sp>
      <p:sp>
        <p:nvSpPr>
          <p:cNvPr id="185" name="Shape 185"/>
          <p:cNvSpPr>
            <a:spLocks noGrp="1"/>
          </p:cNvSpPr>
          <p:nvPr>
            <p:ph type="body" idx="1"/>
          </p:nvPr>
        </p:nvSpPr>
        <p:spPr>
          <a:xfrm>
            <a:off x="268338" y="2375035"/>
            <a:ext cx="12262019" cy="7097518"/>
          </a:xfrm>
          <a:prstGeom prst="rect">
            <a:avLst/>
          </a:prstGeom>
          <a:solidFill>
            <a:schemeClr val="bg1"/>
          </a:solidFill>
        </p:spPr>
        <p:txBody>
          <a:bodyPr anchor="t"/>
          <a:lstStyle/>
          <a:p>
            <a:pPr marL="430641" indent="-430641" defTabSz="356361">
              <a:lnSpc>
                <a:spcPct val="100000"/>
              </a:lnSpc>
              <a:spcBef>
                <a:spcPts val="1700"/>
              </a:spcBef>
              <a:buClr>
                <a:srgbClr val="39A3D5"/>
              </a:buClr>
              <a:buSzPct val="104999"/>
              <a:buFont typeface="Avenir Next"/>
              <a:buChar char="‣"/>
              <a:defRPr sz="3200" b="0" cap="none" spc="0">
                <a:latin typeface="Avenir Next Medium"/>
                <a:ea typeface="Avenir Next Medium"/>
                <a:cs typeface="Avenir Next Medium"/>
                <a:sym typeface="Avenir Next Medium"/>
              </a:defRPr>
            </a:pPr>
            <a:r>
              <a:rPr dirty="0"/>
              <a:t>What is the purpose of proceedings?</a:t>
            </a:r>
          </a:p>
          <a:p>
            <a:pPr marL="430641" indent="-430641" defTabSz="356361">
              <a:lnSpc>
                <a:spcPct val="100000"/>
              </a:lnSpc>
              <a:spcBef>
                <a:spcPts val="1700"/>
              </a:spcBef>
              <a:buClr>
                <a:srgbClr val="39A3D5"/>
              </a:buClr>
              <a:buSzPct val="104999"/>
              <a:buFont typeface="Avenir Next"/>
              <a:buChar char="‣"/>
              <a:defRPr sz="3200" b="0" cap="none" spc="0">
                <a:latin typeface="Avenir Next Medium"/>
                <a:ea typeface="Avenir Next Medium"/>
                <a:cs typeface="Avenir Next Medium"/>
                <a:sym typeface="Avenir Next Medium"/>
              </a:defRPr>
            </a:pPr>
            <a:r>
              <a:rPr dirty="0"/>
              <a:t>What is the legal basis for the trial?</a:t>
            </a:r>
          </a:p>
          <a:p>
            <a:pPr marL="430641" indent="-430641" defTabSz="356361">
              <a:lnSpc>
                <a:spcPct val="100000"/>
              </a:lnSpc>
              <a:spcBef>
                <a:spcPts val="1700"/>
              </a:spcBef>
              <a:buClr>
                <a:srgbClr val="39A3D5"/>
              </a:buClr>
              <a:buSzPct val="104999"/>
              <a:buFont typeface="Avenir Next"/>
              <a:buChar char="‣"/>
              <a:defRPr sz="3200" b="0" cap="none" spc="0">
                <a:latin typeface="Avenir Next Medium"/>
                <a:ea typeface="Avenir Next Medium"/>
                <a:cs typeface="Avenir Next Medium"/>
                <a:sym typeface="Avenir Next Medium"/>
              </a:defRPr>
            </a:pPr>
            <a:r>
              <a:rPr dirty="0"/>
              <a:t>What is the standard of proof?</a:t>
            </a:r>
          </a:p>
          <a:p>
            <a:pPr marL="430641" indent="-430641" defTabSz="356361">
              <a:lnSpc>
                <a:spcPct val="100000"/>
              </a:lnSpc>
              <a:spcBef>
                <a:spcPts val="1700"/>
              </a:spcBef>
              <a:buClr>
                <a:srgbClr val="39A3D5"/>
              </a:buClr>
              <a:buSzPct val="104999"/>
              <a:buFont typeface="Avenir Next"/>
              <a:buChar char="‣"/>
              <a:defRPr sz="3200" b="0" cap="none" spc="0">
                <a:latin typeface="Avenir Next Medium"/>
                <a:ea typeface="Avenir Next Medium"/>
                <a:cs typeface="Avenir Next Medium"/>
                <a:sym typeface="Avenir Next Medium"/>
              </a:defRPr>
            </a:pPr>
            <a:r>
              <a:rPr dirty="0"/>
              <a:t>Where do we hear the cases?</a:t>
            </a:r>
          </a:p>
          <a:p>
            <a:pPr marL="430641" indent="-430641" defTabSz="356361">
              <a:lnSpc>
                <a:spcPct val="100000"/>
              </a:lnSpc>
              <a:spcBef>
                <a:spcPts val="1700"/>
              </a:spcBef>
              <a:buClr>
                <a:srgbClr val="39A3D5"/>
              </a:buClr>
              <a:buSzPct val="104999"/>
              <a:buFont typeface="Avenir Next"/>
              <a:buChar char="‣"/>
              <a:defRPr sz="3200" b="0" cap="none" spc="0">
                <a:latin typeface="Avenir Next Medium"/>
                <a:ea typeface="Avenir Next Medium"/>
                <a:cs typeface="Avenir Next Medium"/>
                <a:sym typeface="Avenir Next Medium"/>
              </a:defRPr>
            </a:pPr>
            <a:r>
              <a:rPr dirty="0"/>
              <a:t>What can the outcome be?</a:t>
            </a:r>
          </a:p>
          <a:p>
            <a:pPr marL="430641" indent="-430641" defTabSz="356361">
              <a:lnSpc>
                <a:spcPct val="100000"/>
              </a:lnSpc>
              <a:spcBef>
                <a:spcPts val="1700"/>
              </a:spcBef>
              <a:buClr>
                <a:srgbClr val="39A3D5"/>
              </a:buClr>
              <a:buSzPct val="104999"/>
              <a:buFont typeface="Avenir Next"/>
              <a:buChar char="‣"/>
              <a:defRPr sz="3200" b="0" cap="none" spc="0">
                <a:latin typeface="Avenir Next Medium"/>
                <a:ea typeface="Avenir Next Medium"/>
                <a:cs typeface="Avenir Next Medium"/>
                <a:sym typeface="Avenir Next Medium"/>
              </a:defRPr>
            </a:pPr>
            <a:r>
              <a:rPr dirty="0"/>
              <a:t>Who decides the case?</a:t>
            </a:r>
          </a:p>
          <a:p>
            <a:pPr marL="430641" indent="-430641" defTabSz="356361">
              <a:lnSpc>
                <a:spcPct val="100000"/>
              </a:lnSpc>
              <a:spcBef>
                <a:spcPts val="1700"/>
              </a:spcBef>
              <a:buClr>
                <a:srgbClr val="39A3D5"/>
              </a:buClr>
              <a:buSzPct val="104999"/>
              <a:buFont typeface="Avenir Next"/>
              <a:buChar char="‣"/>
              <a:defRPr sz="3200" b="0" cap="none" spc="0">
                <a:latin typeface="Avenir Next Medium"/>
                <a:ea typeface="Avenir Next Medium"/>
                <a:cs typeface="Avenir Next Medium"/>
                <a:sym typeface="Avenir Next Medium"/>
              </a:defRPr>
            </a:pPr>
            <a:r>
              <a:rPr dirty="0">
                <a:solidFill>
                  <a:srgbClr val="FF0000"/>
                </a:solidFill>
              </a:rPr>
              <a:t>Who are the parties to the case?</a:t>
            </a:r>
          </a:p>
        </p:txBody>
      </p:sp>
      <p:sp>
        <p:nvSpPr>
          <p:cNvPr id="186" name="Shape 186"/>
          <p:cNvSpPr>
            <a:spLocks noGrp="1"/>
          </p:cNvSpPr>
          <p:nvPr>
            <p:ph type="sldNum" sz="quarter" idx="4294967295"/>
          </p:nvPr>
        </p:nvSpPr>
        <p:spPr>
          <a:xfrm>
            <a:off x="12309701" y="431800"/>
            <a:ext cx="283817" cy="4699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9</a:t>
            </a:fld>
            <a:endParaRPr/>
          </a:p>
        </p:txBody>
      </p:sp>
      <p:sp>
        <p:nvSpPr>
          <p:cNvPr id="187" name="Shape 187"/>
          <p:cNvSpPr/>
          <p:nvPr/>
        </p:nvSpPr>
        <p:spPr>
          <a:xfrm>
            <a:off x="406400" y="457200"/>
            <a:ext cx="11176000" cy="4572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normAutofit/>
          </a:bodyPr>
          <a:lstStyle>
            <a:lvl1pPr defTabSz="139331">
              <a:lnSpc>
                <a:spcPct val="80000"/>
              </a:lnSpc>
              <a:spcBef>
                <a:spcPts val="0"/>
              </a:spcBef>
              <a:defRPr sz="2300" cap="all">
                <a:solidFill>
                  <a:srgbClr val="A7A7A7"/>
                </a:solidFill>
                <a:latin typeface="DIN Condensed"/>
                <a:ea typeface="DIN Condensed"/>
                <a:cs typeface="DIN Condensed"/>
                <a:sym typeface="DIN Condensed"/>
              </a:defRPr>
            </a:lvl1pPr>
          </a:lstStyle>
          <a:p>
            <a:r>
              <a:t>Crime &amp; punishment #1: when legal worlds collide</a:t>
            </a:r>
          </a:p>
        </p:txBody>
      </p:sp>
      <p:sp>
        <p:nvSpPr>
          <p:cNvPr id="2" name="Rectangle 1"/>
          <p:cNvSpPr/>
          <p:nvPr/>
        </p:nvSpPr>
        <p:spPr>
          <a:xfrm>
            <a:off x="309712" y="1132384"/>
            <a:ext cx="10657184" cy="7355860"/>
          </a:xfrm>
          <a:prstGeom prst="rect">
            <a:avLst/>
          </a:prstGeom>
          <a:solidFill>
            <a:schemeClr val="bg1"/>
          </a:solidFill>
        </p:spPr>
        <p:txBody>
          <a:bodyPr wrap="square">
            <a:spAutoFit/>
          </a:bodyPr>
          <a:lstStyle/>
          <a:p>
            <a:r>
              <a:rPr lang="en-GB" sz="4800" u="sng" dirty="0">
                <a:solidFill>
                  <a:schemeClr val="bg2">
                    <a:lumMod val="40000"/>
                    <a:lumOff val="60000"/>
                  </a:schemeClr>
                </a:solidFill>
              </a:rPr>
              <a:t>Crime : T</a:t>
            </a:r>
            <a:r>
              <a:rPr lang="en-GB" sz="4800" dirty="0">
                <a:solidFill>
                  <a:schemeClr val="bg2">
                    <a:lumMod val="40000"/>
                    <a:lumOff val="60000"/>
                  </a:schemeClr>
                </a:solidFill>
              </a:rPr>
              <a:t>he Crown v The Defendant/s </a:t>
            </a:r>
          </a:p>
          <a:p>
            <a:r>
              <a:rPr lang="en-GB" sz="4800" dirty="0">
                <a:solidFill>
                  <a:schemeClr val="bg2">
                    <a:lumMod val="40000"/>
                    <a:lumOff val="60000"/>
                  </a:schemeClr>
                </a:solidFill>
              </a:rPr>
              <a:t>V</a:t>
            </a:r>
          </a:p>
          <a:p>
            <a:r>
              <a:rPr lang="en-GB" sz="4800" u="sng" dirty="0">
                <a:solidFill>
                  <a:schemeClr val="bg2">
                    <a:lumMod val="40000"/>
                    <a:lumOff val="60000"/>
                  </a:schemeClr>
                </a:solidFill>
              </a:rPr>
              <a:t>Family : </a:t>
            </a:r>
            <a:r>
              <a:rPr lang="en-GB" sz="4800" dirty="0">
                <a:solidFill>
                  <a:schemeClr val="bg2">
                    <a:lumMod val="40000"/>
                    <a:lumOff val="60000"/>
                  </a:schemeClr>
                </a:solidFill>
              </a:rPr>
              <a:t>The Local Authority v The Respondents : which automatically includes the parents and the child and other people (interveners) may also be joined with the courts permission </a:t>
            </a:r>
          </a:p>
        </p:txBody>
      </p:sp>
    </p:spTree>
    <p:extLst>
      <p:ext uri="{BB962C8B-B14F-4D97-AF65-F5344CB8AC3E}">
        <p14:creationId xmlns:p14="http://schemas.microsoft.com/office/powerpoint/2010/main" val="299502687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New_Template7">
  <a:themeElements>
    <a:clrScheme name="New_Template7">
      <a:dk1>
        <a:srgbClr val="222222"/>
      </a:dk1>
      <a:lt1>
        <a:srgbClr val="222222"/>
      </a:lt1>
      <a:dk2>
        <a:srgbClr val="A7A7A7"/>
      </a:dk2>
      <a:lt2>
        <a:srgbClr val="535353"/>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New_Template7">
      <a:majorFont>
        <a:latin typeface="Helvetica Neue"/>
        <a:ea typeface="Helvetica Neue"/>
        <a:cs typeface="Helvetica Neue"/>
      </a:majorFont>
      <a:minorFont>
        <a:latin typeface="Helvetica"/>
        <a:ea typeface="Helvetica"/>
        <a:cs typeface="Helvetica"/>
      </a:minorFont>
    </a:fontScheme>
    <a:fmtScheme name="New_Templat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222222"/>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2400"/>
          </a:spcBef>
          <a:spcAft>
            <a:spcPts val="0"/>
          </a:spcAft>
          <a:buClrTx/>
          <a:buSzTx/>
          <a:buFontTx/>
          <a:buNone/>
          <a:tabLst/>
          <a:defRPr kumimoji="0" sz="2000" b="1" i="0" u="none" strike="noStrike" cap="none" spc="0" normalizeH="0" baseline="0">
            <a:ln>
              <a:noFill/>
            </a:ln>
            <a:solidFill>
              <a:srgbClr val="222222"/>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2400"/>
          </a:spcBef>
          <a:spcAft>
            <a:spcPts val="0"/>
          </a:spcAft>
          <a:buClrTx/>
          <a:buSzTx/>
          <a:buFontTx/>
          <a:buNone/>
          <a:tabLst/>
          <a:defRPr kumimoji="0" sz="2000" b="1" i="0" u="none" strike="noStrike" cap="none" spc="0" normalizeH="0" baseline="0">
            <a:ln>
              <a:noFill/>
            </a:ln>
            <a:solidFill>
              <a:srgbClr val="222222"/>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7">
  <a:themeElements>
    <a:clrScheme name="New_Template7">
      <a:dk1>
        <a:srgbClr val="000000"/>
      </a:dk1>
      <a:lt1>
        <a:srgbClr val="FFFFFF"/>
      </a:lt1>
      <a:dk2>
        <a:srgbClr val="A7A7A7"/>
      </a:dk2>
      <a:lt2>
        <a:srgbClr val="535353"/>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New_Template7">
      <a:majorFont>
        <a:latin typeface="Helvetica Neue"/>
        <a:ea typeface="Helvetica Neue"/>
        <a:cs typeface="Helvetica Neue"/>
      </a:majorFont>
      <a:minorFont>
        <a:latin typeface="Helvetica"/>
        <a:ea typeface="Helvetica"/>
        <a:cs typeface="Helvetica"/>
      </a:minorFont>
    </a:fontScheme>
    <a:fmtScheme name="New_Templat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222222"/>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2400"/>
          </a:spcBef>
          <a:spcAft>
            <a:spcPts val="0"/>
          </a:spcAft>
          <a:buClrTx/>
          <a:buSzTx/>
          <a:buFontTx/>
          <a:buNone/>
          <a:tabLst/>
          <a:defRPr kumimoji="0" sz="2000" b="1" i="0" u="none" strike="noStrike" cap="none" spc="0" normalizeH="0" baseline="0">
            <a:ln>
              <a:noFill/>
            </a:ln>
            <a:solidFill>
              <a:srgbClr val="222222"/>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2400"/>
          </a:spcBef>
          <a:spcAft>
            <a:spcPts val="0"/>
          </a:spcAft>
          <a:buClrTx/>
          <a:buSzTx/>
          <a:buFontTx/>
          <a:buNone/>
          <a:tabLst/>
          <a:defRPr kumimoji="0" sz="2000" b="1" i="0" u="none" strike="noStrike" cap="none" spc="0" normalizeH="0" baseline="0">
            <a:ln>
              <a:noFill/>
            </a:ln>
            <a:solidFill>
              <a:srgbClr val="222222"/>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444</TotalTime>
  <Words>2433</Words>
  <Application>Microsoft Office PowerPoint</Application>
  <PresentationFormat>Custom</PresentationFormat>
  <Paragraphs>294</Paragraphs>
  <Slides>24</Slides>
  <Notes>0</Notes>
  <HiddenSlides>0</HiddenSlides>
  <MMClips>0</MMClips>
  <ScaleCrop>false</ScaleCrop>
  <HeadingPairs>
    <vt:vector size="6" baseType="variant">
      <vt:variant>
        <vt:lpstr>Theme</vt:lpstr>
      </vt:variant>
      <vt:variant>
        <vt:i4>1</vt:i4>
      </vt:variant>
      <vt:variant>
        <vt:lpstr>Slide Titles</vt:lpstr>
      </vt:variant>
      <vt:variant>
        <vt:i4>24</vt:i4>
      </vt:variant>
      <vt:variant>
        <vt:lpstr>Custom Shows</vt:lpstr>
      </vt:variant>
      <vt:variant>
        <vt:i4>1</vt:i4>
      </vt:variant>
    </vt:vector>
  </HeadingPairs>
  <TitlesOfParts>
    <vt:vector size="26" baseType="lpstr">
      <vt:lpstr>New_Template7</vt:lpstr>
      <vt:lpstr>Crime &amp; punishment #1  - when legal worlds collide.</vt:lpstr>
      <vt:lpstr>Introduction</vt:lpstr>
      <vt:lpstr>Section a: differences between criminal justice system &amp; family courts</vt:lpstr>
      <vt:lpstr>Crime v care</vt:lpstr>
      <vt:lpstr>Crime v care</vt:lpstr>
      <vt:lpstr>Crime v care</vt:lpstr>
      <vt:lpstr>Crime v care</vt:lpstr>
      <vt:lpstr>Crime v care</vt:lpstr>
      <vt:lpstr>Crime v care</vt:lpstr>
      <vt:lpstr>Crime v care </vt:lpstr>
      <vt:lpstr>PowerPoint Presentation</vt:lpstr>
      <vt:lpstr>PowerPoint Presentation</vt:lpstr>
      <vt:lpstr>PowerPoint Presentation</vt:lpstr>
      <vt:lpstr>PowerPoint Presentation</vt:lpstr>
      <vt:lpstr>PowerPoint Presentation</vt:lpstr>
      <vt:lpstr>Section b:  what impact can these differences have?</vt:lpstr>
      <vt:lpstr>Case 1: poppi worthington</vt:lpstr>
      <vt:lpstr>Case 2: kye kerr</vt:lpstr>
      <vt:lpstr>case 3:  jayden wray</vt:lpstr>
      <vt:lpstr>case 3:  jayden wray</vt:lpstr>
      <vt:lpstr>case 3:  jayden wray - findings of family division</vt:lpstr>
      <vt:lpstr>Concluding remarks</vt:lpstr>
      <vt:lpstr>future lectures</vt:lpstr>
      <vt:lpstr>PowerPoint Presentation</vt:lpstr>
      <vt:lpstr>Custom Show 1</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Crime &amp; punishment #1  - when legal worlds collide.</dc:title>
  <dc:creator>Jo Delahunty QC</dc:creator>
  <cp:lastModifiedBy>Lucia Graves</cp:lastModifiedBy>
  <cp:revision>45</cp:revision>
  <cp:lastPrinted>2017-01-25T19:34:21Z</cp:lastPrinted>
  <dcterms:modified xsi:type="dcterms:W3CDTF">2017-01-26T11:39:47Z</dcterms:modified>
</cp:coreProperties>
</file>