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3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793A-3761-4425-A377-E0689074324B}" type="datetimeFigureOut">
              <a:rPr lang="en-GB" smtClean="0"/>
              <a:t>08/04/2017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2D88E-2EF1-480D-B873-6C4710DFC6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1934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793A-3761-4425-A377-E0689074324B}" type="datetimeFigureOut">
              <a:rPr lang="en-GB" smtClean="0"/>
              <a:t>08/04/2017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2D88E-2EF1-480D-B873-6C4710DFC6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273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793A-3761-4425-A377-E0689074324B}" type="datetimeFigureOut">
              <a:rPr lang="en-GB" smtClean="0"/>
              <a:t>08/04/2017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2D88E-2EF1-480D-B873-6C4710DFC6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3886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793A-3761-4425-A377-E0689074324B}" type="datetimeFigureOut">
              <a:rPr lang="en-GB" smtClean="0"/>
              <a:t>08/04/2017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2D88E-2EF1-480D-B873-6C4710DFC6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3650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793A-3761-4425-A377-E0689074324B}" type="datetimeFigureOut">
              <a:rPr lang="en-GB" smtClean="0"/>
              <a:t>08/04/2017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2D88E-2EF1-480D-B873-6C4710DFC6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73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793A-3761-4425-A377-E0689074324B}" type="datetimeFigureOut">
              <a:rPr lang="en-GB" smtClean="0"/>
              <a:t>08/04/2017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2D88E-2EF1-480D-B873-6C4710DFC6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8367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793A-3761-4425-A377-E0689074324B}" type="datetimeFigureOut">
              <a:rPr lang="en-GB" smtClean="0"/>
              <a:t>08/04/2017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2D88E-2EF1-480D-B873-6C4710DFC6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3953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793A-3761-4425-A377-E0689074324B}" type="datetimeFigureOut">
              <a:rPr lang="en-GB" smtClean="0"/>
              <a:t>08/04/2017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2D88E-2EF1-480D-B873-6C4710DFC6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7935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793A-3761-4425-A377-E0689074324B}" type="datetimeFigureOut">
              <a:rPr lang="en-GB" smtClean="0"/>
              <a:t>08/04/2017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2D88E-2EF1-480D-B873-6C4710DFC6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4859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793A-3761-4425-A377-E0689074324B}" type="datetimeFigureOut">
              <a:rPr lang="en-GB" smtClean="0"/>
              <a:t>08/04/2017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2D88E-2EF1-480D-B873-6C4710DFC6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3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793A-3761-4425-A377-E0689074324B}" type="datetimeFigureOut">
              <a:rPr lang="en-GB" smtClean="0"/>
              <a:t>08/04/2017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2D88E-2EF1-480D-B873-6C4710DFC6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3644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5793A-3761-4425-A377-E0689074324B}" type="datetimeFigureOut">
              <a:rPr lang="en-GB" smtClean="0"/>
              <a:t>08/04/2017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2D88E-2EF1-480D-B873-6C4710DFC68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9963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emhunter.com/poem/runaway-the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142916"/>
            <a:ext cx="7772400" cy="14700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Bildergebnis für robert fro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675" y="1138808"/>
            <a:ext cx="6248733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Bildergebnis für robert fro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5" name="AutoShape 6" descr="Bildergebnis für robert fros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6" name="AutoShape 8" descr="Bildergebnis für robert fros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7" name="AutoShape 10" descr="Bildergebnis für robert fros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259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As if with keenness for our fate,</a:t>
            </a:r>
          </a:p>
          <a:p>
            <a:r>
              <a:rPr lang="en-GB" dirty="0"/>
              <a:t>Our faltering few steps on</a:t>
            </a:r>
          </a:p>
          <a:p>
            <a:r>
              <a:rPr lang="en-GB" dirty="0"/>
              <a:t>To white rest, and a place of rest</a:t>
            </a:r>
          </a:p>
          <a:p>
            <a:r>
              <a:rPr lang="en-GB" dirty="0"/>
              <a:t>Invisible at dawn – </a:t>
            </a:r>
          </a:p>
        </p:txBody>
      </p:sp>
    </p:spTree>
    <p:extLst>
      <p:ext uri="{BB962C8B-B14F-4D97-AF65-F5344CB8AC3E}">
        <p14:creationId xmlns:p14="http://schemas.microsoft.com/office/powerpoint/2010/main" val="1131971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And yet with neither love nor hate,</a:t>
            </a:r>
          </a:p>
          <a:p>
            <a:r>
              <a:rPr lang="en-GB" dirty="0"/>
              <a:t>Those stars </a:t>
            </a:r>
            <a:r>
              <a:rPr lang="en-GB" i="1" dirty="0"/>
              <a:t>like</a:t>
            </a:r>
            <a:r>
              <a:rPr lang="en-GB" dirty="0"/>
              <a:t> some snow-white</a:t>
            </a:r>
          </a:p>
          <a:p>
            <a:r>
              <a:rPr lang="en-GB" dirty="0"/>
              <a:t>Minerva’s snow-white marble eyes</a:t>
            </a:r>
          </a:p>
          <a:p>
            <a:r>
              <a:rPr lang="en-GB" dirty="0"/>
              <a:t>Without the gift of sight.</a:t>
            </a:r>
          </a:p>
        </p:txBody>
      </p:sp>
    </p:spTree>
    <p:extLst>
      <p:ext uri="{BB962C8B-B14F-4D97-AF65-F5344CB8AC3E}">
        <p14:creationId xmlns:p14="http://schemas.microsoft.com/office/powerpoint/2010/main" val="117251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19672" y="188640"/>
            <a:ext cx="496855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/>
              <a:t>O Star (the fairest one in sight), 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We grant your loftiness the right 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To some obscurity of cloud- 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It will not do to say of night, 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Since dark is what brings out your light. 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Some mystery becomes the proud. 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But to the wholly taciturn 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In your reserve is not allowed. 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Say something to us we can learn 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By heart and when alone repeat. 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Say something! And it says, 'I burn.' 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But say with what degree of heat. 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Talk Fahrenheit, talk Centigrade. 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Use Language we can comprehend. 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Tell us what elements you blend. 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It gives us strangely little aid, 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But does tell something in the end 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And steadfast as Keats' Eremite, 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Not even stooping from its sphere, 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It asks a little of us here. 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It asks of us a certain height, 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So when at times the mob is swayed 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To carry praise or blame too far, 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We may choose something like a star 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To stay our minds on and be staid.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83009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286000" y="88984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‘Design’</a:t>
            </a:r>
          </a:p>
          <a:p>
            <a:r>
              <a:rPr lang="en-GB" dirty="0"/>
              <a:t>I found a dimpled spider, fat and white,</a:t>
            </a:r>
            <a:br>
              <a:rPr lang="en-GB" dirty="0"/>
            </a:br>
            <a:r>
              <a:rPr lang="en-GB" dirty="0"/>
              <a:t>On a white heal-all, holding up a moth</a:t>
            </a:r>
            <a:br>
              <a:rPr lang="en-GB" dirty="0"/>
            </a:br>
            <a:r>
              <a:rPr lang="en-GB" dirty="0">
                <a:solidFill>
                  <a:srgbClr val="C00000"/>
                </a:solidFill>
              </a:rPr>
              <a:t>Like</a:t>
            </a:r>
            <a:r>
              <a:rPr lang="en-GB" dirty="0"/>
              <a:t> a white piece of rigid satin cloth --</a:t>
            </a:r>
            <a:br>
              <a:rPr lang="en-GB" dirty="0"/>
            </a:br>
            <a:r>
              <a:rPr lang="en-GB" dirty="0"/>
              <a:t>Assorted characters of death and blight</a:t>
            </a:r>
            <a:br>
              <a:rPr lang="en-GB" dirty="0"/>
            </a:br>
            <a:r>
              <a:rPr lang="en-GB" dirty="0"/>
              <a:t>Mixed ready to begin the morning right,</a:t>
            </a:r>
            <a:br>
              <a:rPr lang="en-GB" dirty="0"/>
            </a:br>
            <a:r>
              <a:rPr lang="en-GB" dirty="0">
                <a:solidFill>
                  <a:srgbClr val="C00000"/>
                </a:solidFill>
              </a:rPr>
              <a:t>Like</a:t>
            </a:r>
            <a:r>
              <a:rPr lang="en-GB" dirty="0"/>
              <a:t> the ingredients of a witches' broth --</a:t>
            </a:r>
            <a:br>
              <a:rPr lang="en-GB" dirty="0"/>
            </a:br>
            <a:r>
              <a:rPr lang="en-GB" dirty="0"/>
              <a:t>A snow-drop spider, a flower </a:t>
            </a:r>
            <a:r>
              <a:rPr lang="en-GB" dirty="0">
                <a:solidFill>
                  <a:srgbClr val="C00000"/>
                </a:solidFill>
              </a:rPr>
              <a:t>like</a:t>
            </a:r>
            <a:r>
              <a:rPr lang="en-GB" dirty="0"/>
              <a:t> a froth,</a:t>
            </a:r>
            <a:br>
              <a:rPr lang="en-GB" dirty="0"/>
            </a:br>
            <a:r>
              <a:rPr lang="en-GB" dirty="0"/>
              <a:t>And dead wings carried </a:t>
            </a:r>
            <a:r>
              <a:rPr lang="en-GB" dirty="0">
                <a:solidFill>
                  <a:srgbClr val="C00000"/>
                </a:solidFill>
              </a:rPr>
              <a:t>like</a:t>
            </a:r>
            <a:r>
              <a:rPr lang="en-GB" dirty="0"/>
              <a:t> a paper kite.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What had that flower to do with being white,</a:t>
            </a:r>
            <a:br>
              <a:rPr lang="en-GB" dirty="0"/>
            </a:br>
            <a:r>
              <a:rPr lang="en-GB" dirty="0"/>
              <a:t>The wayside blue and innocent heal-all?</a:t>
            </a:r>
            <a:br>
              <a:rPr lang="en-GB" dirty="0"/>
            </a:br>
            <a:r>
              <a:rPr lang="en-GB" dirty="0"/>
              <a:t>What brought the kindred spider to that height,</a:t>
            </a:r>
            <a:br>
              <a:rPr lang="en-GB" dirty="0"/>
            </a:br>
            <a:r>
              <a:rPr lang="en-GB" dirty="0"/>
              <a:t>Then steered the white moth thither in the night?</a:t>
            </a:r>
            <a:br>
              <a:rPr lang="en-GB" dirty="0"/>
            </a:br>
            <a:r>
              <a:rPr lang="en-GB" dirty="0"/>
              <a:t>What but design of darkness to </a:t>
            </a:r>
            <a:r>
              <a:rPr lang="en-GB" dirty="0" err="1"/>
              <a:t>appall</a:t>
            </a:r>
            <a:r>
              <a:rPr lang="en-GB" dirty="0"/>
              <a:t>?--</a:t>
            </a:r>
            <a:br>
              <a:rPr lang="en-GB" dirty="0"/>
            </a:br>
            <a:r>
              <a:rPr lang="en-GB" dirty="0"/>
              <a:t>If design govern in a thing so small.</a:t>
            </a:r>
          </a:p>
        </p:txBody>
      </p:sp>
    </p:spTree>
    <p:extLst>
      <p:ext uri="{BB962C8B-B14F-4D97-AF65-F5344CB8AC3E}">
        <p14:creationId xmlns:p14="http://schemas.microsoft.com/office/powerpoint/2010/main" val="147446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286000" y="58847"/>
            <a:ext cx="401419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As I came to the edge of the woods,</a:t>
            </a:r>
          </a:p>
          <a:p>
            <a:r>
              <a:rPr lang="en-GB" dirty="0"/>
              <a:t>Thrush music – hark!</a:t>
            </a:r>
          </a:p>
          <a:p>
            <a:r>
              <a:rPr lang="en-GB" dirty="0"/>
              <a:t>Now if it was dusk outside,</a:t>
            </a:r>
          </a:p>
          <a:p>
            <a:r>
              <a:rPr lang="en-GB" dirty="0"/>
              <a:t>Inside it was dark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Too dark in the woods for a bird</a:t>
            </a:r>
          </a:p>
          <a:p>
            <a:r>
              <a:rPr lang="en-GB" dirty="0"/>
              <a:t>By sleight of wing</a:t>
            </a:r>
          </a:p>
          <a:p>
            <a:r>
              <a:rPr lang="en-GB" dirty="0"/>
              <a:t>To better its perch for the night,</a:t>
            </a:r>
          </a:p>
          <a:p>
            <a:r>
              <a:rPr lang="en-GB" dirty="0"/>
              <a:t>Though it still could sing.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The last of the light of the sun</a:t>
            </a:r>
          </a:p>
          <a:p>
            <a:r>
              <a:rPr lang="en-GB" dirty="0"/>
              <a:t>That had died in the west</a:t>
            </a:r>
          </a:p>
          <a:p>
            <a:r>
              <a:rPr lang="en-GB" dirty="0"/>
              <a:t>Still lives for one sing more</a:t>
            </a:r>
          </a:p>
          <a:p>
            <a:r>
              <a:rPr lang="en-GB" dirty="0"/>
              <a:t>In a thrush’s breast.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Far in the pillared dark</a:t>
            </a:r>
          </a:p>
          <a:p>
            <a:r>
              <a:rPr lang="en-GB" dirty="0"/>
              <a:t>Thrush music went – </a:t>
            </a:r>
          </a:p>
          <a:p>
            <a:r>
              <a:rPr lang="en-GB" dirty="0"/>
              <a:t>Almost </a:t>
            </a:r>
            <a:r>
              <a:rPr lang="en-GB" i="1" dirty="0"/>
              <a:t>like</a:t>
            </a:r>
            <a:r>
              <a:rPr lang="en-GB" dirty="0"/>
              <a:t> a call to come in</a:t>
            </a:r>
          </a:p>
          <a:p>
            <a:r>
              <a:rPr lang="en-GB" dirty="0"/>
              <a:t>To the dark and lament.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But no, I was out for stars:</a:t>
            </a:r>
          </a:p>
          <a:p>
            <a:r>
              <a:rPr lang="en-GB" dirty="0"/>
              <a:t>I would not come in.</a:t>
            </a:r>
          </a:p>
          <a:p>
            <a:r>
              <a:rPr lang="en-GB" dirty="0"/>
              <a:t>I meant not even if asked,</a:t>
            </a:r>
          </a:p>
          <a:p>
            <a:r>
              <a:rPr lang="en-GB" dirty="0"/>
              <a:t>And I hadn’t been.</a:t>
            </a:r>
          </a:p>
        </p:txBody>
      </p:sp>
    </p:spTree>
    <p:extLst>
      <p:ext uri="{BB962C8B-B14F-4D97-AF65-F5344CB8AC3E}">
        <p14:creationId xmlns:p14="http://schemas.microsoft.com/office/powerpoint/2010/main" val="247987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The birds that came to it through the air</a:t>
            </a:r>
            <a:br>
              <a:rPr lang="en-GB" dirty="0"/>
            </a:br>
            <a:r>
              <a:rPr lang="en-GB" dirty="0"/>
              <a:t>At broken windows flew out and in,</a:t>
            </a:r>
            <a:br>
              <a:rPr lang="en-GB" dirty="0"/>
            </a:br>
            <a:r>
              <a:rPr lang="en-GB" dirty="0"/>
              <a:t>Their murmur more like the sigh we sigh</a:t>
            </a:r>
            <a:br>
              <a:rPr lang="en-GB" dirty="0"/>
            </a:br>
            <a:r>
              <a:rPr lang="en-GB" dirty="0"/>
              <a:t>From too much dwelling on what has been.</a:t>
            </a:r>
          </a:p>
        </p:txBody>
      </p:sp>
    </p:spTree>
    <p:extLst>
      <p:ext uri="{BB962C8B-B14F-4D97-AF65-F5344CB8AC3E}">
        <p14:creationId xmlns:p14="http://schemas.microsoft.com/office/powerpoint/2010/main" val="399849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‘In a Glass of Cider’:</a:t>
            </a:r>
          </a:p>
          <a:p>
            <a:r>
              <a:rPr lang="en-GB" dirty="0"/>
              <a:t>It seemed I was a mite of sediment</a:t>
            </a:r>
          </a:p>
          <a:p>
            <a:r>
              <a:rPr lang="en-GB" dirty="0"/>
              <a:t>That waited for the bottom to ferment</a:t>
            </a:r>
          </a:p>
          <a:p>
            <a:r>
              <a:rPr lang="en-GB" dirty="0"/>
              <a:t>So I could catch a bubble in ascent.</a:t>
            </a:r>
          </a:p>
          <a:p>
            <a:r>
              <a:rPr lang="en-GB" dirty="0"/>
              <a:t>I rode up on one till the bubble burst,</a:t>
            </a:r>
          </a:p>
          <a:p>
            <a:r>
              <a:rPr lang="en-GB" dirty="0"/>
              <a:t>And when that left me to sink back reversed</a:t>
            </a:r>
          </a:p>
          <a:p>
            <a:r>
              <a:rPr lang="en-GB" dirty="0"/>
              <a:t>I was no worse off than I was at first.</a:t>
            </a:r>
          </a:p>
          <a:p>
            <a:r>
              <a:rPr lang="en-GB" dirty="0"/>
              <a:t>I’d catch another bubble if I waited.</a:t>
            </a:r>
          </a:p>
          <a:p>
            <a:r>
              <a:rPr lang="en-GB" dirty="0"/>
              <a:t>The thing was to get now and then elated.</a:t>
            </a:r>
          </a:p>
        </p:txBody>
      </p:sp>
    </p:spTree>
    <p:extLst>
      <p:ext uri="{BB962C8B-B14F-4D97-AF65-F5344CB8AC3E}">
        <p14:creationId xmlns:p14="http://schemas.microsoft.com/office/powerpoint/2010/main" val="128890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We dance round in a ring and suppose,</a:t>
            </a:r>
          </a:p>
          <a:p>
            <a:r>
              <a:rPr lang="en-GB" dirty="0"/>
              <a:t>But the Secret sits in the middle and knows.</a:t>
            </a:r>
          </a:p>
        </p:txBody>
      </p:sp>
    </p:spTree>
    <p:extLst>
      <p:ext uri="{BB962C8B-B14F-4D97-AF65-F5344CB8AC3E}">
        <p14:creationId xmlns:p14="http://schemas.microsoft.com/office/powerpoint/2010/main" val="20657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AutoShape 2" descr="Bildergebnis für robert fro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5" name="AutoShape 4" descr="Bildergebnis für robert fros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6" name="AutoShape 6" descr="Bildergebnis für robert fros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7" name="AutoShape 8" descr="Bildergebnis für robert fros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8" name="AutoShape 10" descr="Bildergebnis für robert fros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2060" name="Picture 12" descr="Bildergebnis für robert fro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340768"/>
            <a:ext cx="6960773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5915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074" name="Picture 2" descr="Robert Fro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8640"/>
            <a:ext cx="6336704" cy="6403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6583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i="1" dirty="0"/>
              <a:t>His laughter was submarine and profound                            </a:t>
            </a:r>
            <a:br>
              <a:rPr lang="en-GB" i="1" dirty="0"/>
            </a:br>
            <a:r>
              <a:rPr lang="en-GB" i="1" dirty="0"/>
              <a:t>Like the old man of the sea’s</a:t>
            </a:r>
            <a:br>
              <a:rPr lang="en-GB" i="1" dirty="0"/>
            </a:br>
            <a:r>
              <a:rPr lang="en-GB" i="1" dirty="0"/>
              <a:t>Hidden under the coral isles</a:t>
            </a:r>
            <a:br>
              <a:rPr lang="en-GB" i="1" dirty="0"/>
            </a:br>
            <a:r>
              <a:rPr lang="en-GB" i="1" dirty="0"/>
              <a:t>Where worried bodies of drowned men drift down in the green silence</a:t>
            </a:r>
            <a:br>
              <a:rPr lang="en-GB" i="1" dirty="0"/>
            </a:br>
            <a:r>
              <a:rPr lang="en-GB" i="1" dirty="0"/>
              <a:t>Dropping from fingers of surf.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0649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i="1" dirty="0"/>
              <a:t>I looked for the head of Mr. Apollinax rolling under a chair</a:t>
            </a:r>
            <a:br>
              <a:rPr lang="en-GB" i="1" dirty="0"/>
            </a:br>
            <a:r>
              <a:rPr lang="en-GB" i="1" dirty="0"/>
              <a:t>Or grinning over a screen</a:t>
            </a:r>
            <a:br>
              <a:rPr lang="en-GB" i="1" dirty="0"/>
            </a:br>
            <a:r>
              <a:rPr lang="en-GB" i="1" dirty="0"/>
              <a:t>With seaweed in its hair.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907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But hardly have we, for one little hour,</a:t>
            </a:r>
          </a:p>
          <a:p>
            <a:r>
              <a:rPr lang="en-GB" dirty="0"/>
              <a:t>Been on our own line, have we been ourselves-</a:t>
            </a:r>
          </a:p>
          <a:p>
            <a:r>
              <a:rPr lang="en-GB" dirty="0"/>
              <a:t>Hardly had skill to utter one of all</a:t>
            </a:r>
          </a:p>
          <a:p>
            <a:r>
              <a:rPr lang="en-GB" dirty="0"/>
              <a:t>The nameless feelings that course through our breast,</a:t>
            </a:r>
          </a:p>
          <a:p>
            <a:r>
              <a:rPr lang="en-GB" dirty="0"/>
              <a:t>But they course on for ever unexpressed.</a:t>
            </a:r>
          </a:p>
        </p:txBody>
      </p:sp>
    </p:spTree>
    <p:extLst>
      <p:ext uri="{BB962C8B-B14F-4D97-AF65-F5344CB8AC3E}">
        <p14:creationId xmlns:p14="http://schemas.microsoft.com/office/powerpoint/2010/main" val="2549404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I see him there</a:t>
            </a:r>
            <a:r>
              <a:rPr lang="en-GB" dirty="0" smtClean="0"/>
              <a:t>,</a:t>
            </a:r>
          </a:p>
          <a:p>
            <a:r>
              <a:rPr lang="en-GB" dirty="0" smtClean="0"/>
              <a:t>Bringing </a:t>
            </a:r>
            <a:r>
              <a:rPr lang="en-GB" dirty="0"/>
              <a:t>a stone grasped firmly by the </a:t>
            </a:r>
            <a:r>
              <a:rPr lang="en-GB" dirty="0" smtClean="0"/>
              <a:t>top</a:t>
            </a:r>
          </a:p>
          <a:p>
            <a:r>
              <a:rPr lang="en-GB" dirty="0" smtClean="0"/>
              <a:t>In </a:t>
            </a:r>
            <a:r>
              <a:rPr lang="en-GB" dirty="0"/>
              <a:t>each </a:t>
            </a:r>
            <a:r>
              <a:rPr lang="en-GB" dirty="0" smtClean="0"/>
              <a:t>hand like </a:t>
            </a:r>
            <a:r>
              <a:rPr lang="en-GB" dirty="0"/>
              <a:t>an old-stone savage armed.</a:t>
            </a:r>
          </a:p>
        </p:txBody>
      </p:sp>
    </p:spTree>
    <p:extLst>
      <p:ext uri="{BB962C8B-B14F-4D97-AF65-F5344CB8AC3E}">
        <p14:creationId xmlns:p14="http://schemas.microsoft.com/office/powerpoint/2010/main" val="3216867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And then we saw him bolt.</a:t>
            </a:r>
            <a:br>
              <a:rPr lang="en-GB" dirty="0"/>
            </a:br>
            <a:r>
              <a:rPr lang="en-GB" dirty="0"/>
              <a:t>We heard the miniature thunder where he fled,</a:t>
            </a:r>
            <a:br>
              <a:rPr lang="en-GB" dirty="0"/>
            </a:br>
            <a:r>
              <a:rPr lang="en-GB" dirty="0"/>
              <a:t>And we saw him, or thought we saw him, dim and gray,</a:t>
            </a:r>
            <a:br>
              <a:rPr lang="en-GB" dirty="0"/>
            </a:br>
            <a:r>
              <a:rPr lang="en-GB" dirty="0"/>
              <a:t>Like a shadow across instead of behind the flakes.</a:t>
            </a:r>
          </a:p>
          <a:p>
            <a:r>
              <a:rPr lang="en-GB" dirty="0"/>
              <a:t>(‘</a:t>
            </a:r>
            <a:r>
              <a:rPr lang="en-GB" dirty="0">
                <a:hlinkClick r:id="rId2"/>
              </a:rPr>
              <a:t>The Runaway</a:t>
            </a:r>
            <a:r>
              <a:rPr lang="en-GB" dirty="0"/>
              <a:t>’, 1923)</a:t>
            </a:r>
          </a:p>
        </p:txBody>
      </p:sp>
    </p:spTree>
    <p:extLst>
      <p:ext uri="{BB962C8B-B14F-4D97-AF65-F5344CB8AC3E}">
        <p14:creationId xmlns:p14="http://schemas.microsoft.com/office/powerpoint/2010/main" val="1718057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286000" y="26903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How countlessly they [that is, the stars] congregate</a:t>
            </a:r>
          </a:p>
          <a:p>
            <a:r>
              <a:rPr lang="en-GB" dirty="0"/>
              <a:t>O’er our tumultuous snow,</a:t>
            </a:r>
          </a:p>
          <a:p>
            <a:r>
              <a:rPr lang="en-GB" dirty="0"/>
              <a:t>Which flows in shapes as tall as trees</a:t>
            </a:r>
          </a:p>
          <a:p>
            <a:r>
              <a:rPr lang="en-GB" dirty="0"/>
              <a:t>When wintry winds do blow!-</a:t>
            </a:r>
          </a:p>
        </p:txBody>
      </p:sp>
    </p:spTree>
    <p:extLst>
      <p:ext uri="{BB962C8B-B14F-4D97-AF65-F5344CB8AC3E}">
        <p14:creationId xmlns:p14="http://schemas.microsoft.com/office/powerpoint/2010/main" val="756662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327</Words>
  <Application>Microsoft Office PowerPoint</Application>
  <PresentationFormat>On-screen Show (4:3)</PresentationFormat>
  <Paragraphs>63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bJack</dc:creator>
  <cp:lastModifiedBy>bJack</cp:lastModifiedBy>
  <cp:revision>7</cp:revision>
  <dcterms:created xsi:type="dcterms:W3CDTF">2017-04-07T08:07:29Z</dcterms:created>
  <dcterms:modified xsi:type="dcterms:W3CDTF">2017-04-08T10:09:42Z</dcterms:modified>
</cp:coreProperties>
</file>