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4" r:id="rId5"/>
    <p:sldId id="266" r:id="rId6"/>
    <p:sldId id="265" r:id="rId7"/>
    <p:sldId id="263" r:id="rId8"/>
    <p:sldId id="262" r:id="rId9"/>
    <p:sldId id="271" r:id="rId10"/>
    <p:sldId id="267" r:id="rId11"/>
    <p:sldId id="272" r:id="rId12"/>
    <p:sldId id="268" r:id="rId13"/>
    <p:sldId id="269" r:id="rId14"/>
    <p:sldId id="270" r:id="rId15"/>
    <p:sldId id="274" r:id="rId16"/>
    <p:sldId id="258" r:id="rId17"/>
    <p:sldId id="259" r:id="rId18"/>
    <p:sldId id="273" r:id="rId19"/>
    <p:sldId id="2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7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5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20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82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6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3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6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3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6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0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3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BF47E-32E2-417E-AE7D-610BBA0475A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DBA8-5882-448A-9591-60DBE5DDA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25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1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ichard cros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45" y="1516969"/>
            <a:ext cx="5682209" cy="42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ldon square newcas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0" y="252618"/>
            <a:ext cx="9260116" cy="66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1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uncan sandys 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2" y="210457"/>
            <a:ext cx="526732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94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ohn smith landmark t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841828"/>
            <a:ext cx="11781518" cy="55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0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ohn smith landmark t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71" y="333828"/>
            <a:ext cx="4207585" cy="64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6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map of conservation areas in lo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4" y="331104"/>
            <a:ext cx="8352517" cy="65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1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existing view, showing the former sorting office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419100"/>
            <a:ext cx="975360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2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Paddington Cube propos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36" y="576441"/>
            <a:ext cx="97536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11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ap of conservation ar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99" y="246888"/>
            <a:ext cx="9513207" cy="62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4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bra.org.uk/wp-content/uploads/2016/09/cube-gallery-103-560x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13" y="710595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3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429" y="-72570"/>
            <a:ext cx="10159998" cy="7619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5927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/>
          <a:stretch/>
        </p:blipFill>
        <p:spPr>
          <a:xfrm rot="5400000">
            <a:off x="1399871" y="521758"/>
            <a:ext cx="9041191" cy="621483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7980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86278"/>
            <a:ext cx="6858000" cy="51435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9693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1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298" y="66977"/>
            <a:ext cx="9834639" cy="737597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9223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5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kings lynn 1960s photogra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8" y="290286"/>
            <a:ext cx="9215405" cy="69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97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T</dc:creator>
  <cp:lastModifiedBy>Gresham College</cp:lastModifiedBy>
  <cp:revision>6</cp:revision>
  <dcterms:created xsi:type="dcterms:W3CDTF">2017-06-07T13:14:26Z</dcterms:created>
  <dcterms:modified xsi:type="dcterms:W3CDTF">2017-06-07T16:45:56Z</dcterms:modified>
</cp:coreProperties>
</file>