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</p:sldMasterIdLst>
  <p:sldIdLst>
    <p:sldId id="256" r:id="rId5"/>
    <p:sldId id="273" r:id="rId6"/>
    <p:sldId id="271" r:id="rId7"/>
    <p:sldId id="277" r:id="rId8"/>
    <p:sldId id="278" r:id="rId9"/>
    <p:sldId id="279" r:id="rId10"/>
    <p:sldId id="280" r:id="rId11"/>
    <p:sldId id="281" r:id="rId12"/>
    <p:sldId id="264" r:id="rId13"/>
    <p:sldId id="263" r:id="rId14"/>
    <p:sldId id="261" r:id="rId15"/>
    <p:sldId id="262" r:id="rId16"/>
    <p:sldId id="259" r:id="rId17"/>
    <p:sldId id="260" r:id="rId18"/>
    <p:sldId id="284" r:id="rId19"/>
    <p:sldId id="258" r:id="rId20"/>
    <p:sldId id="257" r:id="rId21"/>
    <p:sldId id="283" r:id="rId22"/>
    <p:sldId id="265" r:id="rId23"/>
    <p:sldId id="285" r:id="rId24"/>
    <p:sldId id="286" r:id="rId25"/>
    <p:sldId id="287" r:id="rId26"/>
    <p:sldId id="288" r:id="rId27"/>
    <p:sldId id="289" r:id="rId28"/>
    <p:sldId id="290" r:id="rId29"/>
    <p:sldId id="292" r:id="rId30"/>
    <p:sldId id="293" r:id="rId31"/>
    <p:sldId id="294" r:id="rId32"/>
    <p:sldId id="267" r:id="rId33"/>
    <p:sldId id="268" r:id="rId34"/>
    <p:sldId id="269" r:id="rId35"/>
    <p:sldId id="270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3" r:id="rId44"/>
    <p:sldId id="304" r:id="rId45"/>
    <p:sldId id="305" r:id="rId46"/>
    <p:sldId id="306" r:id="rId47"/>
    <p:sldId id="275" r:id="rId48"/>
    <p:sldId id="276" r:id="rId49"/>
    <p:sldId id="291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1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EB964-703D-479D-B41E-22C95C6D022D}" type="datetimeFigureOut">
              <a:rPr lang="en-GB" smtClean="0"/>
              <a:t>19/04/2016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895BF-840C-403E-B2D0-80100D9BE2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714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EB964-703D-479D-B41E-22C95C6D022D}" type="datetimeFigureOut">
              <a:rPr lang="en-GB" smtClean="0"/>
              <a:t>19/04/2016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895BF-840C-403E-B2D0-80100D9BE2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0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EB964-703D-479D-B41E-22C95C6D022D}" type="datetimeFigureOut">
              <a:rPr lang="en-GB" smtClean="0"/>
              <a:t>19/04/2016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895BF-840C-403E-B2D0-80100D9BE2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068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5A7D04-639D-4E10-A7A7-D59457AC683C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020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18B87C-AE8B-4E51-ABE8-ED2F37713C2D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022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FF9950-9771-4003-90E9-346F3C1C55BB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031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AB6E7E-213D-40B9-A292-8C4E38F5781E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060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BFB763-584E-43FF-870A-6E026B07EF61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144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95D659-6CDB-4174-A6D2-FEA21C4B713B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5661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08AC7-F3C8-425C-9758-30AE3E31073C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35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1503CB-1AA8-4779-9292-C9004B941BE6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919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EB964-703D-479D-B41E-22C95C6D022D}" type="datetimeFigureOut">
              <a:rPr lang="en-GB" smtClean="0"/>
              <a:t>19/04/2016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895BF-840C-403E-B2D0-80100D9BE2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970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187EF5-CFAD-4850-80EA-D65F3DEAEC59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3845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EA15C5-8D93-4E8D-8F4F-6B2B975C58DA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9807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3A3C8E-3864-430D-A4FE-32FEA673A958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001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90EE3F-8FA1-4E7E-89D6-408F9CDFE335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2833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5A7D04-639D-4E10-A7A7-D59457AC683C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2698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18B87C-AE8B-4E51-ABE8-ED2F37713C2D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7859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FF9950-9771-4003-90E9-346F3C1C55BB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0615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AB6E7E-213D-40B9-A292-8C4E38F5781E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1420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BFB763-584E-43FF-870A-6E026B07EF61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2740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95D659-6CDB-4174-A6D2-FEA21C4B713B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037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EB964-703D-479D-B41E-22C95C6D022D}" type="datetimeFigureOut">
              <a:rPr lang="en-GB" smtClean="0"/>
              <a:t>19/04/2016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895BF-840C-403E-B2D0-80100D9BE2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3520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08AC7-F3C8-425C-9758-30AE3E31073C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004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1503CB-1AA8-4779-9292-C9004B941BE6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8695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187EF5-CFAD-4850-80EA-D65F3DEAEC59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0074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EA15C5-8D93-4E8D-8F4F-6B2B975C58DA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5666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3A3C8E-3864-430D-A4FE-32FEA673A958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3903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90EE3F-8FA1-4E7E-89D6-408F9CDFE335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9277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5A7D04-639D-4E10-A7A7-D59457AC683C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9635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18B87C-AE8B-4E51-ABE8-ED2F37713C2D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1496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FF9950-9771-4003-90E9-346F3C1C55BB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384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AB6E7E-213D-40B9-A292-8C4E38F5781E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441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EB964-703D-479D-B41E-22C95C6D022D}" type="datetimeFigureOut">
              <a:rPr lang="en-GB" smtClean="0"/>
              <a:t>19/04/2016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895BF-840C-403E-B2D0-80100D9BE2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5397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BFB763-584E-43FF-870A-6E026B07EF61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9101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95D659-6CDB-4174-A6D2-FEA21C4B713B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5908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08AC7-F3C8-425C-9758-30AE3E31073C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550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1503CB-1AA8-4779-9292-C9004B941BE6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926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187EF5-CFAD-4850-80EA-D65F3DEAEC59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8640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EA15C5-8D93-4E8D-8F4F-6B2B975C58DA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5463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3A3C8E-3864-430D-A4FE-32FEA673A958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1001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90EE3F-8FA1-4E7E-89D6-408F9CDFE335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709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EB964-703D-479D-B41E-22C95C6D022D}" type="datetimeFigureOut">
              <a:rPr lang="en-GB" smtClean="0"/>
              <a:t>19/04/2016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895BF-840C-403E-B2D0-80100D9BE2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582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EB964-703D-479D-B41E-22C95C6D022D}" type="datetimeFigureOut">
              <a:rPr lang="en-GB" smtClean="0"/>
              <a:t>19/04/2016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895BF-840C-403E-B2D0-80100D9BE2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5498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EB964-703D-479D-B41E-22C95C6D022D}" type="datetimeFigureOut">
              <a:rPr lang="en-GB" smtClean="0"/>
              <a:t>19/04/2016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895BF-840C-403E-B2D0-80100D9BE2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844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EB964-703D-479D-B41E-22C95C6D022D}" type="datetimeFigureOut">
              <a:rPr lang="en-GB" smtClean="0"/>
              <a:t>19/04/2016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895BF-840C-403E-B2D0-80100D9BE2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608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EB964-703D-479D-B41E-22C95C6D022D}" type="datetimeFigureOut">
              <a:rPr lang="en-GB" smtClean="0"/>
              <a:t>19/04/2016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895BF-840C-403E-B2D0-80100D9BE2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766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EB964-703D-479D-B41E-22C95C6D022D}" type="datetimeFigureOut">
              <a:rPr lang="en-GB" smtClean="0"/>
              <a:t>19/04/2016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895BF-840C-403E-B2D0-80100D9BE2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9174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1E68F13-4F33-4539-B5C7-5221CEEF98C4}" type="slidenum">
              <a:rPr lang="en-GB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21198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1E68F13-4F33-4539-B5C7-5221CEEF98C4}" type="slidenum">
              <a:rPr lang="en-GB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62341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1E68F13-4F33-4539-B5C7-5221CEEF98C4}" type="slidenum">
              <a:rPr lang="en-GB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88586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mtClean="0"/>
              <a:t>Sir Christopher </a:t>
            </a:r>
            <a:r>
              <a:rPr lang="en-GB" dirty="0" smtClean="0"/>
              <a:t>Wren Buildings, Place, Genius.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0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662112"/>
            <a:ext cx="7010400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5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496" y="354462"/>
            <a:ext cx="8803956" cy="573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260" y="384313"/>
            <a:ext cx="77216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63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799" y="728579"/>
            <a:ext cx="9073183" cy="570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4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658" y="422775"/>
            <a:ext cx="4172755" cy="630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023" y="607618"/>
            <a:ext cx="5061397" cy="517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932" y="135572"/>
            <a:ext cx="4911127" cy="641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3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stpauls.co.uk/SM4/Mutable/Uploads/generic_image/D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377" y="318009"/>
            <a:ext cx="7554998" cy="653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43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712" t="8160" r="20391" b="22979"/>
          <a:stretch/>
        </p:blipFill>
        <p:spPr>
          <a:xfrm>
            <a:off x="2493088" y="553792"/>
            <a:ext cx="6689549" cy="567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9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271" y="862885"/>
            <a:ext cx="7142075" cy="513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3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158750"/>
            <a:ext cx="4818062" cy="607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075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85737"/>
            <a:ext cx="9753600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84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262" y="853226"/>
            <a:ext cx="6452315" cy="483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6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8209" y="-84597"/>
            <a:ext cx="4481452" cy="673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4762" y="381000"/>
            <a:ext cx="4562475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804862"/>
            <a:ext cx="9753600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0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225" y="592427"/>
            <a:ext cx="10622727" cy="554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5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284" y="308973"/>
            <a:ext cx="7907494" cy="654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6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264" y="283335"/>
            <a:ext cx="9024894" cy="600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6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76212"/>
            <a:ext cx="9753600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6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081" y="131402"/>
            <a:ext cx="5984518" cy="672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613" y="679001"/>
            <a:ext cx="9043711" cy="509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7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956" y="643943"/>
            <a:ext cx="5935100" cy="551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3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958" y="240277"/>
            <a:ext cx="6471542" cy="608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17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315" y="44567"/>
            <a:ext cx="8165206" cy="645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0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046" y="180304"/>
            <a:ext cx="8960264" cy="597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61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626" y="450762"/>
            <a:ext cx="9804404" cy="579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08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180" r="2257" b="12786"/>
          <a:stretch/>
        </p:blipFill>
        <p:spPr>
          <a:xfrm>
            <a:off x="2060620" y="592428"/>
            <a:ext cx="8409904" cy="503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9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586" y="681477"/>
            <a:ext cx="9071517" cy="546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6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522" y="450638"/>
            <a:ext cx="9201686" cy="573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0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6650" y="381000"/>
            <a:ext cx="48387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22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644" y="90152"/>
            <a:ext cx="5553249" cy="661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2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433387"/>
            <a:ext cx="10477500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30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054" y="200782"/>
            <a:ext cx="4997002" cy="622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7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42" y="682580"/>
            <a:ext cx="4677178" cy="42094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937" y="682580"/>
            <a:ext cx="6197727" cy="431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0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78" y="2582749"/>
            <a:ext cx="10894968" cy="279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9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775" y="876300"/>
            <a:ext cx="817245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7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338139"/>
            <a:ext cx="9048750" cy="618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578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4" y="0"/>
            <a:ext cx="4897437" cy="668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970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095375"/>
            <a:ext cx="701040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81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713" y="759327"/>
            <a:ext cx="7719812" cy="547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7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652" y="865280"/>
            <a:ext cx="3095625" cy="4648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525" t="6904"/>
          <a:stretch/>
        </p:blipFill>
        <p:spPr>
          <a:xfrm>
            <a:off x="5264090" y="1544473"/>
            <a:ext cx="5712249" cy="3289814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59684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224" y="260797"/>
            <a:ext cx="8796271" cy="659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4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438" y="476518"/>
            <a:ext cx="8259125" cy="598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37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06" y="1331788"/>
            <a:ext cx="3251715" cy="45342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411" y="965916"/>
            <a:ext cx="7037543" cy="506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3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9</Words>
  <Application>Microsoft Office PowerPoint</Application>
  <PresentationFormat>Widescreen</PresentationFormat>
  <Paragraphs>1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</vt:lpstr>
      <vt:lpstr>Calibri</vt:lpstr>
      <vt:lpstr>Calibri Light</vt:lpstr>
      <vt:lpstr>Office Theme</vt:lpstr>
      <vt:lpstr>Default Design</vt:lpstr>
      <vt:lpstr>1_Default Design</vt:lpstr>
      <vt:lpstr>2_Default Design</vt:lpstr>
      <vt:lpstr>Sir Christopher Wren Buildings, Place, Genius.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 T</dc:creator>
  <cp:lastModifiedBy>S T</cp:lastModifiedBy>
  <cp:revision>12</cp:revision>
  <dcterms:created xsi:type="dcterms:W3CDTF">2016-04-18T10:04:24Z</dcterms:created>
  <dcterms:modified xsi:type="dcterms:W3CDTF">2016-04-19T14:03:51Z</dcterms:modified>
</cp:coreProperties>
</file>