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1A184-A9D4-4920-B77A-10593055094A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A4E4-4990-4BB3-BA48-50E8894B83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C868-2183-4F98-9257-D09AFB4AF0C9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FE3E6-6590-4BF1-9F78-25B60A07B5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C35A8-D348-420F-A4E5-74C1F052BCBE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9C5D-E956-4BD0-ABCF-9EAD836790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07A28-59A0-44CB-AB4D-0795C61D5010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FC39-3F7C-493D-B453-BB852AA0B6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436A2-CD99-453E-BF1C-FA661F7FBE5E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AA68-0AA1-4F54-ADFA-B642B63F39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15BEB-8AFD-4D71-9C85-709CE69BD440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20A3-B7DF-4937-9379-509C27AEBE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60FBD-A402-4CD2-8C5D-D91FEE6C07E6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0444-AD5B-467A-B588-03B0B509DF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F57F-F501-4C94-9F2F-84807F4E7E6B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3AD97-1D11-4BC8-B0F0-C3D72B1C79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087FD-6D40-4C2F-B489-F1E450CE3E69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EF42-6B70-4BF5-B2F3-3E2F49F800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D8AFC-C0F7-47DF-B22D-A947DB1A937E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02C2-42A0-4B70-A2E7-2E49B84819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D8A1B-88F4-4632-95FA-2AAD5DDD6280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D995B-19D2-4FC6-9FE6-BC3A971FC2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C024DB-75C1-4A71-BC21-F2B9B3658EA4}" type="datetimeFigureOut">
              <a:rPr lang="en-GB"/>
              <a:pPr>
                <a:defRPr/>
              </a:pPr>
              <a:t>21/01/2015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E5D30D-7058-4B80-A3C0-AA6C719DF5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C:\Users\editor\Dropbox (Gresham College)\Lectures &amp; Events\2015\01 January\20Jan15 Vernon Bogdanor\General Election 1970 pic\20Jan14VernonBogdanor_Slid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-1588"/>
            <a:ext cx="915035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76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GB" smtClean="0">
                <a:latin typeface="Times New Roman" pitchFamily="18" charset="0"/>
                <a:cs typeface="Times New Roman" pitchFamily="18" charset="0"/>
              </a:rPr>
              <a:t>General Election 1970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Seats</a:t>
                      </a:r>
                      <a:r>
                        <a:rPr lang="en-GB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Votes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Conservatives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46.4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Labour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Liberals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44" name="TextBox 4"/>
          <p:cNvSpPr txBox="1">
            <a:spLocks noChangeArrowheads="1"/>
          </p:cNvSpPr>
          <p:nvPr/>
        </p:nvSpPr>
        <p:spPr bwMode="auto">
          <a:xfrm>
            <a:off x="457200" y="5300663"/>
            <a:ext cx="30972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Turnout: 72.0%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0587"/>
          </a:xfrm>
        </p:spPr>
        <p:txBody>
          <a:bodyPr/>
          <a:lstStyle/>
          <a:p>
            <a:r>
              <a:rPr lang="en-GB" smtClean="0">
                <a:latin typeface="Times New Roman" pitchFamily="18" charset="0"/>
                <a:cs typeface="Times New Roman" pitchFamily="18" charset="0"/>
              </a:rPr>
              <a:t>General Election 1974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4188" y="1165225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848008"/>
                <a:gridCol w="3638392"/>
              </a:tblGrid>
              <a:tr h="370840">
                <a:tc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Seats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Vote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Conservatives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37.9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Labour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37.1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Liberals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SNP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(22% of Scottish Vote)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Plaid </a:t>
                      </a:r>
                      <a:r>
                        <a:rPr lang="en-GB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Cymru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 (10.8%</a:t>
                      </a:r>
                      <a:r>
                        <a:rPr lang="en-GB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Welsh Vote)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Northern</a:t>
                      </a:r>
                      <a:r>
                        <a:rPr lang="en-GB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Irish Parties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Others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80" name="TextBox 4"/>
          <p:cNvSpPr txBox="1">
            <a:spLocks noChangeArrowheads="1"/>
          </p:cNvSpPr>
          <p:nvPr/>
        </p:nvSpPr>
        <p:spPr bwMode="auto">
          <a:xfrm>
            <a:off x="457200" y="5876925"/>
            <a:ext cx="4679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Turnout: 78.7%</a:t>
            </a:r>
          </a:p>
        </p:txBody>
      </p:sp>
      <p:sp>
        <p:nvSpPr>
          <p:cNvPr id="14381" name="TextBox 5"/>
          <p:cNvSpPr txBox="1">
            <a:spLocks noChangeArrowheads="1"/>
          </p:cNvSpPr>
          <p:nvPr/>
        </p:nvSpPr>
        <p:spPr bwMode="auto">
          <a:xfrm>
            <a:off x="4943475" y="5876925"/>
            <a:ext cx="36703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Times New Roman" pitchFamily="18" charset="0"/>
                <a:cs typeface="Times New Roman" pitchFamily="18" charset="0"/>
              </a:rPr>
              <a:t>Swing: 0.8%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80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General Election 1970</vt:lpstr>
      <vt:lpstr>General Election 1974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Election 1970</dc:title>
  <dc:creator>Gresham College</dc:creator>
  <cp:lastModifiedBy>editor</cp:lastModifiedBy>
  <cp:revision>6</cp:revision>
  <dcterms:created xsi:type="dcterms:W3CDTF">2015-01-15T13:32:36Z</dcterms:created>
  <dcterms:modified xsi:type="dcterms:W3CDTF">2015-01-21T09:31:35Z</dcterms:modified>
</cp:coreProperties>
</file>