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2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18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65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59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26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97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96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91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82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7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40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691A8-7865-4A40-A551-973F8C8B5F52}" type="datetimeFigureOut">
              <a:rPr lang="en-GB" smtClean="0"/>
              <a:t>20/04/2015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C8304-CEED-4A10-B1CA-EF055EB1B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3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General Election of 2010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</a:t>
            </a:r>
          </a:p>
          <a:p>
            <a:r>
              <a:rPr lang="en-GB" dirty="0" smtClean="0"/>
              <a:t>Professor Vernon Bogdanor</a:t>
            </a:r>
          </a:p>
        </p:txBody>
      </p:sp>
    </p:spTree>
    <p:extLst>
      <p:ext uri="{BB962C8B-B14F-4D97-AF65-F5344CB8AC3E}">
        <p14:creationId xmlns:p14="http://schemas.microsoft.com/office/powerpoint/2010/main" val="2218999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General Election of 2005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920386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Seats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Votes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Labour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35.2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Conservatives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Liberal</a:t>
                      </a:r>
                      <a:r>
                        <a:rPr lang="en-GB" baseline="0" dirty="0" smtClean="0"/>
                        <a:t> Democrats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22.0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Scottish National</a:t>
                      </a:r>
                      <a:r>
                        <a:rPr lang="en-GB" baseline="0" dirty="0" smtClean="0"/>
                        <a:t>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1.5 (16.6% of Scottish vote)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Plaid </a:t>
                      </a:r>
                      <a:r>
                        <a:rPr lang="en-GB" dirty="0" err="1" smtClean="0"/>
                        <a:t>Cymru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 (10.8% of Welsh Vote)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Northern Irish</a:t>
                      </a:r>
                      <a:r>
                        <a:rPr lang="en-GB" baseline="0" dirty="0" smtClean="0"/>
                        <a:t> Parties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Others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646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100.0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6524" y="5514591"/>
            <a:ext cx="1980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Turnout 61.3%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1800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General Election of 2010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191472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Seats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% Vote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Labour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Conservatives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Liberal Democrats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23.0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Scottish National</a:t>
                      </a:r>
                      <a:r>
                        <a:rPr lang="en-GB" baseline="0" dirty="0" smtClean="0"/>
                        <a:t>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1.7 (19.9% of Scottish</a:t>
                      </a:r>
                      <a:r>
                        <a:rPr lang="en-GB" baseline="0" dirty="0" smtClean="0"/>
                        <a:t> Vote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Plaid </a:t>
                      </a:r>
                      <a:r>
                        <a:rPr lang="en-GB" dirty="0" err="1" smtClean="0"/>
                        <a:t>Cymru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0.6 (11.3%of Welsh Vote)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Northern</a:t>
                      </a:r>
                      <a:r>
                        <a:rPr lang="en-GB" baseline="0" dirty="0" smtClean="0"/>
                        <a:t> Irish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Greens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UKIP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British</a:t>
                      </a:r>
                      <a:r>
                        <a:rPr lang="en-GB" baseline="0" dirty="0" smtClean="0"/>
                        <a:t> National Party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Others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650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100.0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136365"/>
            <a:ext cx="1944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Turnout 65.1%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24160" y="6178876"/>
            <a:ext cx="296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5.1% Swing to Conservatives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7786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087788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Election Year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Conservative Lead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Conservative</a:t>
                      </a:r>
                      <a:r>
                        <a:rPr lang="en-GB" baseline="0" dirty="0" smtClean="0"/>
                        <a:t> Majority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1955 Eden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1959 Macmillan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1970 Heath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1979 Thatcher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2010 Cameron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 Overall</a:t>
                      </a:r>
                      <a:r>
                        <a:rPr lang="en-GB" baseline="0" dirty="0" smtClean="0"/>
                        <a:t> Majority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13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168</Words>
  <Application>Microsoft Office PowerPoint</Application>
  <PresentationFormat>On-screen Show (4:3)</PresentationFormat>
  <Paragraphs>89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General Election of 2010</vt:lpstr>
      <vt:lpstr>The General Election of 2005</vt:lpstr>
      <vt:lpstr>The General Election of 2010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Election of 2010</dc:title>
  <dc:creator>Gresham College</dc:creator>
  <cp:lastModifiedBy>Gresham College</cp:lastModifiedBy>
  <cp:revision>3</cp:revision>
  <dcterms:created xsi:type="dcterms:W3CDTF">2015-04-20T10:14:12Z</dcterms:created>
  <dcterms:modified xsi:type="dcterms:W3CDTF">2015-04-20T10:35:10Z</dcterms:modified>
</cp:coreProperties>
</file>