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6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31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08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85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99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05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8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5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98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3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F247C-30D8-44CD-85AE-4807FD1C2F39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6C0A6-9736-4C77-9E9E-79070B9B9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8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Six General Elections:</a:t>
            </a:r>
            <a:br>
              <a:rPr lang="en-GB" dirty="0" smtClean="0">
                <a:latin typeface="Garamond" panose="02020404030301010803" pitchFamily="18" charset="0"/>
              </a:rPr>
            </a:br>
            <a:r>
              <a:rPr lang="en-GB" dirty="0" smtClean="0">
                <a:latin typeface="Garamond" panose="02020404030301010803" pitchFamily="18" charset="0"/>
              </a:rPr>
              <a:t>1945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By</a:t>
            </a: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Professor Vernon </a:t>
            </a:r>
            <a:r>
              <a:rPr lang="en-GB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Bogdanor</a:t>
            </a:r>
            <a:endParaRPr lang="en-GB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Visiting Gresham Professor of Political History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25" y="460809"/>
            <a:ext cx="1407950" cy="112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28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Garamond" panose="02020404030301010803" pitchFamily="18" charset="0"/>
              </a:rPr>
              <a:t>General Election 1935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748113"/>
              </p:ext>
            </p:extLst>
          </p:nvPr>
        </p:nvGraphicFramePr>
        <p:xfrm>
          <a:off x="457200" y="1600200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 smtClean="0">
                          <a:solidFill>
                            <a:schemeClr val="lt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Seats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Percentage Of Vote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Conservatives 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432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54%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Labour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154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38%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Liberals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20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6%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Others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9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2%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Total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615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100%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01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General Election 1945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436726"/>
              </p:ext>
            </p:extLst>
          </p:nvPr>
        </p:nvGraphicFramePr>
        <p:xfrm>
          <a:off x="457200" y="1600200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Percentage</a:t>
                      </a:r>
                      <a:r>
                        <a:rPr lang="en-GB" sz="2800" baseline="0" dirty="0" smtClean="0">
                          <a:latin typeface="Garamond" panose="02020404030301010803" pitchFamily="18" charset="0"/>
                        </a:rPr>
                        <a:t> of Vote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393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48%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213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40%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Liberals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12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9%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Others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22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3%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Total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640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aramond" panose="02020404030301010803" pitchFamily="18" charset="0"/>
                        </a:rPr>
                        <a:t>100%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73121" y="5805264"/>
            <a:ext cx="6797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latin typeface="Garamond" panose="02020404030301010803" pitchFamily="18" charset="0"/>
              </a:rPr>
              <a:t>Swing From Conservative to Labour of 14%</a:t>
            </a:r>
            <a:endParaRPr lang="en-GB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796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76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Six General Elections: 1945</vt:lpstr>
      <vt:lpstr>General Election 1935</vt:lpstr>
      <vt:lpstr>General Election 1945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General Elections: 1945</dc:title>
  <dc:creator>Alex</dc:creator>
  <cp:lastModifiedBy>Alex</cp:lastModifiedBy>
  <cp:revision>3</cp:revision>
  <dcterms:created xsi:type="dcterms:W3CDTF">2014-09-22T10:27:19Z</dcterms:created>
  <dcterms:modified xsi:type="dcterms:W3CDTF">2014-09-22T11:18:45Z</dcterms:modified>
</cp:coreProperties>
</file>