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9" r:id="rId4"/>
    <p:sldId id="267" r:id="rId5"/>
    <p:sldId id="268" r:id="rId6"/>
    <p:sldId id="261" r:id="rId7"/>
    <p:sldId id="263" r:id="rId8"/>
    <p:sldId id="271" r:id="rId9"/>
    <p:sldId id="272" r:id="rId10"/>
    <p:sldId id="258" r:id="rId11"/>
    <p:sldId id="264" r:id="rId12"/>
    <p:sldId id="259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8A76-A8DC-421C-93AD-AB6BA62DB331}" type="datetimeFigureOut">
              <a:rPr lang="en-GB" smtClean="0"/>
              <a:t>23/02/2015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A0EC-3BD0-4A45-A313-6B578001D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5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8A76-A8DC-421C-93AD-AB6BA62DB331}" type="datetimeFigureOut">
              <a:rPr lang="en-GB" smtClean="0"/>
              <a:t>23/02/2015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A0EC-3BD0-4A45-A313-6B578001D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0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8A76-A8DC-421C-93AD-AB6BA62DB331}" type="datetimeFigureOut">
              <a:rPr lang="en-GB" smtClean="0"/>
              <a:t>23/02/2015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A0EC-3BD0-4A45-A313-6B578001D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57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8A76-A8DC-421C-93AD-AB6BA62DB331}" type="datetimeFigureOut">
              <a:rPr lang="en-GB" smtClean="0"/>
              <a:t>23/02/2015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A0EC-3BD0-4A45-A313-6B578001D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48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8A76-A8DC-421C-93AD-AB6BA62DB331}" type="datetimeFigureOut">
              <a:rPr lang="en-GB" smtClean="0"/>
              <a:t>23/02/2015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A0EC-3BD0-4A45-A313-6B578001D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99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8A76-A8DC-421C-93AD-AB6BA62DB331}" type="datetimeFigureOut">
              <a:rPr lang="en-GB" smtClean="0"/>
              <a:t>23/02/2015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A0EC-3BD0-4A45-A313-6B578001D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0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8A76-A8DC-421C-93AD-AB6BA62DB331}" type="datetimeFigureOut">
              <a:rPr lang="en-GB" smtClean="0"/>
              <a:t>23/02/2015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A0EC-3BD0-4A45-A313-6B578001D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54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8A76-A8DC-421C-93AD-AB6BA62DB331}" type="datetimeFigureOut">
              <a:rPr lang="en-GB" smtClean="0"/>
              <a:t>23/02/2015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A0EC-3BD0-4A45-A313-6B578001D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79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8A76-A8DC-421C-93AD-AB6BA62DB331}" type="datetimeFigureOut">
              <a:rPr lang="en-GB" smtClean="0"/>
              <a:t>23/02/2015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A0EC-3BD0-4A45-A313-6B578001D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874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8A76-A8DC-421C-93AD-AB6BA62DB331}" type="datetimeFigureOut">
              <a:rPr lang="en-GB" smtClean="0"/>
              <a:t>23/02/2015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A0EC-3BD0-4A45-A313-6B578001D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2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68A76-A8DC-421C-93AD-AB6BA62DB331}" type="datetimeFigureOut">
              <a:rPr lang="en-GB" smtClean="0"/>
              <a:t>23/02/2015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1A0EC-3BD0-4A45-A313-6B578001D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55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68A76-A8DC-421C-93AD-AB6BA62DB331}" type="datetimeFigureOut">
              <a:rPr lang="en-GB" smtClean="0"/>
              <a:t>23/02/2015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1A0EC-3BD0-4A45-A313-6B578001D5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43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Edith Whart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80728"/>
            <a:ext cx="7272808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34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Image result for the mount whart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24744"/>
            <a:ext cx="5904656" cy="4422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7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http://media-cache-ec0.pinimg.com/736x/2c/d1/1f/2cd11fbdf15c20d1976bd791029bcbf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923"/>
            <a:ext cx="7128792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904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 descr="http://www.richpomerantz.com/data/photos/262_101_07_mount_dsc_04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8058150" cy="535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32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70" name="Picture 2" descr="http://amidprivilege.com/wp-content/uploads/2011/03/63qsarcnormgq3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47868"/>
            <a:ext cx="7932529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53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 The Triumph of Edith Whart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20688"/>
            <a:ext cx="2880320" cy="591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200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 descr="http://www.wharton.freeservers.com/Teddywharton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48680"/>
            <a:ext cx="4392488" cy="584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6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916832"/>
            <a:ext cx="6048672" cy="2609131"/>
          </a:xfrm>
        </p:spPr>
        <p:txBody>
          <a:bodyPr/>
          <a:lstStyle/>
          <a:p>
            <a:endParaRPr lang="en-GB"/>
          </a:p>
        </p:txBody>
      </p:sp>
      <p:pic>
        <p:nvPicPr>
          <p:cNvPr id="4098" name="Picture 2" descr="C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-675456"/>
            <a:ext cx="5755163" cy="8320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42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441px-Henry_James_by_Sargent_19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32656"/>
            <a:ext cx="42005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AutoShape 2" descr="data:image/jpeg;base64,/9j/4AAQSkZJRgABAQAAAQABAAD/2wCEAAkGBxQTEhQUExQWFBUXFBUUFxgXFxQYFxoXFxUXFxQaGhYYHSggGBolHBUVITEhJSkrLi4uFx8zODMsNygtLisBCgoKDg0OGxAQGiwcHBwsLCwsLCwsLCwsLCwsLCwsLCwsLCwsLCwsLCwsLCwsNywsLCwsNywsLDc3LCw3LCsrLP/AABEIAQwAuAMBIgACEQEDEQH/xAAcAAACAgMBAQAAAAAAAAAAAAADBQIEAAEGBwj/xABBEAABAwIDBQUECAQFBQEAAAABAAIRAyEEMUEFBhJRYSJxgZHwE6GxwQckMkJSstHhFDR08SNTYnKCFTNDVHOS/8QAGQEAAwEBAQAAAAAAAAAAAAAAAQIDAAQF/8QAIhEAAgICAwACAwEAAAAAAAAAAAECEQMhEjFBBFETIjJh/9oADAMBAAIRAxEAPwDydhRGlCYERgWLxCtKHUetlDelXY7eiMq3hQqYCvYUZLSDiWxkzJahYzJSIUDvRpqHVRoVTE12szPhqslbBJpLZMLHJV/1F0yABnb1mtOx7zrHdbx71RY2c7zxH+GiT0VyRFlx7qxOZPPMqHtTe5g53QeGwx+XXh2avYeuYiZXJbN2qKdMgjiM9kTa+fkoUds1WkuDs8wRbyU3hbOiHzILZ2zDzW6mLa3Mz4rlaW3JB4hB6ZeSp1McSeSCxPplMnzIcbR1RwdOuOJvE09CUwwGzqlOi4NfxjTizHiku52P7TmOcBayY1tpFpLQc09cSWNKS5LsWbM2McQ8tdDeHWAnO191KXsXFre00ZhDbtUUqXZA4ibn4qntzbLy1pplwBsbIpifjSs5/dVkY7DA/wDsUvzhYuj3R3be7E4eoTAFZj8uTgVirZxzxNM4hhRmoVNHposWJFxQnFGehOWDIirmGVNW8IUH0HG9jNpspaLGZIeJqhgLiJjQ+5Q9O+6VszGV+BhOuknzXPV6hcZOZUsRiHPdJ8OiEFeEeJwZsrm6XRFSa5SjmtEJyRkLRC3KwWWMRKkStLCFjG5Ug5RWSsYK15GsJhszFHivcmwlLQrWzyA9pJ1lLJaK4pNSPQtm7riBUqOz0U9vAeyAYLs6ckSltZjY43S3hsBGcKhQwL6z3OcS2mch0Ub8R6Six5uxt2k9+HDXAONRjeHvK2q2xN1mU8Th6jRlVYfesTHJlTs8tpKw1VqSsNKozmiafZBeEeoq71gyNK3gwqbQmODCEuhsStjGiPXxSzb1ZvFwMILc5HXIdYTQmGknl5rlszyCnjjbsv8AInUa+zSNh8O95AaCSosp8TgGi5IAHebL1ndjdhtGkC4BzyAT0KbJkUUc+PHye+jyuthnCxBF0ENXsuN3eY89/SVWwm5FMEl1/CFNZ/tDywx8Z5GaR5KdPDOdkCvbhu7SH3Z7xKANi0mGzQhL5FeGjhg32ecbH3Yc8EutyVLbexXUTzC9bbRjIAZpVtfAh7SCOikvkSvZ0/hhJcTyFaVvaGE9nUc3kVVIXcnas8+Sp0TYphDYVYhYyOu2VsjsNqPPFkU+x22GijAgQIXGbO2y9rfZm406IWKmCSSJ0UXF2ei88eKpbHm6O2cQ7GYemHSz29Of9vFdYnH0ZYVrajeIQ7jBCxHRz5Iybts82plWGqs0otNyo0Qiwjwq71begVAgh5IGxqb4KnlHkldJt11Gy8M1zGmbl0OGQA5zySZHRTBG2J9qY2OFoEWnzSSE427UZ9kXcCb9PQlJk0Oied/vV2dx9GWxva1XVnCWsgN6u18hHmvWW0Qk26eBbSoU2tEdkE+IE+Kf0yuNy5SbY9UkgTqawNRXqPDKIgJwS+tb15JjUBCWV2HVTmWxLYIkStVaXEI5lCfZSdiOG50Cno6OLPK98KUYl6QOTfeTE+0rvPVKCV6eP+Uefm/tmMCtAKozNWGlUEQy2bSkyj1iDVYDaLq5sqmOCVz21K81CRZT7Y0XxdnsG62Ia+rSAABD2rS833O2lUGNwoDjHt6QI59sLEvFlcudN9COESm1FFJSDIVGxFCgjBK1Vpo1IIj2qd7LqOig1qa4DEcII0OaXnNWKBWls2NUxdtJh4jmqlMfFdIWgiCJCHh93z7Si6ew+s1gnMkEF3kPissioTJgd2etYTHsaILoiAEww20qb5DajTFjBHkuI3g2SAXvdxniJiDzOUeS4qthS18MeWmY4CO1PcDPuXLCNvstOCpP7PdjdbauK3MxtWOBxkaLpsZjDTBcRbmhyXoksTTotVUuxbwuK3o30eHcNIj4rkX7wYlxniPhkm/G5qxk1jdM9QqjUX8Ul2piHBrufqFy+zt4K9OzjM87p9h3GvTMiJ+X91OWNxZ145KSPO8S7tFBKPjaRa9zTmCQq69GJ5E/6YTDgcQnKQunrbCAEg6LmMNAcJuOSdna7nDhyST5eFsUoJNTVlnH4oUmBrcykLMK95mFqtWJd2ua6WhjKYYDawW6ROTUpX4B3T2cW4zClxj/AB6X5wsW9hY41MfhALD+IpfnCxHZN0LjZYpLRCU7AtJy3UeIQWlQe5ag3SIl11bwyoU0yw4stI2PbLAsmWyMQXVsK0/YZXLv+Tmx8kslFwOILa1GMjVpz4OCiXn/ACexVaAcCCLRCSO2AfaCoOEv/FYO6X5+C6IFSA62SKNnLHK0UMHgQwRAnn6zUN4mTRdzghMB7ks27U7KSSpDwblNHmbtlguh2Z9479ENm7rB2i8Fsk8LRBbP+qV27abXACOfejjAM5A991o5JeHXNQb2jisBsMEyHEjLtCfeF0uFwTWCwjP10TYsHKOuSXbQqX5D17rJZNvs0ZJ6Wjzbe6mBiqkcx5wl3/Tn8BeWu4BF4tfIJuxhrV6ro4jfhAvcmP1VneiqaeGo0DYucarh0Ahs+ZK7YyeonFPHpzZy7RCsUGTnbWUBoMLYeQCqnOiNR4nJRaVABScxEX/Rzucfr2E/qKX5wsWtzf57Cf1NL84W0rMYAslalahLR08jHFV3lEqIDyikLKRKm5MKJSyk5MKRQmPiZZTvdDFsZXAqNDmvhokTDplpHjCSBEwlThe13JzT5EKLWjoe0e0UnKcnRQjtSNb/AKKZeks4qrZqnUAJE35apFtzHU3djiGd7pzi6IewgjRchjt0Ww17iTOhU570dWBRuzbKzaZMGYjqEwpbRBEg5oOGwDGAjS3q6p1sIGklnkdO5T62jolxkMKuNEWSHalQmnUdrEDUqFSqS4+SI7EcLS85NBPkJRXaG4KKKu4mB9m11apDRJzzaG6k6WXF7cx5xFd9U2BMNHJo+yPXNRoYmtVlnG7hJLnNkxfNDxbYsNF3wjTtnmzlyVLpFYuUS9aJWgq0QG2Fa0M7UAkSCqFWkS3jtnEaqL6sgA6IPElSKzmmqHe5R+v4Sf8A2KP5wsUdzv57Cf1FL84WIsiGFJbNNWoUakKdnVSFtZsKpUKt4p4VF5TolNk6avUVRohXqSEymIstWwoNRGKTOpHq27W0vbUKbs3NAY7vA+YhNThZuHEO5j9Fwv0egmrVaMvZ8RHUG3xK79nRSo5p/rLQqxYxLbtcHjkR+maUYrH4vKGCNF0OMokib5aLn8RgXHMuPS8dFGR2YZRfdC91LEVc/ZiOUn3KT+OmAH6X74yV6lTe3SAlu0O066TZZSt0VabfM3WbU2c+thzwuaxrnhnEddXAeSv7H2a7EVOFtmj7TuXQcynH0ibMaNnVGgQKfA5vSHDzNyujFjb2c/yc6X6rd9nFP2QzD0obcm7nHMn9FyOPzTfZm1HuZwvdxDITpGV0p2jmV0wTT2cmRpxVC8qK2StsCqc5lW2i2xhdkESiwvcGASTkmW1iKTRSbnm4pXLdIavQm5zD/HYT+ppfnCxX/o/dxYzDsP8AnUyPB0rFmakVy9DqOU4WnsS0VsW4hVlfxFFVXU06JSRlIK5TVamFYopZFsYdpR6bbEwYGcZwp4DCmoYGWp5I+8BNOiG8IbM8iSOZKnVui7lxVjj6MNrM/jC1x4S6m5rORuCB32XplU8DoPWF84ccEEGDAIIz7x1XebC+k2owCniqYrs/FPC8adzvcnlA4XPez1N9cRzCBi8SGiZHX5dy5Ju+Wz3xFWvT72AhLN4t46BpzRrGs4Edh1NzLc+KSLclFxZ0RcPse7V2s2CZzPzsEPZG79Su7jqyxmcfedyj8I70o2TvPgKTWvfxvqxJ7BIa7UNm1uas436VmttQw5J/FUdHjwtHzWWL7Gn8ilUD0vB4VtNsNaGtA0y6/wB15p9KO+FN7DhaDuOSDUeD2ezk0czOZ6dVx+3d8MVirVah4PwM7LfEDPxSAuk+vAK6icntss4Svwd2uXzVrGYYuEjP3HxS2fBXcJXkRrot/o6+mKnNgwbItFwBynvTLE4YOuQZ5i1uqr19nFo4m9tmrgMu9GwcWMtjbbbQdxewpuPO4PzS7alcVqrqkcHEZgXCr+yPgiimO9BJJ2G29DTclv1/CQ6/8RS004hK2i7oD69hf/vS/OFiIGAbUCnIShtZGZVJ7vWqziFTLrwgOpBQOKA6nyCg7FO525C3uGa1GckHOFIAJgd5VzZ2z3VASCA0WLnZeHNR2Psz2nbqHhpjmftHkOXeuiq1mNaJLeBs5C1tAdSkk/opDfZCni2UmENEtaIJM3d5dqe+y5DaeMNQuOp9BWdq481XcmjIC3iqbm9krRVME5WUvZFwbwibEWWxhX/gd5FWcE8sHGM2uBzz0IXSU64eA4OiYMTe+dk0pV4LCCa7o5anRcDBafJGc5vJMNrYgxAalzweEE8lk7A4qLpbCPrNIgKoVp7fii8Rcb5DP1zTC9gTlPkj4aj2ZOumSHjXhxkDhHKZVsDsgdPhnHVZsKWwJZyWmsAujcNvdK0KZOXklsJcwOMDT2mh7f8AVn1TDaG8hgNYJvkfs8JFo5EckjcCInw/VbYySNAeeXXPJLSHtggffe36KfuWyBfhuNDl6CiM7pgDjdH+dwv/AN6X5wsUt0P53CT/AJ9K1/xhYsLIQsYB1K2+rOakL+RQSzNUZIkZn5KTSJE5WmM4190qARaVObnJAyOro4qi5gggw3ha0wOHlNr/ALrn8biXPMuOWnxgIDneA06c1pxv80iiW5ao0Bf16KLVPZiM/RWgLKNXIregI7PvLeYI9XXpO7v0e4Z1Jj6pc9zm8REkC4tEcl5xsuleYm8a/oV7TuLiuPDtaftU+wbRI0Md3wWl2DfGyOG+j7BCP8MmObiZ81cq7jYF2dGO4kfAroaaKCgJykcdX+jvANl5aWtAJMuMAc7m0Lx/eGtRdWf/AAzOCiCA2SSTH3jOU8l3H0nb4e0LsLhz/hgn2rxk934QR90a8/BeZ8d0yDbXZuLjS4TN4z+fq6XYdsvbP4h8UweDOqEh4ggFjXcrdclNrPWS2ynJHhNx43OSWxqJN4nA9ni6QSfDyVLEEOPCGwAcyZNtBFoU8UA48LH8WcxIZ/tGrup1WUqXCJ5om7Ntbp3LCFjxkVIRZE1jXdEfXcJ/UUs/94WKO6Tfr2F5fxFL84WlhGKqYzUHDwU6Wvh+yxw+CYUA4o2FfBg5HuF9LkG11Etz9e5a4bLA6LFhlcevesLY8EehVDmn2jzxiOHiu0tAsA7Np77ZclBwhJZVEQ3rqoVciiOaoVp4fBZdhfRY3cpNJJcQYIsS2TPIOBnJdbu9tMYXENe4FrKgbSqSGCDchx4eR6ZE8lwezsSWOEGLzmBcZZhPMTim1BJvOctpujs6EEEBGSNGnGj3oPGfSSchzuV5fv7v6Xh1DCE8BkVKontdGch11XP4neas7Cig6qAwdmbio4ZBrpP2R74HJcrUeJ9aeCCVk+NbZlWsYA0FrIDipPPesDZVAXZY2ayXgDr00/dMKtsvR1gfNU9m1O0baZ8tPn7ldjz8rKU+ykeiNFvFYZlU9oub9kHiM3IPYA5D8Rzk+SsbVZwNALu04WYLENN+J/Q6N7ydEsosutFXsEn4WcKYIVio1V3eCtVHWTPsKAD4evktt9dFgdyEaqTTePlrmizDXdYfXcJr/j0p/wD21YjbqUfreGJ/z6UDn2wsS2BiNusDl+y0MoW6IAnT4axBWcx66p2KbaM9SP3WNp+veiMbzE2t5z8lIM7rD90thoG10EGxi94IsQYjkrDqjXHsjgOrfuh3Q8s7fohhlufuvl80ShX9nMjia4AObzgyIOhBmD1SsK0BA6KNbJWq9NskMIc37rhI7pboenRU3kGSEUFlJp09+XyTOhDgb3joZtll6lZses0SCJn/AGDXm7pOic4log8I4ngO+zUDoBzkBkAR8EzYIx0c5TqAOJc2RcEZe/Q5XWm19CBaYAAm+d1dZSAL+UO/FpEaKnUw1/2PKeSa9UDiwBZ2oPZuVLuuFOqwa/Pl3IcQPXJAHRZ2VRLqkNBJ4SYAOmtlcr1nMBeG8RBjKQIgyekwLqvsTEFtYOBvB8ez1sibaxZDTTFuI8biLE3MDoJvHNI1cqGWlYoq1HPcXOJLiZJOZJ5lHoN1QGAK5Sjh9eoTvoVGaKzTd2Yyt8PQVd3r5qwxhImbWB8Z17vgkY6K1Om4ut3nu9SrNIBukmYvl4DyzU3uiwEDLujqVrhnK3P3R8ULDQ23WJOMwus4ikb8+MFYh7qu+uYWRc4ijbrxjyWLUK2JMObkCe5Fdn746qOHALrwLHKclJzstNfGU4EEyHVSY23f8lHvmZ1PL+6l7SMuqUJh5RmtGY019euawuuM+nz+XmpNA9euqUJLDYXiDxxXaJ4dHD70O0IsY1ulgfmCnOAJFRhETJtzsZHiJCU44CZBsRxDuKeL2LI1snCvqP4aYMmxPCXQCQJMA8+i6zFYItovc4Oc/Nz3NgkXvc2Svc2iS4wJmx7LnddCB93mm+2CxjCOEBxAj/DY37Tic+MkaaIyex8elZztaoGHQlpcCO3e40KqVqhJv159FPEMPA6WyS8niPFNtDPf3oZY4dftaHkDM6pmkidtlfEVIPcevIc0Jzj7/wBEf2OvyPfmoP8A1j4raA0T2fUiozq4DzMJlvA4cLG2LuJ0xnwiAwdx4neSUjmNMviEz3hpyW1J7LmiBy1PxSyX7IZdMVBW6JsO5UwrdOYC0ugRC+9XtnOkOZMS0jxEuHnkqgcpNeQeqRlCzVfJnI2kA2nn4wTHVVy4Wt/aclvi9evBRczO/r18Fkg2Md2P53C8/b0r/wDMLFm6387hbx9YpfnatokmJKNU8QnJW6Z9dVScQCCPxX8wZ9/uV1g58inYV2bDfH1/ZEptt356+r/BRDM+d8vBT0yn9EjGRrh8VtovmDmtMvp199/gpsEkketUoCWFMVWO0D2mOdxPrqhb3YUU8Q9rYDeJxaBkATIA848FYDSDJ0Mx7/khb54Y08RUYSD/AIjyIy4XHib8SFo/0CXRT2ZiwxpgAu4pEtLpBF9YCi7FAkW7UwSBAjoBcJe10XzV2jScRxRaYGUWPIK1CqRapuh5kQAZM8ceI/VCxWMEkNaIkxd1pEC1kF9DhAe7JxMcJbob9yY0sJSd9niyP2gzUgNvaFmq7GTbVAtnYN9XJtpGXDNh/qdOSFtDBlpPEL9n8Ook5HL911LyKdOAJPaAth3XgNGRnOUufSbBJzM/5LcmxkSksrw0cuaUDy5ap2x/tcK4OH/bpPc06y1zAe6yHicMRqIkCJYTZs5BXt1Gh3taTrF1J4b3lht8FpPVk6ro5ZoTCi2QDH98vkl7PkruDuCOVx4/2RYqDUmR+3hkiui3LPJa4u66K+4npf4qdlEVyzX16y8lnHbx+Vx8PIqfJaNCO/8ASyYw23VZ9dwsH/z0s8vthaQ91Af43DA3H8RS/OFtARnM1Cm7Zty9fqk7gmuEd2OYgfNVYkQgblfJErPy6DOeUKNMZCLf3RPZm1s7f281OSKIiTAjP18EWezA0vHwWBummZ9eB8lviOvOfn+vmkCGwlMlzRcy5ojxAN+8+9L97cUX4mqTo97B3NeWjxhdHuzheOtTMWFRt+gM/AAritoYgPq1Hiwc97gOQLiR8U0OxZ9AAEwweIMBosCRJMaG0mOqojLNO9m0gGtcAS6QRMATMkcYIIMAKrdCw70EGEa99+EnP/uAA3jJzQmdOmabT9mzXZGgfvDmFZwtd0HiBkNBM1tJnUOlafi3GAGgjLNhNzJP2Ejk/S6j6ALXkB03Bec6HIcu+6MKJvJgkuMcWG5ScweilVr1HEAACQTfhIgm+TR0VPGYqoRmRIkGHXkxaBqhYXdF59DibBM3B/7mHH3Z0bP9koaw4erTrSI9pSc4B4cSJ4nZAZwsobUcxpHHxHtEQXA2t+HVKtqbUfUsXGBkJmCGwNEaYkmqK+1MN7KtVpjJlR7R3Bxj3QoYSpDu+yY71OBxDntiKjKdTxcwcXvlKBYg9yK2iXozaweVkVnLy8FFxHn8Dz6iy2zOR5H1r8lJlUS4Ogk/LP4oJdB70Wp0EeuqgD09aJjMY7sOnF4WR/56WX+9v7LFrdxv1zC2I+sUvztWIiM5chMdnv7EDO63WwDRq73foj7PwojM5n4KjFS2WabJHrRXqb850Pr5eSpspXFzkfXvRabezMnU+ICm0VI40AOJFrx09W96EwTnAEZ59/rop1xbPl7yZ+AWsZThr4Js2fEhTMW9k7c9mzjaMi8Onqw8MDW5C45gyTbadMNo4ePvtqOPeKvAPc0JY0K0I0Sk2y3szDmpUa25Eyc8h3AwusxFdjC0uEgSSPaAkuiMzTtmUXY2x2No8YLgS1rj9nMiY+zMWSfbj5psFrh0wI+CHbKxjxjY1qbyU+I0yxws+4NF4k5XLBYQr9Gu157P+t32KEwGgakayuR2MwF0EDlkNV0dQ8IeBwkB1WJaw5AawtNq9DQtwtlXeLFlh4Wi8iZpsFmtylp6lcsaTzqRkMjykJ9j2hzySBno1ozYJyCX4odB934fsigSVi4Yd0i/LnqCojD9eXPVWOK47moNV3y+abZJ0WmUDUoOd/lcA6w5xH6JeQmmxnnhxDdHUHT/AMS1zfelqVPwDGOFILBPrw9ZokRpb17v1KpYJ9j3hXefrOFNorF2iUEoThHjyRdPJDeb+/zRRmMd1qx/jMN1r0vzhYgboH69hf6mj+cLE2iTZ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data:image/jpeg;base64,/9j/4AAQSkZJRgABAQAAAQABAAD/2wCEAAkGBxQTEhQUExQWFBUXFBUUFxgXFxQYFxoXFxUXFxQaGhYYHSggGBolHBUVITEhJSkrLi4uFx8zODMsNygtLisBCgoKDg0OGxAQGiwcHBwsLCwsLCwsLCwsLCwsLCwsLCwsLCwsLCwsLCwsLCwsNywsLCwsNywsLDc3LCw3LCsrLP/AABEIAQwAuAMBIgACEQEDEQH/xAAcAAACAgMBAQAAAAAAAAAAAAADBQIEAAEGBwj/xABBEAABAwIDBQUECAQFBQEAAAABAAIRAyEEMUEFBhJRYSJxgZHwE6GxwQckMkJSstHhFDR08SNTYnKCFTNDVHOS/8QAGQEAAwEBAQAAAAAAAAAAAAAAAQIDAAQF/8QAIhEAAgICAwACAwEAAAAAAAAAAAECEQMhEjFBBFETIjJh/9oADAMBAAIRAxEAPwDydhRGlCYERgWLxCtKHUetlDelXY7eiMq3hQqYCvYUZLSDiWxkzJahYzJSIUDvRpqHVRoVTE12szPhqslbBJpLZMLHJV/1F0yABnb1mtOx7zrHdbx71RY2c7zxH+GiT0VyRFlx7qxOZPPMqHtTe5g53QeGwx+XXh2avYeuYiZXJbN2qKdMgjiM9kTa+fkoUds1WkuDs8wRbyU3hbOiHzILZ2zDzW6mLa3Mz4rlaW3JB4hB6ZeSp1McSeSCxPplMnzIcbR1RwdOuOJvE09CUwwGzqlOi4NfxjTizHiku52P7TmOcBayY1tpFpLQc09cSWNKS5LsWbM2McQ8tdDeHWAnO191KXsXFre00ZhDbtUUqXZA4ibn4qntzbLy1pplwBsbIpifjSs5/dVkY7DA/wDsUvzhYuj3R3be7E4eoTAFZj8uTgVirZxzxNM4hhRmoVNHposWJFxQnFGehOWDIirmGVNW8IUH0HG9jNpspaLGZIeJqhgLiJjQ+5Q9O+6VszGV+BhOuknzXPV6hcZOZUsRiHPdJ8OiEFeEeJwZsrm6XRFSa5SjmtEJyRkLRC3KwWWMRKkStLCFjG5Ug5RWSsYK15GsJhszFHivcmwlLQrWzyA9pJ1lLJaK4pNSPQtm7riBUqOz0U9vAeyAYLs6ckSltZjY43S3hsBGcKhQwL6z3OcS2mch0Ub8R6Six5uxt2k9+HDXAONRjeHvK2q2xN1mU8Th6jRlVYfesTHJlTs8tpKw1VqSsNKozmiafZBeEeoq71gyNK3gwqbQmODCEuhsStjGiPXxSzb1ZvFwMILc5HXIdYTQmGknl5rlszyCnjjbsv8AInUa+zSNh8O95AaCSosp8TgGi5IAHebL1ndjdhtGkC4BzyAT0KbJkUUc+PHye+jyuthnCxBF0ENXsuN3eY89/SVWwm5FMEl1/CFNZ/tDywx8Z5GaR5KdPDOdkCvbhu7SH3Z7xKANi0mGzQhL5FeGjhg32ecbH3Yc8EutyVLbexXUTzC9bbRjIAZpVtfAh7SCOikvkSvZ0/hhJcTyFaVvaGE9nUc3kVVIXcnas8+Sp0TYphDYVYhYyOu2VsjsNqPPFkU+x22GijAgQIXGbO2y9rfZm406IWKmCSSJ0UXF2ei88eKpbHm6O2cQ7GYemHSz29Of9vFdYnH0ZYVrajeIQ7jBCxHRz5Iybts82plWGqs0otNyo0Qiwjwq71begVAgh5IGxqb4KnlHkldJt11Gy8M1zGmbl0OGQA5zySZHRTBG2J9qY2OFoEWnzSSE427UZ9kXcCb9PQlJk0Oied/vV2dx9GWxva1XVnCWsgN6u18hHmvWW0Qk26eBbSoU2tEdkE+IE+Kf0yuNy5SbY9UkgTqawNRXqPDKIgJwS+tb15JjUBCWV2HVTmWxLYIkStVaXEI5lCfZSdiOG50Cno6OLPK98KUYl6QOTfeTE+0rvPVKCV6eP+Uefm/tmMCtAKozNWGlUEQy2bSkyj1iDVYDaLq5sqmOCVz21K81CRZT7Y0XxdnsG62Ia+rSAABD2rS833O2lUGNwoDjHt6QI59sLEvFlcudN9COESm1FFJSDIVGxFCgjBK1Vpo1IIj2qd7LqOig1qa4DEcII0OaXnNWKBWls2NUxdtJh4jmqlMfFdIWgiCJCHh93z7Si6ew+s1gnMkEF3kPissioTJgd2etYTHsaILoiAEww20qb5DajTFjBHkuI3g2SAXvdxniJiDzOUeS4qthS18MeWmY4CO1PcDPuXLCNvstOCpP7PdjdbauK3MxtWOBxkaLpsZjDTBcRbmhyXoksTTotVUuxbwuK3o30eHcNIj4rkX7wYlxniPhkm/G5qxk1jdM9QqjUX8Ul2piHBrufqFy+zt4K9OzjM87p9h3GvTMiJ+X91OWNxZ145KSPO8S7tFBKPjaRa9zTmCQq69GJ5E/6YTDgcQnKQunrbCAEg6LmMNAcJuOSdna7nDhyST5eFsUoJNTVlnH4oUmBrcykLMK95mFqtWJd2ua6WhjKYYDawW6ROTUpX4B3T2cW4zClxj/AB6X5wsW9hY41MfhALD+IpfnCxHZN0LjZYpLRCU7AtJy3UeIQWlQe5ag3SIl11bwyoU0yw4stI2PbLAsmWyMQXVsK0/YZXLv+Tmx8kslFwOILa1GMjVpz4OCiXn/ACexVaAcCCLRCSO2AfaCoOEv/FYO6X5+C6IFSA62SKNnLHK0UMHgQwRAnn6zUN4mTRdzghMB7ks27U7KSSpDwblNHmbtlguh2Z9479ENm7rB2i8Fsk8LRBbP+qV27abXACOfejjAM5A991o5JeHXNQb2jisBsMEyHEjLtCfeF0uFwTWCwjP10TYsHKOuSXbQqX5D17rJZNvs0ZJ6Wjzbe6mBiqkcx5wl3/Tn8BeWu4BF4tfIJuxhrV6ro4jfhAvcmP1VneiqaeGo0DYucarh0Ahs+ZK7YyeonFPHpzZy7RCsUGTnbWUBoMLYeQCqnOiNR4nJRaVABScxEX/Rzucfr2E/qKX5wsWtzf57Cf1NL84W0rMYAslalahLR08jHFV3lEqIDyikLKRKm5MKJSyk5MKRQmPiZZTvdDFsZXAqNDmvhokTDplpHjCSBEwlThe13JzT5EKLWjoe0e0UnKcnRQjtSNb/AKKZeks4qrZqnUAJE35apFtzHU3djiGd7pzi6IewgjRchjt0Ww17iTOhU570dWBRuzbKzaZMGYjqEwpbRBEg5oOGwDGAjS3q6p1sIGklnkdO5T62jolxkMKuNEWSHalQmnUdrEDUqFSqS4+SI7EcLS85NBPkJRXaG4KKKu4mB9m11apDRJzzaG6k6WXF7cx5xFd9U2BMNHJo+yPXNRoYmtVlnG7hJLnNkxfNDxbYsNF3wjTtnmzlyVLpFYuUS9aJWgq0QG2Fa0M7UAkSCqFWkS3jtnEaqL6sgA6IPElSKzmmqHe5R+v4Sf8A2KP5wsUdzv57Cf1FL84WIsiGFJbNNWoUakKdnVSFtZsKpUKt4p4VF5TolNk6avUVRohXqSEymIstWwoNRGKTOpHq27W0vbUKbs3NAY7vA+YhNThZuHEO5j9Fwv0egmrVaMvZ8RHUG3xK79nRSo5p/rLQqxYxLbtcHjkR+maUYrH4vKGCNF0OMokib5aLn8RgXHMuPS8dFGR2YZRfdC91LEVc/ZiOUn3KT+OmAH6X74yV6lTe3SAlu0O066TZZSt0VabfM3WbU2c+thzwuaxrnhnEddXAeSv7H2a7EVOFtmj7TuXQcynH0ibMaNnVGgQKfA5vSHDzNyujFjb2c/yc6X6rd9nFP2QzD0obcm7nHMn9FyOPzTfZm1HuZwvdxDITpGV0p2jmV0wTT2cmRpxVC8qK2StsCqc5lW2i2xhdkESiwvcGASTkmW1iKTRSbnm4pXLdIavQm5zD/HYT+ppfnCxX/o/dxYzDsP8AnUyPB0rFmakVy9DqOU4WnsS0VsW4hVlfxFFVXU06JSRlIK5TVamFYopZFsYdpR6bbEwYGcZwp4DCmoYGWp5I+8BNOiG8IbM8iSOZKnVui7lxVjj6MNrM/jC1x4S6m5rORuCB32XplU8DoPWF84ccEEGDAIIz7x1XebC+k2owCniqYrs/FPC8adzvcnlA4XPez1N9cRzCBi8SGiZHX5dy5Ju+Wz3xFWvT72AhLN4t46BpzRrGs4Edh1NzLc+KSLclFxZ0RcPse7V2s2CZzPzsEPZG79Su7jqyxmcfedyj8I70o2TvPgKTWvfxvqxJ7BIa7UNm1uas436VmttQw5J/FUdHjwtHzWWL7Gn8ilUD0vB4VtNsNaGtA0y6/wB15p9KO+FN7DhaDuOSDUeD2ezk0czOZ6dVx+3d8MVirVah4PwM7LfEDPxSAuk+vAK6icntss4Svwd2uXzVrGYYuEjP3HxS2fBXcJXkRrot/o6+mKnNgwbItFwBynvTLE4YOuQZ5i1uqr19nFo4m9tmrgMu9GwcWMtjbbbQdxewpuPO4PzS7alcVqrqkcHEZgXCr+yPgiimO9BJJ2G29DTclv1/CQ6/8RS004hK2i7oD69hf/vS/OFiIGAbUCnIShtZGZVJ7vWqziFTLrwgOpBQOKA6nyCg7FO525C3uGa1GckHOFIAJgd5VzZ2z3VASCA0WLnZeHNR2Psz2nbqHhpjmftHkOXeuiq1mNaJLeBs5C1tAdSkk/opDfZCni2UmENEtaIJM3d5dqe+y5DaeMNQuOp9BWdq481XcmjIC3iqbm9krRVME5WUvZFwbwibEWWxhX/gd5FWcE8sHGM2uBzz0IXSU64eA4OiYMTe+dk0pV4LCCa7o5anRcDBafJGc5vJMNrYgxAalzweEE8lk7A4qLpbCPrNIgKoVp7fii8Rcb5DP1zTC9gTlPkj4aj2ZOumSHjXhxkDhHKZVsDsgdPhnHVZsKWwJZyWmsAujcNvdK0KZOXklsJcwOMDT2mh7f8AVn1TDaG8hgNYJvkfs8JFo5EckjcCInw/VbYySNAeeXXPJLSHtggffe36KfuWyBfhuNDl6CiM7pgDjdH+dwv/AN6X5wsUt0P53CT/AJ9K1/xhYsLIQsYB1K2+rOakL+RQSzNUZIkZn5KTSJE5WmM4190qARaVObnJAyOro4qi5gggw3ha0wOHlNr/ALrn8biXPMuOWnxgIDneA06c1pxv80iiW5ao0Bf16KLVPZiM/RWgLKNXIregI7PvLeYI9XXpO7v0e4Z1Jj6pc9zm8REkC4tEcl5xsuleYm8a/oV7TuLiuPDtaftU+wbRI0Md3wWl2DfGyOG+j7BCP8MmObiZ81cq7jYF2dGO4kfAroaaKCgJykcdX+jvANl5aWtAJMuMAc7m0Lx/eGtRdWf/AAzOCiCA2SSTH3jOU8l3H0nb4e0LsLhz/hgn2rxk934QR90a8/BeZ8d0yDbXZuLjS4TN4z+fq6XYdsvbP4h8UweDOqEh4ggFjXcrdclNrPWS2ynJHhNx43OSWxqJN4nA9ni6QSfDyVLEEOPCGwAcyZNtBFoU8UA48LH8WcxIZ/tGrup1WUqXCJ5om7Ntbp3LCFjxkVIRZE1jXdEfXcJ/UUs/94WKO6Tfr2F5fxFL84WlhGKqYzUHDwU6Wvh+yxw+CYUA4o2FfBg5HuF9LkG11Etz9e5a4bLA6LFhlcevesLY8EehVDmn2jzxiOHiu0tAsA7Np77ZclBwhJZVEQ3rqoVciiOaoVp4fBZdhfRY3cpNJJcQYIsS2TPIOBnJdbu9tMYXENe4FrKgbSqSGCDchx4eR6ZE8lwezsSWOEGLzmBcZZhPMTim1BJvOctpujs6EEEBGSNGnGj3oPGfSSchzuV5fv7v6Xh1DCE8BkVKontdGch11XP4neas7Cig6qAwdmbio4ZBrpP2R74HJcrUeJ9aeCCVk+NbZlWsYA0FrIDipPPesDZVAXZY2ayXgDr00/dMKtsvR1gfNU9m1O0baZ8tPn7ldjz8rKU+ykeiNFvFYZlU9oub9kHiM3IPYA5D8Rzk+SsbVZwNALu04WYLENN+J/Q6N7ydEsosutFXsEn4WcKYIVio1V3eCtVHWTPsKAD4evktt9dFgdyEaqTTePlrmizDXdYfXcJr/j0p/wD21YjbqUfreGJ/z6UDn2wsS2BiNusDl+y0MoW6IAnT4axBWcx66p2KbaM9SP3WNp+veiMbzE2t5z8lIM7rD90thoG10EGxi94IsQYjkrDqjXHsjgOrfuh3Q8s7fohhlufuvl80ShX9nMjia4AObzgyIOhBmD1SsK0BA6KNbJWq9NskMIc37rhI7pboenRU3kGSEUFlJp09+XyTOhDgb3joZtll6lZses0SCJn/AGDXm7pOic4log8I4ngO+zUDoBzkBkAR8EzYIx0c5TqAOJc2RcEZe/Q5XWm19CBaYAAm+d1dZSAL+UO/FpEaKnUw1/2PKeSa9UDiwBZ2oPZuVLuuFOqwa/Pl3IcQPXJAHRZ2VRLqkNBJ4SYAOmtlcr1nMBeG8RBjKQIgyekwLqvsTEFtYOBvB8ez1sibaxZDTTFuI8biLE3MDoJvHNI1cqGWlYoq1HPcXOJLiZJOZJ5lHoN1QGAK5Sjh9eoTvoVGaKzTd2Yyt8PQVd3r5qwxhImbWB8Z17vgkY6K1Om4ut3nu9SrNIBukmYvl4DyzU3uiwEDLujqVrhnK3P3R8ULDQ23WJOMwus4ikb8+MFYh7qu+uYWRc4ijbrxjyWLUK2JMObkCe5Fdn746qOHALrwLHKclJzstNfGU4EEyHVSY23f8lHvmZ1PL+6l7SMuqUJh5RmtGY019euawuuM+nz+XmpNA9euqUJLDYXiDxxXaJ4dHD70O0IsY1ulgfmCnOAJFRhETJtzsZHiJCU44CZBsRxDuKeL2LI1snCvqP4aYMmxPCXQCQJMA8+i6zFYItovc4Oc/Nz3NgkXvc2Svc2iS4wJmx7LnddCB93mm+2CxjCOEBxAj/DY37Tic+MkaaIyex8elZztaoGHQlpcCO3e40KqVqhJv159FPEMPA6WyS8niPFNtDPf3oZY4dftaHkDM6pmkidtlfEVIPcevIc0Jzj7/wBEf2OvyPfmoP8A1j4raA0T2fUiozq4DzMJlvA4cLG2LuJ0xnwiAwdx4neSUjmNMviEz3hpyW1J7LmiBy1PxSyX7IZdMVBW6JsO5UwrdOYC0ugRC+9XtnOkOZMS0jxEuHnkqgcpNeQeqRlCzVfJnI2kA2nn4wTHVVy4Wt/aclvi9evBRczO/r18Fkg2Md2P53C8/b0r/wDMLFm6387hbx9YpfnatokmJKNU8QnJW6Z9dVScQCCPxX8wZ9/uV1g58inYV2bDfH1/ZEptt356+r/BRDM+d8vBT0yn9EjGRrh8VtovmDmtMvp199/gpsEkketUoCWFMVWO0D2mOdxPrqhb3YUU8Q9rYDeJxaBkATIA848FYDSDJ0Mx7/khb54Y08RUYSD/AIjyIy4XHib8SFo/0CXRT2ZiwxpgAu4pEtLpBF9YCi7FAkW7UwSBAjoBcJe10XzV2jScRxRaYGUWPIK1CqRapuh5kQAZM8ceI/VCxWMEkNaIkxd1pEC1kF9DhAe7JxMcJbob9yY0sJSd9niyP2gzUgNvaFmq7GTbVAtnYN9XJtpGXDNh/qdOSFtDBlpPEL9n8Ook5HL911LyKdOAJPaAth3XgNGRnOUufSbBJzM/5LcmxkSksrw0cuaUDy5ap2x/tcK4OH/bpPc06y1zAe6yHicMRqIkCJYTZs5BXt1Gh3taTrF1J4b3lht8FpPVk6ro5ZoTCi2QDH98vkl7PkruDuCOVx4/2RYqDUmR+3hkiui3LPJa4u66K+4npf4qdlEVyzX16y8lnHbx+Vx8PIqfJaNCO/8ASyYw23VZ9dwsH/z0s8vthaQ91Af43DA3H8RS/OFtARnM1Cm7Zty9fqk7gmuEd2OYgfNVYkQgblfJErPy6DOeUKNMZCLf3RPZm1s7f281OSKIiTAjP18EWezA0vHwWBummZ9eB8lviOvOfn+vmkCGwlMlzRcy5ojxAN+8+9L97cUX4mqTo97B3NeWjxhdHuzheOtTMWFRt+gM/AAritoYgPq1Hiwc97gOQLiR8U0OxZ9AAEwweIMBosCRJMaG0mOqojLNO9m0gGtcAS6QRMATMkcYIIMAKrdCw70EGEa99+EnP/uAA3jJzQmdOmabT9mzXZGgfvDmFZwtd0HiBkNBM1tJnUOlafi3GAGgjLNhNzJP2Ejk/S6j6ALXkB03Bec6HIcu+6MKJvJgkuMcWG5ScweilVr1HEAACQTfhIgm+TR0VPGYqoRmRIkGHXkxaBqhYXdF59DibBM3B/7mHH3Z0bP9koaw4erTrSI9pSc4B4cSJ4nZAZwsobUcxpHHxHtEQXA2t+HVKtqbUfUsXGBkJmCGwNEaYkmqK+1MN7KtVpjJlR7R3Bxj3QoYSpDu+yY71OBxDntiKjKdTxcwcXvlKBYg9yK2iXozaweVkVnLy8FFxHn8Dz6iy2zOR5H1r8lJlUS4Ogk/LP4oJdB70Wp0EeuqgD09aJjMY7sOnF4WR/56WX+9v7LFrdxv1zC2I+sUvztWIiM5chMdnv7EDO63WwDRq73foj7PwojM5n4KjFS2WabJHrRXqb850Pr5eSpspXFzkfXvRabezMnU+ICm0VI40AOJFrx09W96EwTnAEZ59/rop1xbPl7yZ+AWsZThr4Js2fEhTMW9k7c9mzjaMi8Onqw8MDW5C45gyTbadMNo4ePvtqOPeKvAPc0JY0K0I0Sk2y3szDmpUa25Eyc8h3AwusxFdjC0uEgSSPaAkuiMzTtmUXY2x2No8YLgS1rj9nMiY+zMWSfbj5psFrh0wI+CHbKxjxjY1qbyU+I0yxws+4NF4k5XLBYQr9Gu157P+t32KEwGgakayuR2MwF0EDlkNV0dQ8IeBwkB1WJaw5AawtNq9DQtwtlXeLFlh4Wi8iZpsFmtylp6lcsaTzqRkMjykJ9j2hzySBno1ozYJyCX4odB934fsigSVi4Yd0i/LnqCojD9eXPVWOK47moNV3y+abZJ0WmUDUoOd/lcA6w5xH6JeQmmxnnhxDdHUHT/AMS1zfelqVPwDGOFILBPrw9ZokRpb17v1KpYJ9j3hXefrOFNorF2iUEoThHjyRdPJDeb+/zRRmMd1qx/jMN1r0vzhYgboH69hf6mj+cLE2iTZ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6" descr="data:image/jpeg;base64,/9j/4AAQSkZJRgABAQAAAQABAAD/2wCEAAkGBxQTEhQUExQWFBUXFBUUFxgXFxQYFxoXFxUXFxQaGhYYHSggGBolHBUVITEhJSkrLi4uFx8zODMsNygtLisBCgoKDg0OGxAQGiwcHBwsLCwsLCwsLCwsLCwsLCwsLCwsLCwsLCwsLCwsLCwsNywsLCwsNywsLDc3LCw3LCsrLP/AABEIAQwAuAMBIgACEQEDEQH/xAAcAAACAgMBAQAAAAAAAAAAAAADBQIEAAEGBwj/xABBEAABAwIDBQUECAQFBQEAAAABAAIRAyEEMUEFBhJRYSJxgZHwE6GxwQckMkJSstHhFDR08SNTYnKCFTNDVHOS/8QAGQEAAwEBAQAAAAAAAAAAAAAAAQIDAAQF/8QAIhEAAgICAwACAwEAAAAAAAAAAAECEQMhEjFBBFETIjJh/9oADAMBAAIRAxEAPwDydhRGlCYERgWLxCtKHUetlDelXY7eiMq3hQqYCvYUZLSDiWxkzJahYzJSIUDvRpqHVRoVTE12szPhqslbBJpLZMLHJV/1F0yABnb1mtOx7zrHdbx71RY2c7zxH+GiT0VyRFlx7qxOZPPMqHtTe5g53QeGwx+XXh2avYeuYiZXJbN2qKdMgjiM9kTa+fkoUds1WkuDs8wRbyU3hbOiHzILZ2zDzW6mLa3Mz4rlaW3JB4hB6ZeSp1McSeSCxPplMnzIcbR1RwdOuOJvE09CUwwGzqlOi4NfxjTizHiku52P7TmOcBayY1tpFpLQc09cSWNKS5LsWbM2McQ8tdDeHWAnO191KXsXFre00ZhDbtUUqXZA4ibn4qntzbLy1pplwBsbIpifjSs5/dVkY7DA/wDsUvzhYuj3R3be7E4eoTAFZj8uTgVirZxzxNM4hhRmoVNHposWJFxQnFGehOWDIirmGVNW8IUH0HG9jNpspaLGZIeJqhgLiJjQ+5Q9O+6VszGV+BhOuknzXPV6hcZOZUsRiHPdJ8OiEFeEeJwZsrm6XRFSa5SjmtEJyRkLRC3KwWWMRKkStLCFjG5Ug5RWSsYK15GsJhszFHivcmwlLQrWzyA9pJ1lLJaK4pNSPQtm7riBUqOz0U9vAeyAYLs6ckSltZjY43S3hsBGcKhQwL6z3OcS2mch0Ub8R6Six5uxt2k9+HDXAONRjeHvK2q2xN1mU8Th6jRlVYfesTHJlTs8tpKw1VqSsNKozmiafZBeEeoq71gyNK3gwqbQmODCEuhsStjGiPXxSzb1ZvFwMILc5HXIdYTQmGknl5rlszyCnjjbsv8AInUa+zSNh8O95AaCSosp8TgGi5IAHebL1ndjdhtGkC4BzyAT0KbJkUUc+PHye+jyuthnCxBF0ENXsuN3eY89/SVWwm5FMEl1/CFNZ/tDywx8Z5GaR5KdPDOdkCvbhu7SH3Z7xKANi0mGzQhL5FeGjhg32ecbH3Yc8EutyVLbexXUTzC9bbRjIAZpVtfAh7SCOikvkSvZ0/hhJcTyFaVvaGE9nUc3kVVIXcnas8+Sp0TYphDYVYhYyOu2VsjsNqPPFkU+x22GijAgQIXGbO2y9rfZm406IWKmCSSJ0UXF2ei88eKpbHm6O2cQ7GYemHSz29Of9vFdYnH0ZYVrajeIQ7jBCxHRz5Iybts82plWGqs0otNyo0Qiwjwq71begVAgh5IGxqb4KnlHkldJt11Gy8M1zGmbl0OGQA5zySZHRTBG2J9qY2OFoEWnzSSE427UZ9kXcCb9PQlJk0Oied/vV2dx9GWxva1XVnCWsgN6u18hHmvWW0Qk26eBbSoU2tEdkE+IE+Kf0yuNy5SbY9UkgTqawNRXqPDKIgJwS+tb15JjUBCWV2HVTmWxLYIkStVaXEI5lCfZSdiOG50Cno6OLPK98KUYl6QOTfeTE+0rvPVKCV6eP+Uefm/tmMCtAKozNWGlUEQy2bSkyj1iDVYDaLq5sqmOCVz21K81CRZT7Y0XxdnsG62Ia+rSAABD2rS833O2lUGNwoDjHt6QI59sLEvFlcudN9COESm1FFJSDIVGxFCgjBK1Vpo1IIj2qd7LqOig1qa4DEcII0OaXnNWKBWls2NUxdtJh4jmqlMfFdIWgiCJCHh93z7Si6ew+s1gnMkEF3kPissioTJgd2etYTHsaILoiAEww20qb5DajTFjBHkuI3g2SAXvdxniJiDzOUeS4qthS18MeWmY4CO1PcDPuXLCNvstOCpP7PdjdbauK3MxtWOBxkaLpsZjDTBcRbmhyXoksTTotVUuxbwuK3o30eHcNIj4rkX7wYlxniPhkm/G5qxk1jdM9QqjUX8Ul2piHBrufqFy+zt4K9OzjM87p9h3GvTMiJ+X91OWNxZ145KSPO8S7tFBKPjaRa9zTmCQq69GJ5E/6YTDgcQnKQunrbCAEg6LmMNAcJuOSdna7nDhyST5eFsUoJNTVlnH4oUmBrcykLMK95mFqtWJd2ua6WhjKYYDawW6ROTUpX4B3T2cW4zClxj/AB6X5wsW9hY41MfhALD+IpfnCxHZN0LjZYpLRCU7AtJy3UeIQWlQe5ag3SIl11bwyoU0yw4stI2PbLAsmWyMQXVsK0/YZXLv+Tmx8kslFwOILa1GMjVpz4OCiXn/ACexVaAcCCLRCSO2AfaCoOEv/FYO6X5+C6IFSA62SKNnLHK0UMHgQwRAnn6zUN4mTRdzghMB7ks27U7KSSpDwblNHmbtlguh2Z9479ENm7rB2i8Fsk8LRBbP+qV27abXACOfejjAM5A991o5JeHXNQb2jisBsMEyHEjLtCfeF0uFwTWCwjP10TYsHKOuSXbQqX5D17rJZNvs0ZJ6Wjzbe6mBiqkcx5wl3/Tn8BeWu4BF4tfIJuxhrV6ro4jfhAvcmP1VneiqaeGo0DYucarh0Ahs+ZK7YyeonFPHpzZy7RCsUGTnbWUBoMLYeQCqnOiNR4nJRaVABScxEX/Rzucfr2E/qKX5wsWtzf57Cf1NL84W0rMYAslalahLR08jHFV3lEqIDyikLKRKm5MKJSyk5MKRQmPiZZTvdDFsZXAqNDmvhokTDplpHjCSBEwlThe13JzT5EKLWjoe0e0UnKcnRQjtSNb/AKKZeks4qrZqnUAJE35apFtzHU3djiGd7pzi6IewgjRchjt0Ww17iTOhU570dWBRuzbKzaZMGYjqEwpbRBEg5oOGwDGAjS3q6p1sIGklnkdO5T62jolxkMKuNEWSHalQmnUdrEDUqFSqS4+SI7EcLS85NBPkJRXaG4KKKu4mB9m11apDRJzzaG6k6WXF7cx5xFd9U2BMNHJo+yPXNRoYmtVlnG7hJLnNkxfNDxbYsNF3wjTtnmzlyVLpFYuUS9aJWgq0QG2Fa0M7UAkSCqFWkS3jtnEaqL6sgA6IPElSKzmmqHe5R+v4Sf8A2KP5wsUdzv57Cf1FL84WIsiGFJbNNWoUakKdnVSFtZsKpUKt4p4VF5TolNk6avUVRohXqSEymIstWwoNRGKTOpHq27W0vbUKbs3NAY7vA+YhNThZuHEO5j9Fwv0egmrVaMvZ8RHUG3xK79nRSo5p/rLQqxYxLbtcHjkR+maUYrH4vKGCNF0OMokib5aLn8RgXHMuPS8dFGR2YZRfdC91LEVc/ZiOUn3KT+OmAH6X74yV6lTe3SAlu0O066TZZSt0VabfM3WbU2c+thzwuaxrnhnEddXAeSv7H2a7EVOFtmj7TuXQcynH0ibMaNnVGgQKfA5vSHDzNyujFjb2c/yc6X6rd9nFP2QzD0obcm7nHMn9FyOPzTfZm1HuZwvdxDITpGV0p2jmV0wTT2cmRpxVC8qK2StsCqc5lW2i2xhdkESiwvcGASTkmW1iKTRSbnm4pXLdIavQm5zD/HYT+ppfnCxX/o/dxYzDsP8AnUyPB0rFmakVy9DqOU4WnsS0VsW4hVlfxFFVXU06JSRlIK5TVamFYopZFsYdpR6bbEwYGcZwp4DCmoYGWp5I+8BNOiG8IbM8iSOZKnVui7lxVjj6MNrM/jC1x4S6m5rORuCB32XplU8DoPWF84ccEEGDAIIz7x1XebC+k2owCniqYrs/FPC8adzvcnlA4XPez1N9cRzCBi8SGiZHX5dy5Ju+Wz3xFWvT72AhLN4t46BpzRrGs4Edh1NzLc+KSLclFxZ0RcPse7V2s2CZzPzsEPZG79Su7jqyxmcfedyj8I70o2TvPgKTWvfxvqxJ7BIa7UNm1uas436VmttQw5J/FUdHjwtHzWWL7Gn8ilUD0vB4VtNsNaGtA0y6/wB15p9KO+FN7DhaDuOSDUeD2ezk0czOZ6dVx+3d8MVirVah4PwM7LfEDPxSAuk+vAK6icntss4Svwd2uXzVrGYYuEjP3HxS2fBXcJXkRrot/o6+mKnNgwbItFwBynvTLE4YOuQZ5i1uqr19nFo4m9tmrgMu9GwcWMtjbbbQdxewpuPO4PzS7alcVqrqkcHEZgXCr+yPgiimO9BJJ2G29DTclv1/CQ6/8RS004hK2i7oD69hf/vS/OFiIGAbUCnIShtZGZVJ7vWqziFTLrwgOpBQOKA6nyCg7FO525C3uGa1GckHOFIAJgd5VzZ2z3VASCA0WLnZeHNR2Psz2nbqHhpjmftHkOXeuiq1mNaJLeBs5C1tAdSkk/opDfZCni2UmENEtaIJM3d5dqe+y5DaeMNQuOp9BWdq481XcmjIC3iqbm9krRVME5WUvZFwbwibEWWxhX/gd5FWcE8sHGM2uBzz0IXSU64eA4OiYMTe+dk0pV4LCCa7o5anRcDBafJGc5vJMNrYgxAalzweEE8lk7A4qLpbCPrNIgKoVp7fii8Rcb5DP1zTC9gTlPkj4aj2ZOumSHjXhxkDhHKZVsDsgdPhnHVZsKWwJZyWmsAujcNvdK0KZOXklsJcwOMDT2mh7f8AVn1TDaG8hgNYJvkfs8JFo5EckjcCInw/VbYySNAeeXXPJLSHtggffe36KfuWyBfhuNDl6CiM7pgDjdH+dwv/AN6X5wsUt0P53CT/AJ9K1/xhYsLIQsYB1K2+rOakL+RQSzNUZIkZn5KTSJE5WmM4190qARaVObnJAyOro4qi5gggw3ha0wOHlNr/ALrn8biXPMuOWnxgIDneA06c1pxv80iiW5ao0Bf16KLVPZiM/RWgLKNXIregI7PvLeYI9XXpO7v0e4Z1Jj6pc9zm8REkC4tEcl5xsuleYm8a/oV7TuLiuPDtaftU+wbRI0Md3wWl2DfGyOG+j7BCP8MmObiZ81cq7jYF2dGO4kfAroaaKCgJykcdX+jvANl5aWtAJMuMAc7m0Lx/eGtRdWf/AAzOCiCA2SSTH3jOU8l3H0nb4e0LsLhz/hgn2rxk934QR90a8/BeZ8d0yDbXZuLjS4TN4z+fq6XYdsvbP4h8UweDOqEh4ggFjXcrdclNrPWS2ynJHhNx43OSWxqJN4nA9ni6QSfDyVLEEOPCGwAcyZNtBFoU8UA48LH8WcxIZ/tGrup1WUqXCJ5om7Ntbp3LCFjxkVIRZE1jXdEfXcJ/UUs/94WKO6Tfr2F5fxFL84WlhGKqYzUHDwU6Wvh+yxw+CYUA4o2FfBg5HuF9LkG11Etz9e5a4bLA6LFhlcevesLY8EehVDmn2jzxiOHiu0tAsA7Np77ZclBwhJZVEQ3rqoVciiOaoVp4fBZdhfRY3cpNJJcQYIsS2TPIOBnJdbu9tMYXENe4FrKgbSqSGCDchx4eR6ZE8lwezsSWOEGLzmBcZZhPMTim1BJvOctpujs6EEEBGSNGnGj3oPGfSSchzuV5fv7v6Xh1DCE8BkVKontdGch11XP4neas7Cig6qAwdmbio4ZBrpP2R74HJcrUeJ9aeCCVk+NbZlWsYA0FrIDipPPesDZVAXZY2ayXgDr00/dMKtsvR1gfNU9m1O0baZ8tPn7ldjz8rKU+ykeiNFvFYZlU9oub9kHiM3IPYA5D8Rzk+SsbVZwNALu04WYLENN+J/Q6N7ydEsosutFXsEn4WcKYIVio1V3eCtVHWTPsKAD4evktt9dFgdyEaqTTePlrmizDXdYfXcJr/j0p/wD21YjbqUfreGJ/z6UDn2wsS2BiNusDl+y0MoW6IAnT4axBWcx66p2KbaM9SP3WNp+veiMbzE2t5z8lIM7rD90thoG10EGxi94IsQYjkrDqjXHsjgOrfuh3Q8s7fohhlufuvl80ShX9nMjia4AObzgyIOhBmD1SsK0BA6KNbJWq9NskMIc37rhI7pboenRU3kGSEUFlJp09+XyTOhDgb3joZtll6lZses0SCJn/AGDXm7pOic4log8I4ngO+zUDoBzkBkAR8EzYIx0c5TqAOJc2RcEZe/Q5XWm19CBaYAAm+d1dZSAL+UO/FpEaKnUw1/2PKeSa9UDiwBZ2oPZuVLuuFOqwa/Pl3IcQPXJAHRZ2VRLqkNBJ4SYAOmtlcr1nMBeG8RBjKQIgyekwLqvsTEFtYOBvB8ez1sibaxZDTTFuI8biLE3MDoJvHNI1cqGWlYoq1HPcXOJLiZJOZJ5lHoN1QGAK5Sjh9eoTvoVGaKzTd2Yyt8PQVd3r5qwxhImbWB8Z17vgkY6K1Om4ut3nu9SrNIBukmYvl4DyzU3uiwEDLujqVrhnK3P3R8ULDQ23WJOMwus4ikb8+MFYh7qu+uYWRc4ijbrxjyWLUK2JMObkCe5Fdn746qOHALrwLHKclJzstNfGU4EEyHVSY23f8lHvmZ1PL+6l7SMuqUJh5RmtGY019euawuuM+nz+XmpNA9euqUJLDYXiDxxXaJ4dHD70O0IsY1ulgfmCnOAJFRhETJtzsZHiJCU44CZBsRxDuKeL2LI1snCvqP4aYMmxPCXQCQJMA8+i6zFYItovc4Oc/Nz3NgkXvc2Svc2iS4wJmx7LnddCB93mm+2CxjCOEBxAj/DY37Tic+MkaaIyex8elZztaoGHQlpcCO3e40KqVqhJv159FPEMPA6WyS8niPFNtDPf3oZY4dftaHkDM6pmkidtlfEVIPcevIc0Jzj7/wBEf2OvyPfmoP8A1j4raA0T2fUiozq4DzMJlvA4cLG2LuJ0xnwiAwdx4neSUjmNMviEz3hpyW1J7LmiBy1PxSyX7IZdMVBW6JsO5UwrdOYC0ugRC+9XtnOkOZMS0jxEuHnkqgcpNeQeqRlCzVfJnI2kA2nn4wTHVVy4Wt/aclvi9evBRczO/r18Fkg2Md2P53C8/b0r/wDMLFm6387hbx9YpfnatokmJKNU8QnJW6Z9dVScQCCPxX8wZ9/uV1g58inYV2bDfH1/ZEptt356+r/BRDM+d8vBT0yn9EjGRrh8VtovmDmtMvp199/gpsEkketUoCWFMVWO0D2mOdxPrqhb3YUU8Q9rYDeJxaBkATIA848FYDSDJ0Mx7/khb54Y08RUYSD/AIjyIy4XHib8SFo/0CXRT2ZiwxpgAu4pEtLpBF9YCi7FAkW7UwSBAjoBcJe10XzV2jScRxRaYGUWPIK1CqRapuh5kQAZM8ceI/VCxWMEkNaIkxd1pEC1kF9DhAe7JxMcJbob9yY0sJSd9niyP2gzUgNvaFmq7GTbVAtnYN9XJtpGXDNh/qdOSFtDBlpPEL9n8Ook5HL911LyKdOAJPaAth3XgNGRnOUufSbBJzM/5LcmxkSksrw0cuaUDy5ap2x/tcK4OH/bpPc06y1zAe6yHicMRqIkCJYTZs5BXt1Gh3taTrF1J4b3lht8FpPVk6ro5ZoTCi2QDH98vkl7PkruDuCOVx4/2RYqDUmR+3hkiui3LPJa4u66K+4npf4qdlEVyzX16y8lnHbx+Vx8PIqfJaNCO/8ASyYw23VZ9dwsH/z0s8vthaQ91Af43DA3H8RS/OFtARnM1Cm7Zty9fqk7gmuEd2OYgfNVYkQgblfJErPy6DOeUKNMZCLf3RPZm1s7f281OSKIiTAjP18EWezA0vHwWBummZ9eB8lviOvOfn+vmkCGwlMlzRcy5ojxAN+8+9L97cUX4mqTo97B3NeWjxhdHuzheOtTMWFRt+gM/AAritoYgPq1Hiwc97gOQLiR8U0OxZ9AAEwweIMBosCRJMaG0mOqojLNO9m0gGtcAS6QRMATMkcYIIMAKrdCw70EGEa99+EnP/uAA3jJzQmdOmabT9mzXZGgfvDmFZwtd0HiBkNBM1tJnUOlafi3GAGgjLNhNzJP2Ejk/S6j6ALXkB03Bec6HIcu+6MKJvJgkuMcWG5ScweilVr1HEAACQTfhIgm+TR0VPGYqoRmRIkGHXkxaBqhYXdF59DibBM3B/7mHH3Z0bP9koaw4erTrSI9pSc4B4cSJ4nZAZwsobUcxpHHxHtEQXA2t+HVKtqbUfUsXGBkJmCGwNEaYkmqK+1MN7KtVpjJlR7R3Bxj3QoYSpDu+yY71OBxDntiKjKdTxcwcXvlKBYg9yK2iXozaweVkVnLy8FFxHn8Dz6iy2zOR5H1r8lJlUS4Ogk/LP4oJdB70Wp0EeuqgD09aJjMY7sOnF4WR/56WX+9v7LFrdxv1zC2I+sUvztWIiM5chMdnv7EDO63WwDRq73foj7PwojM5n4KjFS2WabJHrRXqb850Pr5eSpspXFzkfXvRabezMnU+ICm0VI40AOJFrx09W96EwTnAEZ59/rop1xbPl7yZ+AWsZThr4Js2fEhTMW9k7c9mzjaMi8Onqw8MDW5C45gyTbadMNo4ePvtqOPeKvAPc0JY0K0I0Sk2y3szDmpUa25Eyc8h3AwusxFdjC0uEgSSPaAkuiMzTtmUXY2x2No8YLgS1rj9nMiY+zMWSfbj5psFrh0wI+CHbKxjxjY1qbyU+I0yxws+4NF4k5XLBYQr9Gu157P+t32KEwGgakayuR2MwF0EDlkNV0dQ8IeBwkB1WJaw5AawtNq9DQtwtlXeLFlh4Wi8iZpsFmtylp6lcsaTzqRkMjykJ9j2hzySBno1ozYJyCX4odB934fsigSVi4Yd0i/LnqCojD9eXPVWOK47moNV3y+abZJ0WmUDUoOd/lcA6w5xH6JeQmmxnnhxDdHUHT/AMS1zfelqVPwDGOFILBPrw9ZokRpb17v1KpYJ9j3hXefrOFNorF2iUEoThHjyRdPJDeb+/zRRmMd1qx/jMN1r0vzhYgboH69hf6mj+cLE2iTZ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8" descr="data:image/jpeg;base64,/9j/4AAQSkZJRgABAQAAAQABAAD/2wCEAAkGBxQTEhQUExQWFBUXFBUUFxgXFxQYFxoXFxUXFxQaGhYYHSggGBolHBUVITEhJSkrLi4uFx8zODMsNygtLisBCgoKDg0OGxAQGiwcHBwsLCwsLCwsLCwsLCwsLCwsLCwsLCwsLCwsLCwsLCwsNywsLCwsNywsLDc3LCw3LCsrLP/AABEIAQwAuAMBIgACEQEDEQH/xAAcAAACAgMBAQAAAAAAAAAAAAADBQIEAAEGBwj/xABBEAABAwIDBQUECAQFBQEAAAABAAIRAyEEMUEFBhJRYSJxgZHwE6GxwQckMkJSstHhFDR08SNTYnKCFTNDVHOS/8QAGQEAAwEBAQAAAAAAAAAAAAAAAQIDAAQF/8QAIhEAAgICAwACAwEAAAAAAAAAAAECEQMhEjFBBFETIjJh/9oADAMBAAIRAxEAPwDydhRGlCYERgWLxCtKHUetlDelXY7eiMq3hQqYCvYUZLSDiWxkzJahYzJSIUDvRpqHVRoVTE12szPhqslbBJpLZMLHJV/1F0yABnb1mtOx7zrHdbx71RY2c7zxH+GiT0VyRFlx7qxOZPPMqHtTe5g53QeGwx+XXh2avYeuYiZXJbN2qKdMgjiM9kTa+fkoUds1WkuDs8wRbyU3hbOiHzILZ2zDzW6mLa3Mz4rlaW3JB4hB6ZeSp1McSeSCxPplMnzIcbR1RwdOuOJvE09CUwwGzqlOi4NfxjTizHiku52P7TmOcBayY1tpFpLQc09cSWNKS5LsWbM2McQ8tdDeHWAnO191KXsXFre00ZhDbtUUqXZA4ibn4qntzbLy1pplwBsbIpifjSs5/dVkY7DA/wDsUvzhYuj3R3be7E4eoTAFZj8uTgVirZxzxNM4hhRmoVNHposWJFxQnFGehOWDIirmGVNW8IUH0HG9jNpspaLGZIeJqhgLiJjQ+5Q9O+6VszGV+BhOuknzXPV6hcZOZUsRiHPdJ8OiEFeEeJwZsrm6XRFSa5SjmtEJyRkLRC3KwWWMRKkStLCFjG5Ug5RWSsYK15GsJhszFHivcmwlLQrWzyA9pJ1lLJaK4pNSPQtm7riBUqOz0U9vAeyAYLs6ckSltZjY43S3hsBGcKhQwL6z3OcS2mch0Ub8R6Six5uxt2k9+HDXAONRjeHvK2q2xN1mU8Th6jRlVYfesTHJlTs8tpKw1VqSsNKozmiafZBeEeoq71gyNK3gwqbQmODCEuhsStjGiPXxSzb1ZvFwMILc5HXIdYTQmGknl5rlszyCnjjbsv8AInUa+zSNh8O95AaCSosp8TgGi5IAHebL1ndjdhtGkC4BzyAT0KbJkUUc+PHye+jyuthnCxBF0ENXsuN3eY89/SVWwm5FMEl1/CFNZ/tDywx8Z5GaR5KdPDOdkCvbhu7SH3Z7xKANi0mGzQhL5FeGjhg32ecbH3Yc8EutyVLbexXUTzC9bbRjIAZpVtfAh7SCOikvkSvZ0/hhJcTyFaVvaGE9nUc3kVVIXcnas8+Sp0TYphDYVYhYyOu2VsjsNqPPFkU+x22GijAgQIXGbO2y9rfZm406IWKmCSSJ0UXF2ei88eKpbHm6O2cQ7GYemHSz29Of9vFdYnH0ZYVrajeIQ7jBCxHRz5Iybts82plWGqs0otNyo0Qiwjwq71begVAgh5IGxqb4KnlHkldJt11Gy8M1zGmbl0OGQA5zySZHRTBG2J9qY2OFoEWnzSSE427UZ9kXcCb9PQlJk0Oied/vV2dx9GWxva1XVnCWsgN6u18hHmvWW0Qk26eBbSoU2tEdkE+IE+Kf0yuNy5SbY9UkgTqawNRXqPDKIgJwS+tb15JjUBCWV2HVTmWxLYIkStVaXEI5lCfZSdiOG50Cno6OLPK98KUYl6QOTfeTE+0rvPVKCV6eP+Uefm/tmMCtAKozNWGlUEQy2bSkyj1iDVYDaLq5sqmOCVz21K81CRZT7Y0XxdnsG62Ia+rSAABD2rS833O2lUGNwoDjHt6QI59sLEvFlcudN9COESm1FFJSDIVGxFCgjBK1Vpo1IIj2qd7LqOig1qa4DEcII0OaXnNWKBWls2NUxdtJh4jmqlMfFdIWgiCJCHh93z7Si6ew+s1gnMkEF3kPissioTJgd2etYTHsaILoiAEww20qb5DajTFjBHkuI3g2SAXvdxniJiDzOUeS4qthS18MeWmY4CO1PcDPuXLCNvstOCpP7PdjdbauK3MxtWOBxkaLpsZjDTBcRbmhyXoksTTotVUuxbwuK3o30eHcNIj4rkX7wYlxniPhkm/G5qxk1jdM9QqjUX8Ul2piHBrufqFy+zt4K9OzjM87p9h3GvTMiJ+X91OWNxZ145KSPO8S7tFBKPjaRa9zTmCQq69GJ5E/6YTDgcQnKQunrbCAEg6LmMNAcJuOSdna7nDhyST5eFsUoJNTVlnH4oUmBrcykLMK95mFqtWJd2ua6WhjKYYDawW6ROTUpX4B3T2cW4zClxj/AB6X5wsW9hY41MfhALD+IpfnCxHZN0LjZYpLRCU7AtJy3UeIQWlQe5ag3SIl11bwyoU0yw4stI2PbLAsmWyMQXVsK0/YZXLv+Tmx8kslFwOILa1GMjVpz4OCiXn/ACexVaAcCCLRCSO2AfaCoOEv/FYO6X5+C6IFSA62SKNnLHK0UMHgQwRAnn6zUN4mTRdzghMB7ks27U7KSSpDwblNHmbtlguh2Z9479ENm7rB2i8Fsk8LRBbP+qV27abXACOfejjAM5A991o5JeHXNQb2jisBsMEyHEjLtCfeF0uFwTWCwjP10TYsHKOuSXbQqX5D17rJZNvs0ZJ6Wjzbe6mBiqkcx5wl3/Tn8BeWu4BF4tfIJuxhrV6ro4jfhAvcmP1VneiqaeGo0DYucarh0Ahs+ZK7YyeonFPHpzZy7RCsUGTnbWUBoMLYeQCqnOiNR4nJRaVABScxEX/Rzucfr2E/qKX5wsWtzf57Cf1NL84W0rMYAslalahLR08jHFV3lEqIDyikLKRKm5MKJSyk5MKRQmPiZZTvdDFsZXAqNDmvhokTDplpHjCSBEwlThe13JzT5EKLWjoe0e0UnKcnRQjtSNb/AKKZeks4qrZqnUAJE35apFtzHU3djiGd7pzi6IewgjRchjt0Ww17iTOhU570dWBRuzbKzaZMGYjqEwpbRBEg5oOGwDGAjS3q6p1sIGklnkdO5T62jolxkMKuNEWSHalQmnUdrEDUqFSqS4+SI7EcLS85NBPkJRXaG4KKKu4mB9m11apDRJzzaG6k6WXF7cx5xFd9U2BMNHJo+yPXNRoYmtVlnG7hJLnNkxfNDxbYsNF3wjTtnmzlyVLpFYuUS9aJWgq0QG2Fa0M7UAkSCqFWkS3jtnEaqL6sgA6IPElSKzmmqHe5R+v4Sf8A2KP5wsUdzv57Cf1FL84WIsiGFJbNNWoUakKdnVSFtZsKpUKt4p4VF5TolNk6avUVRohXqSEymIstWwoNRGKTOpHq27W0vbUKbs3NAY7vA+YhNThZuHEO5j9Fwv0egmrVaMvZ8RHUG3xK79nRSo5p/rLQqxYxLbtcHjkR+maUYrH4vKGCNF0OMokib5aLn8RgXHMuPS8dFGR2YZRfdC91LEVc/ZiOUn3KT+OmAH6X74yV6lTe3SAlu0O066TZZSt0VabfM3WbU2c+thzwuaxrnhnEddXAeSv7H2a7EVOFtmj7TuXQcynH0ibMaNnVGgQKfA5vSHDzNyujFjb2c/yc6X6rd9nFP2QzD0obcm7nHMn9FyOPzTfZm1HuZwvdxDITpGV0p2jmV0wTT2cmRpxVC8qK2StsCqc5lW2i2xhdkESiwvcGASTkmW1iKTRSbnm4pXLdIavQm5zD/HYT+ppfnCxX/o/dxYzDsP8AnUyPB0rFmakVy9DqOU4WnsS0VsW4hVlfxFFVXU06JSRlIK5TVamFYopZFsYdpR6bbEwYGcZwp4DCmoYGWp5I+8BNOiG8IbM8iSOZKnVui7lxVjj6MNrM/jC1x4S6m5rORuCB32XplU8DoPWF84ccEEGDAIIz7x1XebC+k2owCniqYrs/FPC8adzvcnlA4XPez1N9cRzCBi8SGiZHX5dy5Ju+Wz3xFWvT72AhLN4t46BpzRrGs4Edh1NzLc+KSLclFxZ0RcPse7V2s2CZzPzsEPZG79Su7jqyxmcfedyj8I70o2TvPgKTWvfxvqxJ7BIa7UNm1uas436VmttQw5J/FUdHjwtHzWWL7Gn8ilUD0vB4VtNsNaGtA0y6/wB15p9KO+FN7DhaDuOSDUeD2ezk0czOZ6dVx+3d8MVirVah4PwM7LfEDPxSAuk+vAK6icntss4Svwd2uXzVrGYYuEjP3HxS2fBXcJXkRrot/o6+mKnNgwbItFwBynvTLE4YOuQZ5i1uqr19nFo4m9tmrgMu9GwcWMtjbbbQdxewpuPO4PzS7alcVqrqkcHEZgXCr+yPgiimO9BJJ2G29DTclv1/CQ6/8RS004hK2i7oD69hf/vS/OFiIGAbUCnIShtZGZVJ7vWqziFTLrwgOpBQOKA6nyCg7FO525C3uGa1GckHOFIAJgd5VzZ2z3VASCA0WLnZeHNR2Psz2nbqHhpjmftHkOXeuiq1mNaJLeBs5C1tAdSkk/opDfZCni2UmENEtaIJM3d5dqe+y5DaeMNQuOp9BWdq481XcmjIC3iqbm9krRVME5WUvZFwbwibEWWxhX/gd5FWcE8sHGM2uBzz0IXSU64eA4OiYMTe+dk0pV4LCCa7o5anRcDBafJGc5vJMNrYgxAalzweEE8lk7A4qLpbCPrNIgKoVp7fii8Rcb5DP1zTC9gTlPkj4aj2ZOumSHjXhxkDhHKZVsDsgdPhnHVZsKWwJZyWmsAujcNvdK0KZOXklsJcwOMDT2mh7f8AVn1TDaG8hgNYJvkfs8JFo5EckjcCInw/VbYySNAeeXXPJLSHtggffe36KfuWyBfhuNDl6CiM7pgDjdH+dwv/AN6X5wsUt0P53CT/AJ9K1/xhYsLIQsYB1K2+rOakL+RQSzNUZIkZn5KTSJE5WmM4190qARaVObnJAyOro4qi5gggw3ha0wOHlNr/ALrn8biXPMuOWnxgIDneA06c1pxv80iiW5ao0Bf16KLVPZiM/RWgLKNXIregI7PvLeYI9XXpO7v0e4Z1Jj6pc9zm8REkC4tEcl5xsuleYm8a/oV7TuLiuPDtaftU+wbRI0Md3wWl2DfGyOG+j7BCP8MmObiZ81cq7jYF2dGO4kfAroaaKCgJykcdX+jvANl5aWtAJMuMAc7m0Lx/eGtRdWf/AAzOCiCA2SSTH3jOU8l3H0nb4e0LsLhz/hgn2rxk934QR90a8/BeZ8d0yDbXZuLjS4TN4z+fq6XYdsvbP4h8UweDOqEh4ggFjXcrdclNrPWS2ynJHhNx43OSWxqJN4nA9ni6QSfDyVLEEOPCGwAcyZNtBFoU8UA48LH8WcxIZ/tGrup1WUqXCJ5om7Ntbp3LCFjxkVIRZE1jXdEfXcJ/UUs/94WKO6Tfr2F5fxFL84WlhGKqYzUHDwU6Wvh+yxw+CYUA4o2FfBg5HuF9LkG11Etz9e5a4bLA6LFhlcevesLY8EehVDmn2jzxiOHiu0tAsA7Np77ZclBwhJZVEQ3rqoVciiOaoVp4fBZdhfRY3cpNJJcQYIsS2TPIOBnJdbu9tMYXENe4FrKgbSqSGCDchx4eR6ZE8lwezsSWOEGLzmBcZZhPMTim1BJvOctpujs6EEEBGSNGnGj3oPGfSSchzuV5fv7v6Xh1DCE8BkVKontdGch11XP4neas7Cig6qAwdmbio4ZBrpP2R74HJcrUeJ9aeCCVk+NbZlWsYA0FrIDipPPesDZVAXZY2ayXgDr00/dMKtsvR1gfNU9m1O0baZ8tPn7ldjz8rKU+ykeiNFvFYZlU9oub9kHiM3IPYA5D8Rzk+SsbVZwNALu04WYLENN+J/Q6N7ydEsosutFXsEn4WcKYIVio1V3eCtVHWTPsKAD4evktt9dFgdyEaqTTePlrmizDXdYfXcJr/j0p/wD21YjbqUfreGJ/z6UDn2wsS2BiNusDl+y0MoW6IAnT4axBWcx66p2KbaM9SP3WNp+veiMbzE2t5z8lIM7rD90thoG10EGxi94IsQYjkrDqjXHsjgOrfuh3Q8s7fohhlufuvl80ShX9nMjia4AObzgyIOhBmD1SsK0BA6KNbJWq9NskMIc37rhI7pboenRU3kGSEUFlJp09+XyTOhDgb3joZtll6lZses0SCJn/AGDXm7pOic4log8I4ngO+zUDoBzkBkAR8EzYIx0c5TqAOJc2RcEZe/Q5XWm19CBaYAAm+d1dZSAL+UO/FpEaKnUw1/2PKeSa9UDiwBZ2oPZuVLuuFOqwa/Pl3IcQPXJAHRZ2VRLqkNBJ4SYAOmtlcr1nMBeG8RBjKQIgyekwLqvsTEFtYOBvB8ez1sibaxZDTTFuI8biLE3MDoJvHNI1cqGWlYoq1HPcXOJLiZJOZJ5lHoN1QGAK5Sjh9eoTvoVGaKzTd2Yyt8PQVd3r5qwxhImbWB8Z17vgkY6K1Om4ut3nu9SrNIBukmYvl4DyzU3uiwEDLujqVrhnK3P3R8ULDQ23WJOMwus4ikb8+MFYh7qu+uYWRc4ijbrxjyWLUK2JMObkCe5Fdn746qOHALrwLHKclJzstNfGU4EEyHVSY23f8lHvmZ1PL+6l7SMuqUJh5RmtGY019euawuuM+nz+XmpNA9euqUJLDYXiDxxXaJ4dHD70O0IsY1ulgfmCnOAJFRhETJtzsZHiJCU44CZBsRxDuKeL2LI1snCvqP4aYMmxPCXQCQJMA8+i6zFYItovc4Oc/Nz3NgkXvc2Svc2iS4wJmx7LnddCB93mm+2CxjCOEBxAj/DY37Tic+MkaaIyex8elZztaoGHQlpcCO3e40KqVqhJv159FPEMPA6WyS8niPFNtDPf3oZY4dftaHkDM6pmkidtlfEVIPcevIc0Jzj7/wBEf2OvyPfmoP8A1j4raA0T2fUiozq4DzMJlvA4cLG2LuJ0xnwiAwdx4neSUjmNMviEz3hpyW1J7LmiBy1PxSyX7IZdMVBW6JsO5UwrdOYC0ugRC+9XtnOkOZMS0jxEuHnkqgcpNeQeqRlCzVfJnI2kA2nn4wTHVVy4Wt/aclvi9evBRczO/r18Fkg2Md2P53C8/b0r/wDMLFm6387hbx9YpfnatokmJKNU8QnJW6Z9dVScQCCPxX8wZ9/uV1g58inYV2bDfH1/ZEptt356+r/BRDM+d8vBT0yn9EjGRrh8VtovmDmtMvp199/gpsEkketUoCWFMVWO0D2mOdxPrqhb3YUU8Q9rYDeJxaBkATIA848FYDSDJ0Mx7/khb54Y08RUYSD/AIjyIy4XHib8SFo/0CXRT2ZiwxpgAu4pEtLpBF9YCi7FAkW7UwSBAjoBcJe10XzV2jScRxRaYGUWPIK1CqRapuh5kQAZM8ceI/VCxWMEkNaIkxd1pEC1kF9DhAe7JxMcJbob9yY0sJSd9niyP2gzUgNvaFmq7GTbVAtnYN9XJtpGXDNh/qdOSFtDBlpPEL9n8Ook5HL911LyKdOAJPaAth3XgNGRnOUufSbBJzM/5LcmxkSksrw0cuaUDy5ap2x/tcK4OH/bpPc06y1zAe6yHicMRqIkCJYTZs5BXt1Gh3taTrF1J4b3lht8FpPVk6ro5ZoTCi2QDH98vkl7PkruDuCOVx4/2RYqDUmR+3hkiui3LPJa4u66K+4npf4qdlEVyzX16y8lnHbx+Vx8PIqfJaNCO/8ASyYw23VZ9dwsH/z0s8vthaQ91Af43DA3H8RS/OFtARnM1Cm7Zty9fqk7gmuEd2OYgfNVYkQgblfJErPy6DOeUKNMZCLf3RPZm1s7f281OSKIiTAjP18EWezA0vHwWBummZ9eB8lviOvOfn+vmkCGwlMlzRcy5ojxAN+8+9L97cUX4mqTo97B3NeWjxhdHuzheOtTMWFRt+gM/AAritoYgPq1Hiwc97gOQLiR8U0OxZ9AAEwweIMBosCRJMaG0mOqojLNO9m0gGtcAS6QRMATMkcYIIMAKrdCw70EGEa99+EnP/uAA3jJzQmdOmabT9mzXZGgfvDmFZwtd0HiBkNBM1tJnUOlafi3GAGgjLNhNzJP2Ejk/S6j6ALXkB03Bec6HIcu+6MKJvJgkuMcWG5ScweilVr1HEAACQTfhIgm+TR0VPGYqoRmRIkGHXkxaBqhYXdF59DibBM3B/7mHH3Z0bP9koaw4erTrSI9pSc4B4cSJ4nZAZwsobUcxpHHxHtEQXA2t+HVKtqbUfUsXGBkJmCGwNEaYkmqK+1MN7KtVpjJlR7R3Bxj3QoYSpDu+yY71OBxDntiKjKdTxcwcXvlKBYg9yK2iXozaweVkVnLy8FFxHn8Dz6iy2zOR5H1r8lJlUS4Ogk/LP4oJdB70Wp0EeuqgD09aJjMY7sOnF4WR/56WX+9v7LFrdxv1zC2I+sUvztWIiM5chMdnv7EDO63WwDRq73foj7PwojM5n4KjFS2WabJHrRXqb850Pr5eSpspXFzkfXvRabezMnU+ICm0VI40AOJFrx09W96EwTnAEZ59/rop1xbPl7yZ+AWsZThr4Js2fEhTMW9k7c9mzjaMi8Onqw8MDW5C45gyTbadMNo4ePvtqOPeKvAPc0JY0K0I0Sk2y3szDmpUa25Eyc8h3AwusxFdjC0uEgSSPaAkuiMzTtmUXY2x2No8YLgS1rj9nMiY+zMWSfbj5psFrh0wI+CHbKxjxjY1qbyU+I0yxws+4NF4k5XLBYQr9Gu157P+t32KEwGgakayuR2MwF0EDlkNV0dQ8IeBwkB1WJaw5AawtNq9DQtwtlXeLFlh4Wi8iZpsFmtylp6lcsaTzqRkMjykJ9j2hzySBno1ozYJyCX4odB934fsigSVi4Yd0i/LnqCojD9eXPVWOK47moNV3y+abZJ0WmUDUoOd/lcA6w5xH6JeQmmxnnhxDdHUHT/AMS1zfelqVPwDGOFILBPrw9ZokRpb17v1KpYJ9j3hXefrOFNorF2iUEoThHjyRdPJDeb+/zRRmMd1qx/jMN1r0vzhYgboH69hf6mj+cLE2iTZ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10" descr="data:image/jpeg;base64,/9j/4AAQSkZJRgABAQAAAQABAAD/2wCEAAkGBxQTEhQUExQWFBUXFBUUFxgXFxQYFxoXFxUXFxQaGhYYHSggGBolHBUVITEhJSkrLi4uFx8zODMsNygtLisBCgoKDg0OGxAQGiwcHBwsLCwsLCwsLCwsLCwsLCwsLCwsLCwsLCwsLCwsLCwsNywsLCwsNywsLDc3LCw3LCsrLP/AABEIAQwAuAMBIgACEQEDEQH/xAAcAAACAgMBAQAAAAAAAAAAAAADBQIEAAEGBwj/xABBEAABAwIDBQUECAQFBQEAAAABAAIRAyEEMUEFBhJRYSJxgZHwE6GxwQckMkJSstHhFDR08SNTYnKCFTNDVHOS/8QAGQEAAwEBAQAAAAAAAAAAAAAAAQIDAAQF/8QAIhEAAgICAwACAwEAAAAAAAAAAAECEQMhEjFBBFETIjJh/9oADAMBAAIRAxEAPwDydhRGlCYERgWLxCtKHUetlDelXY7eiMq3hQqYCvYUZLSDiWxkzJahYzJSIUDvRpqHVRoVTE12szPhqslbBJpLZMLHJV/1F0yABnb1mtOx7zrHdbx71RY2c7zxH+GiT0VyRFlx7qxOZPPMqHtTe5g53QeGwx+XXh2avYeuYiZXJbN2qKdMgjiM9kTa+fkoUds1WkuDs8wRbyU3hbOiHzILZ2zDzW6mLa3Mz4rlaW3JB4hB6ZeSp1McSeSCxPplMnzIcbR1RwdOuOJvE09CUwwGzqlOi4NfxjTizHiku52P7TmOcBayY1tpFpLQc09cSWNKS5LsWbM2McQ8tdDeHWAnO191KXsXFre00ZhDbtUUqXZA4ibn4qntzbLy1pplwBsbIpifjSs5/dVkY7DA/wDsUvzhYuj3R3be7E4eoTAFZj8uTgVirZxzxNM4hhRmoVNHposWJFxQnFGehOWDIirmGVNW8IUH0HG9jNpspaLGZIeJqhgLiJjQ+5Q9O+6VszGV+BhOuknzXPV6hcZOZUsRiHPdJ8OiEFeEeJwZsrm6XRFSa5SjmtEJyRkLRC3KwWWMRKkStLCFjG5Ug5RWSsYK15GsJhszFHivcmwlLQrWzyA9pJ1lLJaK4pNSPQtm7riBUqOz0U9vAeyAYLs6ckSltZjY43S3hsBGcKhQwL6z3OcS2mch0Ub8R6Six5uxt2k9+HDXAONRjeHvK2q2xN1mU8Th6jRlVYfesTHJlTs8tpKw1VqSsNKozmiafZBeEeoq71gyNK3gwqbQmODCEuhsStjGiPXxSzb1ZvFwMILc5HXIdYTQmGknl5rlszyCnjjbsv8AInUa+zSNh8O95AaCSosp8TgGi5IAHebL1ndjdhtGkC4BzyAT0KbJkUUc+PHye+jyuthnCxBF0ENXsuN3eY89/SVWwm5FMEl1/CFNZ/tDywx8Z5GaR5KdPDOdkCvbhu7SH3Z7xKANi0mGzQhL5FeGjhg32ecbH3Yc8EutyVLbexXUTzC9bbRjIAZpVtfAh7SCOikvkSvZ0/hhJcTyFaVvaGE9nUc3kVVIXcnas8+Sp0TYphDYVYhYyOu2VsjsNqPPFkU+x22GijAgQIXGbO2y9rfZm406IWKmCSSJ0UXF2ei88eKpbHm6O2cQ7GYemHSz29Of9vFdYnH0ZYVrajeIQ7jBCxHRz5Iybts82plWGqs0otNyo0Qiwjwq71begVAgh5IGxqb4KnlHkldJt11Gy8M1zGmbl0OGQA5zySZHRTBG2J9qY2OFoEWnzSSE427UZ9kXcCb9PQlJk0Oied/vV2dx9GWxva1XVnCWsgN6u18hHmvWW0Qk26eBbSoU2tEdkE+IE+Kf0yuNy5SbY9UkgTqawNRXqPDKIgJwS+tb15JjUBCWV2HVTmWxLYIkStVaXEI5lCfZSdiOG50Cno6OLPK98KUYl6QOTfeTE+0rvPVKCV6eP+Uefm/tmMCtAKozNWGlUEQy2bSkyj1iDVYDaLq5sqmOCVz21K81CRZT7Y0XxdnsG62Ia+rSAABD2rS833O2lUGNwoDjHt6QI59sLEvFlcudN9COESm1FFJSDIVGxFCgjBK1Vpo1IIj2qd7LqOig1qa4DEcII0OaXnNWKBWls2NUxdtJh4jmqlMfFdIWgiCJCHh93z7Si6ew+s1gnMkEF3kPissioTJgd2etYTHsaILoiAEww20qb5DajTFjBHkuI3g2SAXvdxniJiDzOUeS4qthS18MeWmY4CO1PcDPuXLCNvstOCpP7PdjdbauK3MxtWOBxkaLpsZjDTBcRbmhyXoksTTotVUuxbwuK3o30eHcNIj4rkX7wYlxniPhkm/G5qxk1jdM9QqjUX8Ul2piHBrufqFy+zt4K9OzjM87p9h3GvTMiJ+X91OWNxZ145KSPO8S7tFBKPjaRa9zTmCQq69GJ5E/6YTDgcQnKQunrbCAEg6LmMNAcJuOSdna7nDhyST5eFsUoJNTVlnH4oUmBrcykLMK95mFqtWJd2ua6WhjKYYDawW6ROTUpX4B3T2cW4zClxj/AB6X5wsW9hY41MfhALD+IpfnCxHZN0LjZYpLRCU7AtJy3UeIQWlQe5ag3SIl11bwyoU0yw4stI2PbLAsmWyMQXVsK0/YZXLv+Tmx8kslFwOILa1GMjVpz4OCiXn/ACexVaAcCCLRCSO2AfaCoOEv/FYO6X5+C6IFSA62SKNnLHK0UMHgQwRAnn6zUN4mTRdzghMB7ks27U7KSSpDwblNHmbtlguh2Z9479ENm7rB2i8Fsk8LRBbP+qV27abXACOfejjAM5A991o5JeHXNQb2jisBsMEyHEjLtCfeF0uFwTWCwjP10TYsHKOuSXbQqX5D17rJZNvs0ZJ6Wjzbe6mBiqkcx5wl3/Tn8BeWu4BF4tfIJuxhrV6ro4jfhAvcmP1VneiqaeGo0DYucarh0Ahs+ZK7YyeonFPHpzZy7RCsUGTnbWUBoMLYeQCqnOiNR4nJRaVABScxEX/Rzucfr2E/qKX5wsWtzf57Cf1NL84W0rMYAslalahLR08jHFV3lEqIDyikLKRKm5MKJSyk5MKRQmPiZZTvdDFsZXAqNDmvhokTDplpHjCSBEwlThe13JzT5EKLWjoe0e0UnKcnRQjtSNb/AKKZeks4qrZqnUAJE35apFtzHU3djiGd7pzi6IewgjRchjt0Ww17iTOhU570dWBRuzbKzaZMGYjqEwpbRBEg5oOGwDGAjS3q6p1sIGklnkdO5T62jolxkMKuNEWSHalQmnUdrEDUqFSqS4+SI7EcLS85NBPkJRXaG4KKKu4mB9m11apDRJzzaG6k6WXF7cx5xFd9U2BMNHJo+yPXNRoYmtVlnG7hJLnNkxfNDxbYsNF3wjTtnmzlyVLpFYuUS9aJWgq0QG2Fa0M7UAkSCqFWkS3jtnEaqL6sgA6IPElSKzmmqHe5R+v4Sf8A2KP5wsUdzv57Cf1FL84WIsiGFJbNNWoUakKdnVSFtZsKpUKt4p4VF5TolNk6avUVRohXqSEymIstWwoNRGKTOpHq27W0vbUKbs3NAY7vA+YhNThZuHEO5j9Fwv0egmrVaMvZ8RHUG3xK79nRSo5p/rLQqxYxLbtcHjkR+maUYrH4vKGCNF0OMokib5aLn8RgXHMuPS8dFGR2YZRfdC91LEVc/ZiOUn3KT+OmAH6X74yV6lTe3SAlu0O066TZZSt0VabfM3WbU2c+thzwuaxrnhnEddXAeSv7H2a7EVOFtmj7TuXQcynH0ibMaNnVGgQKfA5vSHDzNyujFjb2c/yc6X6rd9nFP2QzD0obcm7nHMn9FyOPzTfZm1HuZwvdxDITpGV0p2jmV0wTT2cmRpxVC8qK2StsCqc5lW2i2xhdkESiwvcGASTkmW1iKTRSbnm4pXLdIavQm5zD/HYT+ppfnCxX/o/dxYzDsP8AnUyPB0rFmakVy9DqOU4WnsS0VsW4hVlfxFFVXU06JSRlIK5TVamFYopZFsYdpR6bbEwYGcZwp4DCmoYGWp5I+8BNOiG8IbM8iSOZKnVui7lxVjj6MNrM/jC1x4S6m5rORuCB32XplU8DoPWF84ccEEGDAIIz7x1XebC+k2owCniqYrs/FPC8adzvcnlA4XPez1N9cRzCBi8SGiZHX5dy5Ju+Wz3xFWvT72AhLN4t46BpzRrGs4Edh1NzLc+KSLclFxZ0RcPse7V2s2CZzPzsEPZG79Su7jqyxmcfedyj8I70o2TvPgKTWvfxvqxJ7BIa7UNm1uas436VmttQw5J/FUdHjwtHzWWL7Gn8ilUD0vB4VtNsNaGtA0y6/wB15p9KO+FN7DhaDuOSDUeD2ezk0czOZ6dVx+3d8MVirVah4PwM7LfEDPxSAuk+vAK6icntss4Svwd2uXzVrGYYuEjP3HxS2fBXcJXkRrot/o6+mKnNgwbItFwBynvTLE4YOuQZ5i1uqr19nFo4m9tmrgMu9GwcWMtjbbbQdxewpuPO4PzS7alcVqrqkcHEZgXCr+yPgiimO9BJJ2G29DTclv1/CQ6/8RS004hK2i7oD69hf/vS/OFiIGAbUCnIShtZGZVJ7vWqziFTLrwgOpBQOKA6nyCg7FO525C3uGa1GckHOFIAJgd5VzZ2z3VASCA0WLnZeHNR2Psz2nbqHhpjmftHkOXeuiq1mNaJLeBs5C1tAdSkk/opDfZCni2UmENEtaIJM3d5dqe+y5DaeMNQuOp9BWdq481XcmjIC3iqbm9krRVME5WUvZFwbwibEWWxhX/gd5FWcE8sHGM2uBzz0IXSU64eA4OiYMTe+dk0pV4LCCa7o5anRcDBafJGc5vJMNrYgxAalzweEE8lk7A4qLpbCPrNIgKoVp7fii8Rcb5DP1zTC9gTlPkj4aj2ZOumSHjXhxkDhHKZVsDsgdPhnHVZsKWwJZyWmsAujcNvdK0KZOXklsJcwOMDT2mh7f8AVn1TDaG8hgNYJvkfs8JFo5EckjcCInw/VbYySNAeeXXPJLSHtggffe36KfuWyBfhuNDl6CiM7pgDjdH+dwv/AN6X5wsUt0P53CT/AJ9K1/xhYsLIQsYB1K2+rOakL+RQSzNUZIkZn5KTSJE5WmM4190qARaVObnJAyOro4qi5gggw3ha0wOHlNr/ALrn8biXPMuOWnxgIDneA06c1pxv80iiW5ao0Bf16KLVPZiM/RWgLKNXIregI7PvLeYI9XXpO7v0e4Z1Jj6pc9zm8REkC4tEcl5xsuleYm8a/oV7TuLiuPDtaftU+wbRI0Md3wWl2DfGyOG+j7BCP8MmObiZ81cq7jYF2dGO4kfAroaaKCgJykcdX+jvANl5aWtAJMuMAc7m0Lx/eGtRdWf/AAzOCiCA2SSTH3jOU8l3H0nb4e0LsLhz/hgn2rxk934QR90a8/BeZ8d0yDbXZuLjS4TN4z+fq6XYdsvbP4h8UweDOqEh4ggFjXcrdclNrPWS2ynJHhNx43OSWxqJN4nA9ni6QSfDyVLEEOPCGwAcyZNtBFoU8UA48LH8WcxIZ/tGrup1WUqXCJ5om7Ntbp3LCFjxkVIRZE1jXdEfXcJ/UUs/94WKO6Tfr2F5fxFL84WlhGKqYzUHDwU6Wvh+yxw+CYUA4o2FfBg5HuF9LkG11Etz9e5a4bLA6LFhlcevesLY8EehVDmn2jzxiOHiu0tAsA7Np77ZclBwhJZVEQ3rqoVciiOaoVp4fBZdhfRY3cpNJJcQYIsS2TPIOBnJdbu9tMYXENe4FrKgbSqSGCDchx4eR6ZE8lwezsSWOEGLzmBcZZhPMTim1BJvOctpujs6EEEBGSNGnGj3oPGfSSchzuV5fv7v6Xh1DCE8BkVKontdGch11XP4neas7Cig6qAwdmbio4ZBrpP2R74HJcrUeJ9aeCCVk+NbZlWsYA0FrIDipPPesDZVAXZY2ayXgDr00/dMKtsvR1gfNU9m1O0baZ8tPn7ldjz8rKU+ykeiNFvFYZlU9oub9kHiM3IPYA5D8Rzk+SsbVZwNALu04WYLENN+J/Q6N7ydEsosutFXsEn4WcKYIVio1V3eCtVHWTPsKAD4evktt9dFgdyEaqTTePlrmizDXdYfXcJr/j0p/wD21YjbqUfreGJ/z6UDn2wsS2BiNusDl+y0MoW6IAnT4axBWcx66p2KbaM9SP3WNp+veiMbzE2t5z8lIM7rD90thoG10EGxi94IsQYjkrDqjXHsjgOrfuh3Q8s7fohhlufuvl80ShX9nMjia4AObzgyIOhBmD1SsK0BA6KNbJWq9NskMIc37rhI7pboenRU3kGSEUFlJp09+XyTOhDgb3joZtll6lZses0SCJn/AGDXm7pOic4log8I4ngO+zUDoBzkBkAR8EzYIx0c5TqAOJc2RcEZe/Q5XWm19CBaYAAm+d1dZSAL+UO/FpEaKnUw1/2PKeSa9UDiwBZ2oPZuVLuuFOqwa/Pl3IcQPXJAHRZ2VRLqkNBJ4SYAOmtlcr1nMBeG8RBjKQIgyekwLqvsTEFtYOBvB8ez1sibaxZDTTFuI8biLE3MDoJvHNI1cqGWlYoq1HPcXOJLiZJOZJ5lHoN1QGAK5Sjh9eoTvoVGaKzTd2Yyt8PQVd3r5qwxhImbWB8Z17vgkY6K1Om4ut3nu9SrNIBukmYvl4DyzU3uiwEDLujqVrhnK3P3R8ULDQ23WJOMwus4ikb8+MFYh7qu+uYWRc4ijbrxjyWLUK2JMObkCe5Fdn746qOHALrwLHKclJzstNfGU4EEyHVSY23f8lHvmZ1PL+6l7SMuqUJh5RmtGY019euawuuM+nz+XmpNA9euqUJLDYXiDxxXaJ4dHD70O0IsY1ulgfmCnOAJFRhETJtzsZHiJCU44CZBsRxDuKeL2LI1snCvqP4aYMmxPCXQCQJMA8+i6zFYItovc4Oc/Nz3NgkXvc2Svc2iS4wJmx7LnddCB93mm+2CxjCOEBxAj/DY37Tic+MkaaIyex8elZztaoGHQlpcCO3e40KqVqhJv159FPEMPA6WyS8niPFNtDPf3oZY4dftaHkDM6pmkidtlfEVIPcevIc0Jzj7/wBEf2OvyPfmoP8A1j4raA0T2fUiozq4DzMJlvA4cLG2LuJ0xnwiAwdx4neSUjmNMviEz3hpyW1J7LmiBy1PxSyX7IZdMVBW6JsO5UwrdOYC0ugRC+9XtnOkOZMS0jxEuHnkqgcpNeQeqRlCzVfJnI2kA2nn4wTHVVy4Wt/aclvi9evBRczO/r18Fkg2Md2P53C8/b0r/wDMLFm6387hbx9YpfnatokmJKNU8QnJW6Z9dVScQCCPxX8wZ9/uV1g58inYV2bDfH1/ZEptt356+r/BRDM+d8vBT0yn9EjGRrh8VtovmDmtMvp199/gpsEkketUoCWFMVWO0D2mOdxPrqhb3YUU8Q9rYDeJxaBkATIA848FYDSDJ0Mx7/khb54Y08RUYSD/AIjyIy4XHib8SFo/0CXRT2ZiwxpgAu4pEtLpBF9YCi7FAkW7UwSBAjoBcJe10XzV2jScRxRaYGUWPIK1CqRapuh5kQAZM8ceI/VCxWMEkNaIkxd1pEC1kF9DhAe7JxMcJbob9yY0sJSd9niyP2gzUgNvaFmq7GTbVAtnYN9XJtpGXDNh/qdOSFtDBlpPEL9n8Ook5HL911LyKdOAJPaAth3XgNGRnOUufSbBJzM/5LcmxkSksrw0cuaUDy5ap2x/tcK4OH/bpPc06y1zAe6yHicMRqIkCJYTZs5BXt1Gh3taTrF1J4b3lht8FpPVk6ro5ZoTCi2QDH98vkl7PkruDuCOVx4/2RYqDUmR+3hkiui3LPJa4u66K+4npf4qdlEVyzX16y8lnHbx+Vx8PIqfJaNCO/8ASyYw23VZ9dwsH/z0s8vthaQ91Af43DA3H8RS/OFtARnM1Cm7Zty9fqk7gmuEd2OYgfNVYkQgblfJErPy6DOeUKNMZCLf3RPZm1s7f281OSKIiTAjP18EWezA0vHwWBummZ9eB8lviOvOfn+vmkCGwlMlzRcy5ojxAN+8+9L97cUX4mqTo97B3NeWjxhdHuzheOtTMWFRt+gM/AAritoYgPq1Hiwc97gOQLiR8U0OxZ9AAEwweIMBosCRJMaG0mOqojLNO9m0gGtcAS6QRMATMkcYIIMAKrdCw70EGEa99+EnP/uAA3jJzQmdOmabT9mzXZGgfvDmFZwtd0HiBkNBM1tJnUOlafi3GAGgjLNhNzJP2Ejk/S6j6ALXkB03Bec6HIcu+6MKJvJgkuMcWG5ScweilVr1HEAACQTfhIgm+TR0VPGYqoRmRIkGHXkxaBqhYXdF59DibBM3B/7mHH3Z0bP9koaw4erTrSI9pSc4B4cSJ4nZAZwsobUcxpHHxHtEQXA2t+HVKtqbUfUsXGBkJmCGwNEaYkmqK+1MN7KtVpjJlR7R3Bxj3QoYSpDu+yY71OBxDntiKjKdTxcwcXvlKBYg9yK2iXozaweVkVnLy8FFxHn8Dz6iy2zOR5H1r8lJlUS4Ogk/LP4oJdB70Wp0EeuqgD09aJjMY7sOnF4WR/56WX+9v7LFrdxv1zC2I+sUvztWIiM5chMdnv7EDO63WwDRq73foj7PwojM5n4KjFS2WabJHrRXqb850Pr5eSpspXFzkfXvRabezMnU+ICm0VI40AOJFrx09W96EwTnAEZ59/rop1xbPl7yZ+AWsZThr4Js2fEhTMW9k7c9mzjaMi8Onqw8MDW5C45gyTbadMNo4ePvtqOPeKvAPc0JY0K0I0Sk2y3szDmpUa25Eyc8h3AwusxFdjC0uEgSSPaAkuiMzTtmUXY2x2No8YLgS1rj9nMiY+zMWSfbj5psFrh0wI+CHbKxjxjY1qbyU+I0yxws+4NF4k5XLBYQr9Gu157P+t32KEwGgakayuR2MwF0EDlkNV0dQ8IeBwkB1WJaw5AawtNq9DQtwtlXeLFlh4Wi8iZpsFmtylp6lcsaTzqRkMjykJ9j2hzySBno1ozYJyCX4odB934fsigSVi4Yd0i/LnqCojD9eXPVWOK47moNV3y+abZJ0WmUDUoOd/lcA6w5xH6JeQmmxnnhxDdHUHT/AMS1zfelqVPwDGOFILBPrw9ZokRpb17v1KpYJ9j3hXefrOFNorF2iUEoThHjyRdPJDeb+/zRRmMd1qx/jMN1r0vzhYgboH69hf6mj+cLE2iTZ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12" descr="data:image/jpeg;base64,/9j/4AAQSkZJRgABAQAAAQABAAD/2wCEAAkGBxQTEhQUExQWFBUXFBUUFxgXFxQYFxoXFxUXFxQaGhYYHSggGBolHBUVITEhJSkrLi4uFx8zODMsNygtLisBCgoKDg0OGxAQGiwcHBwsLCwsLCwsLCwsLCwsLCwsLCwsLCwsLCwsLCwsLCwsNywsLCwsNywsLDc3LCw3LCsrLP/AABEIAQwAuAMBIgACEQEDEQH/xAAcAAACAgMBAQAAAAAAAAAAAAADBQIEAAEGBwj/xABBEAABAwIDBQUECAQFBQEAAAABAAIRAyEEMUEFBhJRYSJxgZHwE6GxwQckMkJSstHhFDR08SNTYnKCFTNDVHOS/8QAGQEAAwEBAQAAAAAAAAAAAAAAAQIDAAQF/8QAIhEAAgICAwACAwEAAAAAAAAAAAECEQMhEjFBBFETIjJh/9oADAMBAAIRAxEAPwDydhRGlCYERgWLxCtKHUetlDelXY7eiMq3hQqYCvYUZLSDiWxkzJahYzJSIUDvRpqHVRoVTE12szPhqslbBJpLZMLHJV/1F0yABnb1mtOx7zrHdbx71RY2c7zxH+GiT0VyRFlx7qxOZPPMqHtTe5g53QeGwx+XXh2avYeuYiZXJbN2qKdMgjiM9kTa+fkoUds1WkuDs8wRbyU3hbOiHzILZ2zDzW6mLa3Mz4rlaW3JB4hB6ZeSp1McSeSCxPplMnzIcbR1RwdOuOJvE09CUwwGzqlOi4NfxjTizHiku52P7TmOcBayY1tpFpLQc09cSWNKS5LsWbM2McQ8tdDeHWAnO191KXsXFre00ZhDbtUUqXZA4ibn4qntzbLy1pplwBsbIpifjSs5/dVkY7DA/wDsUvzhYuj3R3be7E4eoTAFZj8uTgVirZxzxNM4hhRmoVNHposWJFxQnFGehOWDIirmGVNW8IUH0HG9jNpspaLGZIeJqhgLiJjQ+5Q9O+6VszGV+BhOuknzXPV6hcZOZUsRiHPdJ8OiEFeEeJwZsrm6XRFSa5SjmtEJyRkLRC3KwWWMRKkStLCFjG5Ug5RWSsYK15GsJhszFHivcmwlLQrWzyA9pJ1lLJaK4pNSPQtm7riBUqOz0U9vAeyAYLs6ckSltZjY43S3hsBGcKhQwL6z3OcS2mch0Ub8R6Six5uxt2k9+HDXAONRjeHvK2q2xN1mU8Th6jRlVYfesTHJlTs8tpKw1VqSsNKozmiafZBeEeoq71gyNK3gwqbQmODCEuhsStjGiPXxSzb1ZvFwMILc5HXIdYTQmGknl5rlszyCnjjbsv8AInUa+zSNh8O95AaCSosp8TgGi5IAHebL1ndjdhtGkC4BzyAT0KbJkUUc+PHye+jyuthnCxBF0ENXsuN3eY89/SVWwm5FMEl1/CFNZ/tDywx8Z5GaR5KdPDOdkCvbhu7SH3Z7xKANi0mGzQhL5FeGjhg32ecbH3Yc8EutyVLbexXUTzC9bbRjIAZpVtfAh7SCOikvkSvZ0/hhJcTyFaVvaGE9nUc3kVVIXcnas8+Sp0TYphDYVYhYyOu2VsjsNqPPFkU+x22GijAgQIXGbO2y9rfZm406IWKmCSSJ0UXF2ei88eKpbHm6O2cQ7GYemHSz29Of9vFdYnH0ZYVrajeIQ7jBCxHRz5Iybts82plWGqs0otNyo0Qiwjwq71begVAgh5IGxqb4KnlHkldJt11Gy8M1zGmbl0OGQA5zySZHRTBG2J9qY2OFoEWnzSSE427UZ9kXcCb9PQlJk0Oied/vV2dx9GWxva1XVnCWsgN6u18hHmvWW0Qk26eBbSoU2tEdkE+IE+Kf0yuNy5SbY9UkgTqawNRXqPDKIgJwS+tb15JjUBCWV2HVTmWxLYIkStVaXEI5lCfZSdiOG50Cno6OLPK98KUYl6QOTfeTE+0rvPVKCV6eP+Uefm/tmMCtAKozNWGlUEQy2bSkyj1iDVYDaLq5sqmOCVz21K81CRZT7Y0XxdnsG62Ia+rSAABD2rS833O2lUGNwoDjHt6QI59sLEvFlcudN9COESm1FFJSDIVGxFCgjBK1Vpo1IIj2qd7LqOig1qa4DEcII0OaXnNWKBWls2NUxdtJh4jmqlMfFdIWgiCJCHh93z7Si6ew+s1gnMkEF3kPissioTJgd2etYTHsaILoiAEww20qb5DajTFjBHkuI3g2SAXvdxniJiDzOUeS4qthS18MeWmY4CO1PcDPuXLCNvstOCpP7PdjdbauK3MxtWOBxkaLpsZjDTBcRbmhyXoksTTotVUuxbwuK3o30eHcNIj4rkX7wYlxniPhkm/G5qxk1jdM9QqjUX8Ul2piHBrufqFy+zt4K9OzjM87p9h3GvTMiJ+X91OWNxZ145KSPO8S7tFBKPjaRa9zTmCQq69GJ5E/6YTDgcQnKQunrbCAEg6LmMNAcJuOSdna7nDhyST5eFsUoJNTVlnH4oUmBrcykLMK95mFqtWJd2ua6WhjKYYDawW6ROTUpX4B3T2cW4zClxj/AB6X5wsW9hY41MfhALD+IpfnCxHZN0LjZYpLRCU7AtJy3UeIQWlQe5ag3SIl11bwyoU0yw4stI2PbLAsmWyMQXVsK0/YZXLv+Tmx8kslFwOILa1GMjVpz4OCiXn/ACexVaAcCCLRCSO2AfaCoOEv/FYO6X5+C6IFSA62SKNnLHK0UMHgQwRAnn6zUN4mTRdzghMB7ks27U7KSSpDwblNHmbtlguh2Z9479ENm7rB2i8Fsk8LRBbP+qV27abXACOfejjAM5A991o5JeHXNQb2jisBsMEyHEjLtCfeF0uFwTWCwjP10TYsHKOuSXbQqX5D17rJZNvs0ZJ6Wjzbe6mBiqkcx5wl3/Tn8BeWu4BF4tfIJuxhrV6ro4jfhAvcmP1VneiqaeGo0DYucarh0Ahs+ZK7YyeonFPHpzZy7RCsUGTnbWUBoMLYeQCqnOiNR4nJRaVABScxEX/Rzucfr2E/qKX5wsWtzf57Cf1NL84W0rMYAslalahLR08jHFV3lEqIDyikLKRKm5MKJSyk5MKRQmPiZZTvdDFsZXAqNDmvhokTDplpHjCSBEwlThe13JzT5EKLWjoe0e0UnKcnRQjtSNb/AKKZeks4qrZqnUAJE35apFtzHU3djiGd7pzi6IewgjRchjt0Ww17iTOhU570dWBRuzbKzaZMGYjqEwpbRBEg5oOGwDGAjS3q6p1sIGklnkdO5T62jolxkMKuNEWSHalQmnUdrEDUqFSqS4+SI7EcLS85NBPkJRXaG4KKKu4mB9m11apDRJzzaG6k6WXF7cx5xFd9U2BMNHJo+yPXNRoYmtVlnG7hJLnNkxfNDxbYsNF3wjTtnmzlyVLpFYuUS9aJWgq0QG2Fa0M7UAkSCqFWkS3jtnEaqL6sgA6IPElSKzmmqHe5R+v4Sf8A2KP5wsUdzv57Cf1FL84WIsiGFJbNNWoUakKdnVSFtZsKpUKt4p4VF5TolNk6avUVRohXqSEymIstWwoNRGKTOpHq27W0vbUKbs3NAY7vA+YhNThZuHEO5j9Fwv0egmrVaMvZ8RHUG3xK79nRSo5p/rLQqxYxLbtcHjkR+maUYrH4vKGCNF0OMokib5aLn8RgXHMuPS8dFGR2YZRfdC91LEVc/ZiOUn3KT+OmAH6X74yV6lTe3SAlu0O066TZZSt0VabfM3WbU2c+thzwuaxrnhnEddXAeSv7H2a7EVOFtmj7TuXQcynH0ibMaNnVGgQKfA5vSHDzNyujFjb2c/yc6X6rd9nFP2QzD0obcm7nHMn9FyOPzTfZm1HuZwvdxDITpGV0p2jmV0wTT2cmRpxVC8qK2StsCqc5lW2i2xhdkESiwvcGASTkmW1iKTRSbnm4pXLdIavQm5zD/HYT+ppfnCxX/o/dxYzDsP8AnUyPB0rFmakVy9DqOU4WnsS0VsW4hVlfxFFVXU06JSRlIK5TVamFYopZFsYdpR6bbEwYGcZwp4DCmoYGWp5I+8BNOiG8IbM8iSOZKnVui7lxVjj6MNrM/jC1x4S6m5rORuCB32XplU8DoPWF84ccEEGDAIIz7x1XebC+k2owCniqYrs/FPC8adzvcnlA4XPez1N9cRzCBi8SGiZHX5dy5Ju+Wz3xFWvT72AhLN4t46BpzRrGs4Edh1NzLc+KSLclFxZ0RcPse7V2s2CZzPzsEPZG79Su7jqyxmcfedyj8I70o2TvPgKTWvfxvqxJ7BIa7UNm1uas436VmttQw5J/FUdHjwtHzWWL7Gn8ilUD0vB4VtNsNaGtA0y6/wB15p9KO+FN7DhaDuOSDUeD2ezk0czOZ6dVx+3d8MVirVah4PwM7LfEDPxSAuk+vAK6icntss4Svwd2uXzVrGYYuEjP3HxS2fBXcJXkRrot/o6+mKnNgwbItFwBynvTLE4YOuQZ5i1uqr19nFo4m9tmrgMu9GwcWMtjbbbQdxewpuPO4PzS7alcVqrqkcHEZgXCr+yPgiimO9BJJ2G29DTclv1/CQ6/8RS004hK2i7oD69hf/vS/OFiIGAbUCnIShtZGZVJ7vWqziFTLrwgOpBQOKA6nyCg7FO525C3uGa1GckHOFIAJgd5VzZ2z3VASCA0WLnZeHNR2Psz2nbqHhpjmftHkOXeuiq1mNaJLeBs5C1tAdSkk/opDfZCni2UmENEtaIJM3d5dqe+y5DaeMNQuOp9BWdq481XcmjIC3iqbm9krRVME5WUvZFwbwibEWWxhX/gd5FWcE8sHGM2uBzz0IXSU64eA4OiYMTe+dk0pV4LCCa7o5anRcDBafJGc5vJMNrYgxAalzweEE8lk7A4qLpbCPrNIgKoVp7fii8Rcb5DP1zTC9gTlPkj4aj2ZOumSHjXhxkDhHKZVsDsgdPhnHVZsKWwJZyWmsAujcNvdK0KZOXklsJcwOMDT2mh7f8AVn1TDaG8hgNYJvkfs8JFo5EckjcCInw/VbYySNAeeXXPJLSHtggffe36KfuWyBfhuNDl6CiM7pgDjdH+dwv/AN6X5wsUt0P53CT/AJ9K1/xhYsLIQsYB1K2+rOakL+RQSzNUZIkZn5KTSJE5WmM4190qARaVObnJAyOro4qi5gggw3ha0wOHlNr/ALrn8biXPMuOWnxgIDneA06c1pxv80iiW5ao0Bf16KLVPZiM/RWgLKNXIregI7PvLeYI9XXpO7v0e4Z1Jj6pc9zm8REkC4tEcl5xsuleYm8a/oV7TuLiuPDtaftU+wbRI0Md3wWl2DfGyOG+j7BCP8MmObiZ81cq7jYF2dGO4kfAroaaKCgJykcdX+jvANl5aWtAJMuMAc7m0Lx/eGtRdWf/AAzOCiCA2SSTH3jOU8l3H0nb4e0LsLhz/hgn2rxk934QR90a8/BeZ8d0yDbXZuLjS4TN4z+fq6XYdsvbP4h8UweDOqEh4ggFjXcrdclNrPWS2ynJHhNx43OSWxqJN4nA9ni6QSfDyVLEEOPCGwAcyZNtBFoU8UA48LH8WcxIZ/tGrup1WUqXCJ5om7Ntbp3LCFjxkVIRZE1jXdEfXcJ/UUs/94WKO6Tfr2F5fxFL84WlhGKqYzUHDwU6Wvh+yxw+CYUA4o2FfBg5HuF9LkG11Etz9e5a4bLA6LFhlcevesLY8EehVDmn2jzxiOHiu0tAsA7Np77ZclBwhJZVEQ3rqoVciiOaoVp4fBZdhfRY3cpNJJcQYIsS2TPIOBnJdbu9tMYXENe4FrKgbSqSGCDchx4eR6ZE8lwezsSWOEGLzmBcZZhPMTim1BJvOctpujs6EEEBGSNGnGj3oPGfSSchzuV5fv7v6Xh1DCE8BkVKontdGch11XP4neas7Cig6qAwdmbio4ZBrpP2R74HJcrUeJ9aeCCVk+NbZlWsYA0FrIDipPPesDZVAXZY2ayXgDr00/dMKtsvR1gfNU9m1O0baZ8tPn7ldjz8rKU+ykeiNFvFYZlU9oub9kHiM3IPYA5D8Rzk+SsbVZwNALu04WYLENN+J/Q6N7ydEsosutFXsEn4WcKYIVio1V3eCtVHWTPsKAD4evktt9dFgdyEaqTTePlrmizDXdYfXcJr/j0p/wD21YjbqUfreGJ/z6UDn2wsS2BiNusDl+y0MoW6IAnT4axBWcx66p2KbaM9SP3WNp+veiMbzE2t5z8lIM7rD90thoG10EGxi94IsQYjkrDqjXHsjgOrfuh3Q8s7fohhlufuvl80ShX9nMjia4AObzgyIOhBmD1SsK0BA6KNbJWq9NskMIc37rhI7pboenRU3kGSEUFlJp09+XyTOhDgb3joZtll6lZses0SCJn/AGDXm7pOic4log8I4ngO+zUDoBzkBkAR8EzYIx0c5TqAOJc2RcEZe/Q5XWm19CBaYAAm+d1dZSAL+UO/FpEaKnUw1/2PKeSa9UDiwBZ2oPZuVLuuFOqwa/Pl3IcQPXJAHRZ2VRLqkNBJ4SYAOmtlcr1nMBeG8RBjKQIgyekwLqvsTEFtYOBvB8ez1sibaxZDTTFuI8biLE3MDoJvHNI1cqGWlYoq1HPcXOJLiZJOZJ5lHoN1QGAK5Sjh9eoTvoVGaKzTd2Yyt8PQVd3r5qwxhImbWB8Z17vgkY6K1Om4ut3nu9SrNIBukmYvl4DyzU3uiwEDLujqVrhnK3P3R8ULDQ23WJOMwus4ikb8+MFYh7qu+uYWRc4ijbrxjyWLUK2JMObkCe5Fdn746qOHALrwLHKclJzstNfGU4EEyHVSY23f8lHvmZ1PL+6l7SMuqUJh5RmtGY019euawuuM+nz+XmpNA9euqUJLDYXiDxxXaJ4dHD70O0IsY1ulgfmCnOAJFRhETJtzsZHiJCU44CZBsRxDuKeL2LI1snCvqP4aYMmxPCXQCQJMA8+i6zFYItovc4Oc/Nz3NgkXvc2Svc2iS4wJmx7LnddCB93mm+2CxjCOEBxAj/DY37Tic+MkaaIyex8elZztaoGHQlpcCO3e40KqVqhJv159FPEMPA6WyS8niPFNtDPf3oZY4dftaHkDM6pmkidtlfEVIPcevIc0Jzj7/wBEf2OvyPfmoP8A1j4raA0T2fUiozq4DzMJlvA4cLG2LuJ0xnwiAwdx4neSUjmNMviEz3hpyW1J7LmiBy1PxSyX7IZdMVBW6JsO5UwrdOYC0ugRC+9XtnOkOZMS0jxEuHnkqgcpNeQeqRlCzVfJnI2kA2nn4wTHVVy4Wt/aclvi9evBRczO/r18Fkg2Md2P53C8/b0r/wDMLFm6387hbx9YpfnatokmJKNU8QnJW6Z9dVScQCCPxX8wZ9/uV1g58inYV2bDfH1/ZEptt356+r/BRDM+d8vBT0yn9EjGRrh8VtovmDmtMvp199/gpsEkketUoCWFMVWO0D2mOdxPrqhb3YUU8Q9rYDeJxaBkATIA848FYDSDJ0Mx7/khb54Y08RUYSD/AIjyIy4XHib8SFo/0CXRT2ZiwxpgAu4pEtLpBF9YCi7FAkW7UwSBAjoBcJe10XzV2jScRxRaYGUWPIK1CqRapuh5kQAZM8ceI/VCxWMEkNaIkxd1pEC1kF9DhAe7JxMcJbob9yY0sJSd9niyP2gzUgNvaFmq7GTbVAtnYN9XJtpGXDNh/qdOSFtDBlpPEL9n8Ook5HL911LyKdOAJPaAth3XgNGRnOUufSbBJzM/5LcmxkSksrw0cuaUDy5ap2x/tcK4OH/bpPc06y1zAe6yHicMRqIkCJYTZs5BXt1Gh3taTrF1J4b3lht8FpPVk6ro5ZoTCi2QDH98vkl7PkruDuCOVx4/2RYqDUmR+3hkiui3LPJa4u66K+4npf4qdlEVyzX16y8lnHbx+Vx8PIqfJaNCO/8ASyYw23VZ9dwsH/z0s8vthaQ91Af43DA3H8RS/OFtARnM1Cm7Zty9fqk7gmuEd2OYgfNVYkQgblfJErPy6DOeUKNMZCLf3RPZm1s7f281OSKIiTAjP18EWezA0vHwWBummZ9eB8lviOvOfn+vmkCGwlMlzRcy5ojxAN+8+9L97cUX4mqTo97B3NeWjxhdHuzheOtTMWFRt+gM/AAritoYgPq1Hiwc97gOQLiR8U0OxZ9AAEwweIMBosCRJMaG0mOqojLNO9m0gGtcAS6QRMATMkcYIIMAKrdCw70EGEa99+EnP/uAA3jJzQmdOmabT9mzXZGgfvDmFZwtd0HiBkNBM1tJnUOlafi3GAGgjLNhNzJP2Ejk/S6j6ALXkB03Bec6HIcu+6MKJvJgkuMcWG5ScweilVr1HEAACQTfhIgm+TR0VPGYqoRmRIkGHXkxaBqhYXdF59DibBM3B/7mHH3Z0bP9koaw4erTrSI9pSc4B4cSJ4nZAZwsobUcxpHHxHtEQXA2t+HVKtqbUfUsXGBkJmCGwNEaYkmqK+1MN7KtVpjJlR7R3Bxj3QoYSpDu+yY71OBxDntiKjKdTxcwcXvlKBYg9yK2iXozaweVkVnLy8FFxHn8Dz6iy2zOR5H1r8lJlUS4Ogk/LP4oJdB70Wp0EeuqgD09aJjMY7sOnF4WR/56WX+9v7LFrdxv1zC2I+sUvztWIiM5chMdnv7EDO63WwDRq73foj7PwojM5n4KjFS2WabJHrRXqb850Pr5eSpspXFzkfXvRabezMnU+ICm0VI40AOJFrx09W96EwTnAEZ59/rop1xbPl7yZ+AWsZThr4Js2fEhTMW9k7c9mzjaMi8Onqw8MDW5C45gyTbadMNo4ePvtqOPeKvAPc0JY0K0I0Sk2y3szDmpUa25Eyc8h3AwusxFdjC0uEgSSPaAkuiMzTtmUXY2x2No8YLgS1rj9nMiY+zMWSfbj5psFrh0wI+CHbKxjxjY1qbyU+I0yxws+4NF4k5XLBYQr9Gu157P+t32KEwGgakayuR2MwF0EDlkNV0dQ8IeBwkB1WJaw5AawtNq9DQtwtlXeLFlh4Wi8iZpsFmtylp6lcsaTzqRkMjykJ9j2hzySBno1ozYJyCX4odB934fsigSVi4Yd0i/LnqCojD9eXPVWOK47moNV3y+abZJ0WmUDUoOd/lcA6w5xH6JeQmmxnnhxDdHUHT/AMS1zfelqVPwDGOFILBPrw9ZokRpb17v1KpYJ9j3hXefrOFNorF2iUEoThHjyRdPJDeb+/zRRmMd1qx/jMN1r0vzhYgboH69hf6mj+cLE2iTZ//Z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34" name="Picture 14" descr="https://agoldoffish.files.wordpress.com/2011/03/daniel-day-lewis.jpg?w=210&amp;h=3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02534"/>
            <a:ext cx="4320480" cy="6394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94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194" name="Picture 2" descr="http://24.media.tumblr.com/tumblr_lsvno1WFqF1qb5p93o1_5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60648"/>
            <a:ext cx="4762500" cy="603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3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 descr="http://i.guim.co.uk/static/w-620/h--/q-95/sys-images/Film/Pix/pictures/2011/12/23/1324642905375/The-Age-of-Innocence-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92696"/>
            <a:ext cx="541870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85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194" name="Picture 2" descr="http://www.architecturaldigest.com/blogs/daily/2013/02/edith-wharton-decoration-of-houses-interior-design/_jcr_content/par/cn_contentwell/par-main/cn_blogpost/cn_image_0.size.edith-wharton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556792"/>
            <a:ext cx="5191125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6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bJack</dc:creator>
  <cp:lastModifiedBy>bJack</cp:lastModifiedBy>
  <cp:revision>7</cp:revision>
  <dcterms:created xsi:type="dcterms:W3CDTF">2015-02-22T20:07:23Z</dcterms:created>
  <dcterms:modified xsi:type="dcterms:W3CDTF">2015-02-23T17:57:13Z</dcterms:modified>
</cp:coreProperties>
</file>