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70" r:id="rId10"/>
    <p:sldId id="273" r:id="rId11"/>
    <p:sldId id="274" r:id="rId12"/>
    <p:sldId id="278" r:id="rId13"/>
    <p:sldId id="279" r:id="rId14"/>
    <p:sldId id="25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7CE30-D688-4E45-9537-978CF1F48F91}" type="datetimeFigureOut">
              <a:rPr lang="en-US" smtClean="0"/>
              <a:t>1/27/2015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CA1AF-2D9B-4F7B-B7FC-FB1C5CF49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4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79C0-6297-4934-AF33-1708BEC3325A}" type="datetimeFigureOut">
              <a:rPr lang="en-US" smtClean="0"/>
              <a:pPr/>
              <a:t>1/27/2015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8F9A-5F1E-40EE-9CA7-58538920C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work/quotes/2886568" TargetMode="External"/><Relationship Id="rId2" Type="http://schemas.openxmlformats.org/officeDocument/2006/relationships/hyperlink" Target="http://www.goodreads.com/author/show/18540.T_S_Elio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666" y="-476305"/>
            <a:ext cx="4711544" cy="7334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 descr="http://www.occasionals.co.uk/pics/will/morri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286808" cy="6007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http://img2.imagesbn.com/p/2940015115307_p0_v1_s260x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00042"/>
            <a:ext cx="5286412" cy="587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0" name="Picture 2" descr="http://upload.wikimedia.org/wikipedia/en/e/e5/The_Time_Machine_Classics_Illustrated_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7513" y="642918"/>
            <a:ext cx="3436101" cy="5029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8914" name="Picture 2" descr="http://www.sffaudio.com/images13/WhenTheSleeperWakesIllustrationByH.Lanos565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5381625" cy="544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upload.wikimedia.org/wikipedia/commons/thumb/f/fc/Enfantin.gif/220px-Enfant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5143536" cy="563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458" name="AutoShape 2" descr="data:image/jpeg;base64,/9j/4AAQSkZJRgABAQAAAQABAAD/2wCEAAkGBhQSERQUEhQUFBUUFBQXFRcVFxcUFBUUFRQVFRUVFxQXHCYeFxkjGRQUHy8gIycpLCwsFR4xNTAqNSYrLCkBCQoKDQwNFA8MFCkYFBgpKSkpKikpNSkpKSkpKSkpKSkpKSk1LikpKSkpKSkpKSkpKSkpKSkpKSkpKSkpKSkpKf/AABEIAQQAsAMBIgACEQEDEQH/xAAbAAACAwEBAQAAAAAAAAAAAAACAwABBAUGB//EAEkQAAEDAQQECQoDBAgHAAAAAAEAAhEDBBIhMQVBUWEGEyJxcoGhscEUMkJSU3ORk9LwYrPRIySj4TNjg5SissLTBxY0RFR08f/EABkBAQEBAQEBAAAAAAAAAAAAAAABAgQDBf/EAB0RAQEBAAMBAAMAAAAAAAAAAAABEQIhQTEDMlH/2gAMAwEAAhEDEQA/AD4M6Co2ezUYpMc+pTY6o9zGPcXOY18csYNEgADZjJxXaYylrpM66VE/6UqxN/d6Hu6X5NNaGNXz+XK2unMgxQoa6FL5ND6UTbLZz/29D+72f6VLmHdqRsam0ULJZ/8AxqP93s/0I/JaHsKXyKH0omtVkfeabQvyWz+wpfJo911WLPQ9hS+RQ+lN4tBxUJtA+SUPYU/k0h4KzZ6HsafyaX0ptzBUaau1AClR9jTH9lT1ZDJTi6XsmfLpfojLVAxDS+Ko66NP5VH9EJo0MuIpfKo/SmGmhDFNqh4uj7Cn8ql9KDyej7Gn8ukO4JxpquLTaE8RR9jT+XS+lTiKPsafyqP0phpqXU7ChRo+xp/Ko/SqNOl7Gn8qj9KaGKixNoRcpaqNMf2VH6Vy9P8ABuhaqFRppU2uDSWPaymx7X3TdN5gkiRBB1E4TBHWe1FRZyX8w8VJysuoRYx+70PdUvyaacxJsX/T0PdU/wAmmtDEv7NG3UbWoQmNCIu6jbTwhQN/+d6OFpAhiu4mNCsNVCixQU0wtUuoAuqXUyFSIU5iFzEx86lLqKS9ql3tTbikKBNzFQhNhU5qKSAgcE4hLcFAh4R0cn83iVbgioZO6I581Bksg/YUPdM/Lpp7fgk2UfsaPumf5GLQwKX6o2jBNAS2JkrUQ1oRBUEcqogaiu/ZVyqvKoshVCouVSghchhWqCKuFApKtAJCoBMAQ3UAEISExUQoFOSynlKQJeEVHJ/N4qPClPJ3R8VlYRQH7Ol7tvwuhMYdv3sQUxyKfQaOwI2qeqeAiDNaBM2d61EMCMIWlGFWUbn99SkKwhc5VQudCoGVmp1Q53N2bE++gOFLvOl8YoKiBmSkoTUEK2oGNUQgqwUFOQlHCEhQAUt4TSluQKeVVJuDuj4qOVUHSHYHLWIODoy+8CFhYW3zafQHgiCqeSzoBWAnqmtTh3JQKaxaiGtCJp+9iEBEVqIl5c/SNoc0cmN8yevZq2hb3FeF4Y2o33hocS5jWw3ZeiBiOUevmVg9Boq3Cpeum8BAvesRm7DDE9y3kr55wYtDm1G0xgXOl2OTRq5l9BLoCXpRNRuC4tqtrSOVaHUJxAYW37o1wQY54XA0U8vtEUbRXqU5lznSQRIwN4azhIhEe6pFLq2ls3bwEwJBwBOWI2rh6c0e59WlTmrxTmukMLmh770XXuaCQACOedxI59SnRdSq07NQfTusMgtey84EXYDyZktOIPOmD2iILNYqhNNsmTABO0jWVoa5QEqKsKigApT00pbgohThghpnzuj4hG5DS9Lo+IWWiiMGdEIgqjks6I70TU9U1gTmBKp6kwGAtIa0qy5C1yjnIgKr4C8XwiFCowVaog0yYI5UiYc0jYcMfxBeq0lRL6bmtN0kYHfqXyzT1eqJo1TdLGC9f5JeL14FjQOVjlhkAt8Z2O/oChFenNPzafnbnNGEfh5OO/UvbUwDmvEcEuENDiWU3uIrsusa0guvNPmlrgMgHQWzhGyF7GlJBgxIwKcvqqfo1gN5jWA5k3ZdlGfNIz1pljsIYMc9ggARjgBgE4GFntFonktcWuOAIAN2Z5RBwOIURqrUb7IxGIIIwOG/7zXNt9iLLPVunlOu8p2McpoxjMAErmUnWnjgx1UuZIc++RfcBm1jmNaGjFs4bl6QV5CAbHZeLYGzJGZ2u1n4rQFUK1AUqiVFEQJS3JhQEKBLipT9Lo+IVuQ0z53R8QstEk4M3MRUs9yp2TeijYnqnt+/5JiU0JgWkGAqcoBiqeVUKqFcXTmghaLskQCC4EYGNeGMgEwMpzyXZqFJhIPEWvgw6jb6NSmCaJIbIE8UIIAcdYkgXjjlOS9XZrRdwQW3TdNlSlRm/UrVG07rcbodN5zjuE4J1WjAh36da152HmvhJ+yuPaNLtpC8YLrwYANZJF8xnAbHWeZFbqkeYC44QDg0Ha46xr51n0fTpUoNSSWknlYnHHDd+qYOZUqWp3LMAXXC6GzN7GS6M8AMNybonTFZr6Qqzynta8jzbstF4jUQT1DcQu3a+FlJpAAc8nzWNEkk4AADX+i41SvUoWlrqzWzUaHPpDOnTdUljb+V8mk07M281Hula51m09Sf6zSfWHiJXQG3NYFqK0KIpLcmJbkC3IKWZ6J7wiehpjE9HxCw1C3DBmvk+KY0oXDBu5o70TFPVNamgpTQmBbiGIHoicCuZWqm7eJmT1RkqgLbpVrcALx+AnxXnrbp+o8uaHXQBLy3C63ZOZJVaZthBDWTfdgBGs6/Fcm3NuMuzli92tztfUtSKdwTq0jbnVKtSlT4lpbTa+oxpvOEOMOMzEfGcV1+EPDYUa7qYoGoxl0OeHw4vIvQxsEOaARjtleCsrXVHPD67KIbJvVCC4g+aGAiYiNcQda6DNKts7Qyz1nPBxJnAOlwLQboBBEHWt2RHp9EcIaNrvg1HUCwXuVS5N2Y88OImdWGXw6WjND0LSzjKdd9Vl5zZuholuB36wd4xXjtH2wVy41mtMXYLeSRM5xyXDPMHXivYcCtHcQ6q1jw+lVio0AQaTm8kh3KPnAxI1sCzR29HaCpUSCxovbYx+K8FpG1OrWus8eaKt1sY8mkOLb/AKz1r3PCPSHE2ao5phxFxkZ3nYSOYXj1LxWjbJAEfe+dqQdWxMOBHdivSWKpguNRpwzHVB+B2a11rNgs1W4OVwhYiUZCQgejJS3IFuQMzPRPgjclsOLuiVhVHzW9Ed6JiHUzojvRMCNGtCNrcUDfFNYtRBObguRbjAGwAk9S7KxWixh4g5HPeNiqPJWKzHl1XDlPm5uZjiNhK5emLOXxTb51RzWDbLyB4yvYW2yAdUDqXP0Vo69baZjCnef1gXW9p7FqVXS0doSlUBdVpUql112mXsa8inTaGtGI58Mc11qVgpgECnTAJkgMaGk7S0CMtyHRVK7SA2lx+LitaI5T+DFmJJ4lgJEG7LQcZmGmAd8TEjWlWPgwylWbUpvqANDuTMh0iIL8y0eqd2xdlU9waCTkASeYYlB5HhXaOMrNpjzaQk7C9wnsb/mKTYaMR1Dr28/6BE2m5zi5wxcS5wzhxlxEjZl1LpWSybdyKdZ6Mjq/ktVHKdw7lmfWeDdp0yXGJe7Ck0HXObz+EdZC6FKjGGyFENYURQtGPUjKgWUDkZCByIU5ANfRKY5L1nolYUDcmdEJjAgHms6I7ITKaNGUzuThklAJjVqIYFLqjUQCqMtpoSEjRFkgveRi4gdTZPwkroPZKulSgKmhpsgRvPfKMBQhGAqgVn0hTvU3A4zAI24g+C1JdZsoOPTsqfQs23Pb4cy28SjDIUUkMiBrTGtRNZr29yIhAsBWUSEqIBA5MIQOCBD0sDPolMqIRr6J8FhoIMtZ0RCNnelg8lnQE9iNpRTmpjEthTWhaiGAIgEDUYWoyIBXdUCsLUEAVworVFIS1GhKgGFUIlIUFQqKIqigBDCNC5QCUDkZS3KBL0IGfRcicEDTn0XLCgpCadL3be4FGAl2Y/sqO+kz4XWpoHYnqnNTAlsTAtQMCMIGogtRkQRIAiWhYVyhVyguVEMq5QSVFSuVBRVKEqigiAoiUJWQDkDkZQlAlyAZnontRvQDX0XLDRdk/oaHumflt/VMYcMYzOU5ThnrhBZ/6Gh7qn206aMHPtV9VoaiHMlNfhu+8E1qqDCKUIKsKoKVcoVJVQYKtAFYCou8oqUQWVEKgKgtUSoqQSVTlIUUAoEZQEoFFBGfRcjcUuc+ifBYaJsB/drP7il+TSTmkJFgdNms3uKX5NFOBS/VOCO8k+CLH7zViGg544asEYKTPcivqoY0og5LBUvQgZeV3ksFVfV1DJUlCSqDk0GpKC8oSmg1RKGVC5ARKEuQl+Kl5QESlq7yBxRQuSnCZ5imEpc58xWVjNow/utm9xQ/IpLTKy6Hpk2WzjARQoZ+4p5LZ5IT6Q7U5S6q2uV3vvV1bUXkR2t7QO5WLE7a3t+wplRJ++9WSi8ldtHar8kO0dq12KH80LssdeCZ5Mdo+BU8mO0dqACB97lExtmO3sKnkx29h/VAqFAU7yf8Q+BVeSnaD1FAqcVcphsv4uz+aoWbf2IAnUoEzyX8XYqNm39iBUdiohO8n/F2fzVGzb+xAqVRcmeTb+xCbPv7AoEOKBrsTzOTXWUbewJLqcTjqKgRoGp+7Wf/ANez/kMXSD15/QFoDrLZjnNno/4aYb/p7CumbQYwEzvgDedZ6lu/aOhxsYnV+qW+0mcbzB+HzidhcMW8zRrEnUsmY5TiccIwwM4due5GahnkgCcS4+DfSPPh3KarbUrnVhiInN22Ng6vgm8asDHgeJOJPWiNZXRt4xVxyycapxqaNfGKcYsnHKccg1CopfWXjFfHINRqKnVQMSYG04Y5BZDX3qF+GP3BkdoTUaTaW+s34hXxwmJE7NeOXesRDYiMOuNncqqV8fNJmcZywjnEjDDYprWRr48Y4jDftynZmPioK4PpD4hc8VYj9meoyMmmInKXEdSPjQ08lhMAYiBhjhBOqAmmNZtLfWbvxGE4DtCDyhpyIwE5jILKKmQukCRJnZJmOfvRXxGUTgeZNTDnVQcjPMkV34FCXgZJFWpv+9aD49oDhlXoRSAY9kAgPv8AJmSQ0tcCASZj4RJXprPw/qnOlR/jf7qtRdf5OM29PPh8ahw1qx/R0v4u7+sWmnwsqH0Kecen4vUUXNXo00eEdQibrBllf8XIhp+phg3/ABfUooo0H/mWp6rMh62sx6yt3CSpjyWen63o5ekoorkB09PPOpmbR6XpAk605umH3A6G4tB1wJMbVFEqQ5mlXzENiXDXqmNaNmkHHZmNuznUUUUFW3OnqJ1/rvVvt7hs2KKLMQLtKP3atuud+5Kdph41N+B/VWoqEVdPvA81mr1tYn1lkq8K6gPmU/8AH9aiisSstXhpVB8yl/E+tKqcOKwH9HS/if7iii1kGerw/rATxVHL+u27qq4On/8AiBaKjDTDaVMPBDiwPvEEYi897okYYK1F7cOM/jHK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data:image/jpeg;base64,/9j/4AAQSkZJRgABAQAAAQABAAD/2wCEAAkGBhQSERQUEhQUFBUUFBQXFRcVFxcUFBUUFRQVFRUVFxQXHCYeFxkjGRQUHy8gIycpLCwsFR4xNTAqNSYrLCkBCQoKDQwNFA8MFCkYFBgpKSkpKikpNSkpKSkpKSkpKSkpKSk1LikpKSkpKSkpKSkpKSkpKSkpKSkpKSkpKSkpKf/AABEIAQQAsAMBIgACEQEDEQH/xAAbAAACAwEBAQAAAAAAAAAAAAACAwABBAUGB//EAEkQAAEDAQQECQoDBAgHAAAAAAEAAhEDBBIhMQVBUWEGEyJxcoGhscEUMkJSU3ORk9LwYrPRIySj4TNjg5SissLTBxY0RFR08f/EABkBAQEBAQEBAAAAAAAAAAAAAAABAgQDBf/EAB0RAQEBAAMBAAMAAAAAAAAAAAABEQIhQTEDMlH/2gAMAwEAAhEDEQA/AD4M6Co2ezUYpMc+pTY6o9zGPcXOY18csYNEgADZjJxXaYylrpM66VE/6UqxN/d6Hu6X5NNaGNXz+XK2unMgxQoa6FL5ND6UTbLZz/29D+72f6VLmHdqRsam0ULJZ/8AxqP93s/0I/JaHsKXyKH0omtVkfeabQvyWz+wpfJo911WLPQ9hS+RQ+lN4tBxUJtA+SUPYU/k0h4KzZ6HsafyaX0ptzBUaau1AClR9jTH9lT1ZDJTi6XsmfLpfojLVAxDS+Ko66NP5VH9EJo0MuIpfKo/SmGmhDFNqh4uj7Cn8ql9KDyej7Gn8ukO4JxpquLTaE8RR9jT+XS+lTiKPsafyqP0phpqXU7ChRo+xp/Ko/SqNOl7Gn8qj9KaGKixNoRcpaqNMf2VH6Vy9P8ABuhaqFRppU2uDSWPaymx7X3TdN5gkiRBB1E4TBHWe1FRZyX8w8VJysuoRYx+70PdUvyaacxJsX/T0PdU/wAmmtDEv7NG3UbWoQmNCIu6jbTwhQN/+d6OFpAhiu4mNCsNVCixQU0wtUuoAuqXUyFSIU5iFzEx86lLqKS9ql3tTbikKBNzFQhNhU5qKSAgcE4hLcFAh4R0cn83iVbgioZO6I581Bksg/YUPdM/Lpp7fgk2UfsaPumf5GLQwKX6o2jBNAS2JkrUQ1oRBUEcqogaiu/ZVyqvKoshVCouVSghchhWqCKuFApKtAJCoBMAQ3UAEISExUQoFOSynlKQJeEVHJ/N4qPClPJ3R8VlYRQH7Ol7tvwuhMYdv3sQUxyKfQaOwI2qeqeAiDNaBM2d61EMCMIWlGFWUbn99SkKwhc5VQudCoGVmp1Q53N2bE++gOFLvOl8YoKiBmSkoTUEK2oGNUQgqwUFOQlHCEhQAUt4TSluQKeVVJuDuj4qOVUHSHYHLWIODoy+8CFhYW3zafQHgiCqeSzoBWAnqmtTh3JQKaxaiGtCJp+9iEBEVqIl5c/SNoc0cmN8yevZq2hb3FeF4Y2o33hocS5jWw3ZeiBiOUevmVg9Boq3Cpeum8BAvesRm7DDE9y3kr55wYtDm1G0xgXOl2OTRq5l9BLoCXpRNRuC4tqtrSOVaHUJxAYW37o1wQY54XA0U8vtEUbRXqU5lznSQRIwN4azhIhEe6pFLq2ls3bwEwJBwBOWI2rh6c0e59WlTmrxTmukMLmh770XXuaCQACOedxI59SnRdSq07NQfTusMgtey84EXYDyZktOIPOmD2iILNYqhNNsmTABO0jWVoa5QEqKsKigApT00pbgohThghpnzuj4hG5DS9Lo+IWWiiMGdEIgqjks6I70TU9U1gTmBKp6kwGAtIa0qy5C1yjnIgKr4C8XwiFCowVaog0yYI5UiYc0jYcMfxBeq0lRL6bmtN0kYHfqXyzT1eqJo1TdLGC9f5JeL14FjQOVjlhkAt8Z2O/oChFenNPzafnbnNGEfh5OO/UvbUwDmvEcEuENDiWU3uIrsusa0guvNPmlrgMgHQWzhGyF7GlJBgxIwKcvqqfo1gN5jWA5k3ZdlGfNIz1pljsIYMc9ggARjgBgE4GFntFonktcWuOAIAN2Z5RBwOIURqrUb7IxGIIIwOG/7zXNt9iLLPVunlOu8p2McpoxjMAErmUnWnjgx1UuZIc++RfcBm1jmNaGjFs4bl6QV5CAbHZeLYGzJGZ2u1n4rQFUK1AUqiVFEQJS3JhQEKBLipT9Lo+IVuQ0z53R8QstEk4M3MRUs9yp2TeijYnqnt+/5JiU0JgWkGAqcoBiqeVUKqFcXTmghaLskQCC4EYGNeGMgEwMpzyXZqFJhIPEWvgw6jb6NSmCaJIbIE8UIIAcdYkgXjjlOS9XZrRdwQW3TdNlSlRm/UrVG07rcbodN5zjuE4J1WjAh36da152HmvhJ+yuPaNLtpC8YLrwYANZJF8xnAbHWeZFbqkeYC44QDg0Ha46xr51n0fTpUoNSSWknlYnHHDd+qYOZUqWp3LMAXXC6GzN7GS6M8AMNybonTFZr6Qqzynta8jzbstF4jUQT1DcQu3a+FlJpAAc8nzWNEkk4AADX+i41SvUoWlrqzWzUaHPpDOnTdUljb+V8mk07M281Hula51m09Sf6zSfWHiJXQG3NYFqK0KIpLcmJbkC3IKWZ6J7wiehpjE9HxCw1C3DBmvk+KY0oXDBu5o70TFPVNamgpTQmBbiGIHoicCuZWqm7eJmT1RkqgLbpVrcALx+AnxXnrbp+o8uaHXQBLy3C63ZOZJVaZthBDWTfdgBGs6/Fcm3NuMuzli92tztfUtSKdwTq0jbnVKtSlT4lpbTa+oxpvOEOMOMzEfGcV1+EPDYUa7qYoGoxl0OeHw4vIvQxsEOaARjtleCsrXVHPD67KIbJvVCC4g+aGAiYiNcQda6DNKts7Qyz1nPBxJnAOlwLQboBBEHWt2RHp9EcIaNrvg1HUCwXuVS5N2Y88OImdWGXw6WjND0LSzjKdd9Vl5zZuholuB36wd4xXjtH2wVy41mtMXYLeSRM5xyXDPMHXivYcCtHcQ6q1jw+lVio0AQaTm8kh3KPnAxI1sCzR29HaCpUSCxovbYx+K8FpG1OrWus8eaKt1sY8mkOLb/AKz1r3PCPSHE2ao5phxFxkZ3nYSOYXj1LxWjbJAEfe+dqQdWxMOBHdivSWKpguNRpwzHVB+B2a11rNgs1W4OVwhYiUZCQgejJS3IFuQMzPRPgjclsOLuiVhVHzW9Ed6JiHUzojvRMCNGtCNrcUDfFNYtRBObguRbjAGwAk9S7KxWixh4g5HPeNiqPJWKzHl1XDlPm5uZjiNhK5emLOXxTb51RzWDbLyB4yvYW2yAdUDqXP0Vo69baZjCnef1gXW9p7FqVXS0doSlUBdVpUql112mXsa8inTaGtGI58Mc11qVgpgECnTAJkgMaGk7S0CMtyHRVK7SA2lx+LitaI5T+DFmJJ4lgJEG7LQcZmGmAd8TEjWlWPgwylWbUpvqANDuTMh0iIL8y0eqd2xdlU9waCTkASeYYlB5HhXaOMrNpjzaQk7C9wnsb/mKTYaMR1Dr28/6BE2m5zi5wxcS5wzhxlxEjZl1LpWSybdyKdZ6Mjq/ktVHKdw7lmfWeDdp0yXGJe7Ck0HXObz+EdZC6FKjGGyFENYURQtGPUjKgWUDkZCByIU5ANfRKY5L1nolYUDcmdEJjAgHms6I7ITKaNGUzuThklAJjVqIYFLqjUQCqMtpoSEjRFkgveRi4gdTZPwkroPZKulSgKmhpsgRvPfKMBQhGAqgVn0hTvU3A4zAI24g+C1JdZsoOPTsqfQs23Pb4cy28SjDIUUkMiBrTGtRNZr29yIhAsBWUSEqIBA5MIQOCBD0sDPolMqIRr6J8FhoIMtZ0RCNnelg8lnQE9iNpRTmpjEthTWhaiGAIgEDUYWoyIBXdUCsLUEAVworVFIS1GhKgGFUIlIUFQqKIqigBDCNC5QCUDkZS3KBL0IGfRcicEDTn0XLCgpCadL3be4FGAl2Y/sqO+kz4XWpoHYnqnNTAlsTAtQMCMIGogtRkQRIAiWhYVyhVyguVEMq5QSVFSuVBRVKEqigiAoiUJWQDkDkZQlAlyAZnontRvQDX0XLDRdk/oaHumflt/VMYcMYzOU5ThnrhBZ/6Gh7qn206aMHPtV9VoaiHMlNfhu+8E1qqDCKUIKsKoKVcoVJVQYKtAFYCou8oqUQWVEKgKgtUSoqQSVTlIUUAoEZQEoFFBGfRcjcUuc+ifBYaJsB/drP7il+TSTmkJFgdNms3uKX5NFOBS/VOCO8k+CLH7zViGg544asEYKTPcivqoY0og5LBUvQgZeV3ksFVfV1DJUlCSqDk0GpKC8oSmg1RKGVC5ARKEuQl+Kl5QESlq7yBxRQuSnCZ5imEpc58xWVjNow/utm9xQ/IpLTKy6Hpk2WzjARQoZ+4p5LZ5IT6Q7U5S6q2uV3vvV1bUXkR2t7QO5WLE7a3t+wplRJ++9WSi8ldtHar8kO0dq12KH80LssdeCZ5Mdo+BU8mO0dqACB97lExtmO3sKnkx29h/VAqFAU7yf8Q+BVeSnaD1FAqcVcphsv4uz+aoWbf2IAnUoEzyX8XYqNm39iBUdiohO8n/F2fzVGzb+xAqVRcmeTb+xCbPv7AoEOKBrsTzOTXWUbewJLqcTjqKgRoGp+7Wf/ANez/kMXSD15/QFoDrLZjnNno/4aYb/p7CumbQYwEzvgDedZ6lu/aOhxsYnV+qW+0mcbzB+HzidhcMW8zRrEnUsmY5TiccIwwM4due5GahnkgCcS4+DfSPPh3KarbUrnVhiInN22Ng6vgm8asDHgeJOJPWiNZXRt4xVxyycapxqaNfGKcYsnHKccg1CopfWXjFfHINRqKnVQMSYG04Y5BZDX3qF+GP3BkdoTUaTaW+s34hXxwmJE7NeOXesRDYiMOuNncqqV8fNJmcZywjnEjDDYprWRr48Y4jDftynZmPioK4PpD4hc8VYj9meoyMmmInKXEdSPjQ08lhMAYiBhjhBOqAmmNZtLfWbvxGE4DtCDyhpyIwE5jILKKmQukCRJnZJmOfvRXxGUTgeZNTDnVQcjPMkV34FCXgZJFWpv+9aD49oDhlXoRSAY9kAgPv8AJmSQ0tcCASZj4RJXprPw/qnOlR/jf7qtRdf5OM29PPh8ahw1qx/R0v4u7+sWmnwsqH0Kecen4vUUXNXo00eEdQibrBllf8XIhp+phg3/ABfUooo0H/mWp6rMh62sx6yt3CSpjyWen63o5ekoorkB09PPOpmbR6XpAk605umH3A6G4tB1wJMbVFEqQ5mlXzENiXDXqmNaNmkHHZmNuznUUUUFW3OnqJ1/rvVvt7hs2KKLMQLtKP3atuud+5Kdph41N+B/VWoqEVdPvA81mr1tYn1lkq8K6gPmU/8AH9aiisSstXhpVB8yl/E+tKqcOKwH9HS/if7iii1kGerw/rATxVHL+u27qq4On/8AiBaKjDTDaVMPBDiwPvEEYi897okYYK1F7cOM/jHK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2" name="Picture 6" descr="http://culturecatch.com/files/images/flaubert-quo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357718" cy="5801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142985"/>
            <a:ext cx="4500562" cy="464347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“We shall not cease from exploration</a:t>
            </a:r>
            <a:br>
              <a:rPr lang="en-GB" dirty="0" smtClean="0"/>
            </a:br>
            <a:r>
              <a:rPr lang="en-GB" dirty="0" smtClean="0"/>
              <a:t>And the end of all our exploring</a:t>
            </a:r>
            <a:br>
              <a:rPr lang="en-GB" dirty="0" smtClean="0"/>
            </a:br>
            <a:r>
              <a:rPr lang="en-GB" dirty="0" smtClean="0"/>
              <a:t>Will be to arrive where we started</a:t>
            </a:r>
            <a:br>
              <a:rPr lang="en-GB" dirty="0" smtClean="0"/>
            </a:br>
            <a:r>
              <a:rPr lang="en-GB" dirty="0" smtClean="0"/>
              <a:t>And know the place for the first time.” </a:t>
            </a:r>
            <a:br>
              <a:rPr lang="en-GB" dirty="0" smtClean="0"/>
            </a:br>
            <a:r>
              <a:rPr lang="en-GB" dirty="0" smtClean="0"/>
              <a:t>― </a:t>
            </a:r>
            <a:r>
              <a:rPr lang="en-GB" u="sng" dirty="0" smtClean="0">
                <a:hlinkClick r:id="rId2"/>
              </a:rPr>
              <a:t>T.S. Eliot</a:t>
            </a:r>
            <a:r>
              <a:rPr lang="en-GB" dirty="0" smtClean="0"/>
              <a:t>, </a:t>
            </a:r>
            <a:r>
              <a:rPr lang="en-GB" i="1" u="sng" dirty="0" smtClean="0">
                <a:hlinkClick r:id="rId3"/>
              </a:rPr>
              <a:t>Four Quartets</a:t>
            </a:r>
            <a:r>
              <a:rPr lang="en-GB" u="sng" dirty="0" smtClean="0"/>
              <a:t>(1943)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0482" name="Picture 2" descr="rasssel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435771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506" name="AutoShape 2" descr="data:image/jpeg;base64,/9j/4AAQSkZJRgABAQAAAQABAAD/2wCEAAkGBxMTEhUUExQWFhUXGRwYGRgYGR4gGhkaHx0dHBwaHCAeHyggHBwmGx8cITEiJSkrLi8uHSIzODMsNygtLisBCgoKDg0OGxAQGzQkICUsLCwsLCwsLCwsLCwsLCwsLCwsLCwsLCwsLCwsLCwsLCwsLCwsLCwsLCwsLCwsLCwsLP/AABEIALQBGAMBIgACEQEDEQH/xAAcAAACAgMBAQAAAAAAAAAAAAAFBgMEAAIHAQj/xABBEAABAgQEBAQEBQMDAgUFAAABAhEAAyExBBJBUQUiYXEGgZHwEzKhsULB0eHxFCNSFWJyM4IHJJKy0hZDRFOi/8QAGQEAAwEBAQAAAAAAAAAAAAAAAQIDAAQF/8QAJREAAgICAgEEAwEBAAAAAAAAAAECESExAxJBBBMiUTJhcYEU/9oADAMBAAIRAxEAPwCNamuW7xugFXygnvQfWv0iREuWirBzqbn1gLx7HTVDLLBZ2YXPukePG56GUUWMfijL1l9SFO3lU/TSMHFpSKlAK3Z3Br5l4F4nAfD5nBQkgljWgqPuWirL+Ac4SpWfM6FD6FyRr7rF1xxY4wYbxAVqICbdCzbxbkcYdWUhnLBIId9z+XYwqowyhLVd1FyAGckmxLOYjkSVSwVBa0sauHTc30PveFl6eDWDUOeJxCmvlHvbWB4AcWd4o4Di65qsilJbRk5STp3f84szZjvlH7+6ViSg4OmPZcM5mtW8bS8SbPFXMCBce6xknL6XhXFdRkgmqcohw9orTZ9Sdqe/pFrDyMyQl63J29iI8Th0JCgRmLcqr1FQ1mJY6V+kSUY9h4xdFeVinUXUa7a3/aCKcWKJBUSRvru+36QGwMsJUrMC+VxsHDhvNu0bHEbbF/J39XaDLjTwgp1sOIxYTVge5f7naIVYxjVKS4JtT9rXgP8AEoCaHpttEc4gFqWFe8KuHIHIK4jEg8wGxpYdRRtDQbRWVj8ygHqbj8/3gd/VFxdhc9HtFpZBQQA33q+t4dcdbJ35LiZIJJAc7mndugFfKGCUkJD6CFjguMJWEnqS/VhXzzQf/r5anAUCekS5oy7UFVstf1Kae9ojxGLqAlr93Fv1gLiOIKSpICCqn6RRxasXNUChkkbGptS0LD0+rC5jSjEBnJb2Iz+rDgAuT+nv1gNgMCSj/wA0qZ8R/wABalCKFJrFs4eSzAzEi9SCegt+ekP/AM6vY6hJq6J5+OG8QSsYpZGUCtHNL0e1naNZmDlf/sWP+0f/AC/LSJcFgEJWJnxBlS1FJIt2N7xo8KwFwl9DbLyy0USCde+sKviPCTJjrkzCH/Ak02JFPPa1NYIY3iOZghaAmorm7WCSDvFGd8VmlrlPvmYnyIDW+mkdIri/ooYbwYVc2IWQHHLmJfuQXr0gyrg6UgS0ywpADWBp9yXy62aBKcLilUXMtZloDUt833eDE/4gyhKVqFiQQfP6XO0aW0gRQJxmEwUlRB5lVOR6C9tQBpFfD8XR8siUkEkhy5NjV2tp3ixieFmZOKpkopBF2LlqMPJ4rr4OhKgpGcFLs76uNrQjkqyDo/CM4hhFLmhSVKFCwzEAmo5ecAGoOvUQSwqZxQkfEzKASFG5KtSKgQEn4goJdVQLMKN+cT8MxaprsSSaAsf4v6QZTnVhi0mHpX9VmJSxlqKlMti1Xo4oCPvGRWlS54BzMtIDtnZW1rfxGQynSKOSexS4hjl/EyAs+oS4A77+UBuIYlQrmX1DsDUjQ0/OLgxK5jkDKH1Z4Gf0+ZRVM59Goydg7H6R1QikjkIlzJhDLWEAscqiK9W+b6RcwkuhWggkOE2S/cuXPoLxRxC3OVRCRoJbENoALl+pvBKQF5AMwAAPKS5frT6CHeAIhVhyOVbgE5yotelHc1v6RGiquZCildRlLhhclI67kW84gxkgpUOYsokE2Y+YoP3iXCyUDKUl8qswUlXKMzMFcrtT72jeDFDCrPxHQkpZjQuQKDzDwypnqHKsDMNnbvWogVMno+KmYlwHIWWcZi9LPW36xamqJW4udT6i/SFl8msBQRTPcit6j3vr5xawSczUGgA3qHBaw6xUwODUUlSSARqWJLDmajEfmGi5hMUiUQol2BcMfmLmle+n7QksUi0V9hpZWlLgNkJcMz8pq9vl9ej084iuUxQUqzVTUtW4WKir94j4Vj/6qf8ACK1JEwFALbBamIf/ABzd3tBLhuBWoqDMqVMLFRPMlQUN/wDIAu1u8T9tppleyYu8BkGYvncActTUFKdr1f3pthUS1LRVJQpZD6sELYsR8pWGf/a3WAvFc2aYBmBc5gl2dz1qAPWF2VNKVOFOagvTXZ30aLrhuyLnWB1xEgJK3WCCaV2c+6wNmqzBxUhmG/71jfBcQkLEqoC+YqQyin5SAXUS4Jahs+sWJGOkS5y3BMu6Q7gZgASWDlyHv2hVBx2LdleQlQum7b9raVeLXwFs4BbU+6wOmcVSopUlGUPW+6VC5J0UA9WvF7h2IKlEH5WKqvqXbQfSsaSaVmWSGQtKVOaO7v3DuPWL8jEEKPILtZgGe5vA7jGHUtOZHKoE2o9t+oG36ZwiSsNnvoddP0GkCotWGsjRwydKVO5wyAmhVorMK66fn3hgwfE0/EKJaQpCUZlTEEUqzMoj9YTZCUFQzkpQbkaWv096Q18K8OhKFhE7kmAZtS1w1G/YxNPGCiiBMZPKyVbl2H09IrJnJCXUWA1eDmM8P/286JwWG5QlFVNoDnZ77AQk4qWZjIcCYTyh/wARplAuQbU1rvFFC3ktLkSWAnhsciaVZCSAWLi/bX7NF341Gr5+9oWuCJVJUoLChnAZxs4/ODQnJNzCTgk8DQnayWyq40/iNVTTaNTNDVO7+/WI58wCvvWESyyjaolXMqACRT6npHuHOU1fQh9tG391gXiMeWGTzOurMNB3r2iHAYo8ySSSQTUnz89Yr0dIj3VjAjHF+Uns9/1iwMWt2C1Dapr9YpYdPunWJcYMiErJPOtugTUDu6m8t4lW6KP9ljiWH/qJRClKoXSQXIbZ9xArhGGTLV/115srgWB/Id4YSMqQNhAnEpmBRMtSgknROraODq8J3b+Jz8kViQO4hjJiVoQEklRo/U6U2baMiTByZ39TLK1f20krVlQQ+VyHOUPVrmuxjIvGOEIo9si9JlTCAVKCDoEh83/IChiX+hygjMcpqwpbVtY9wspKuYixbVt3uRE2LWQ2VvYi7b0iKRUHD0IXKWFA1q+tFCmxdqdO8X8VNTLDtWrDUnpAiYoup0k1el/2rTz1iTE4AZ0m4VuoA+V9IPXOWCvoGzJhmJWpSiVhiA3ysega3nGqscS5SGJAdidHFXvcRf40yA0tDAhlGp8wS0Apcxh1t29/pFY5QHgISsQFgpUkAFnvca/eLGJxqcmVgFcrF9g1K7Qc/wDDCafjTEAVVKJTuVJIUANWIBHWOiSuEIw8mYOUrWZk0BQCgpqsQbnI0K9jRTo5r4fTMmAs6qgE/wCI3JsD3iyiTLlqPxJiVbpQH2/FT6AwTx+CXOnLlyyMgAXLRmCU5TUZbJfXSBHFODYyWkqOGUEC6k5VBtyUksICgnryG2bK4qA/wkhD/ius6fMaimgYdIgwvFZyFlcuZlUQ2ZnvcVgAoKdi7RvKSR+cP1AmEuPYk/FUsjlmHMQNCbjrWK/D0SpkyWiYSEZgkkMFAGhIJcW3e0TyAuY0uhcFsxABpZzTtFJOEBNiPe28DwbyOfHf/DmTIw82dJxExRSAwUlOqgLhtDtCv/p4lTck1K6pcZnRvdwC1IbpOMbh65BXmWZaikpsks6QWuXrbXpC3jeJqmJlhVVJJJW7kuA4Ppvr0hL7BarRsJAZkIAroklv/V6O8FuHYQgVpWggXieIlCULGjEotQ3DfhPXfpBuRi0KQlT0XVL37EPf6dY5eZT6lYKPllacAKDT377wC4hiVy1K5qqIprlY3pvBPGYlIPzULNS97UvaJuF8GX8VE1aWSk5gFXJqRTRix8vOGg1FXIFOTpAbBTJ60vlOU0FG8wfIesN/CeJLTLEuWv4aksxmVGXW9CoUYUF4t/HBegLf7REQCCX+GAQXCgSCDqQ1m3hJSUqwV9icXsO8JnAkIYIKAGcg8pqaA0PeE/FeHsSvGIXLlKMtE1CsxDChDs7a1g1gZsmQSUo5jdSnKj5kuBSCsvjiXt6GDGdNsd8cmqFDHnLiVBIKyFl2D6mzQ7cNwUmbLBVLyKLAuGNDdldDG0rikvYjy7fvG/8AqMs6gHrC4wZxkbTvDmGUaBvR9NG7wC4/4cQmUopcgJd31cUI1HbaDWBmiYnMAzEghwWbt5GN5+HC0rl5inMMr3AtVnEFN7oH+nJsCpS8XKkKLBZYqFSKHTWzQd494eXhTnQrNLNlAVSbMdr0Ov3MSvDuDws1E1S5q5iDmBJADjo1Yu4ripmBkpIlrWx7hLkHYMmw1eKy5Un/AAnGD2COGAKlhSgsL1BKcpFK2zeX1jMhnqmS1qpQsEsACGyvbeLWKnADt6dop4KYtlKATZKmK0BTFgFZCoKY6UrEIqUvxRRtLbIsdj0yk5CokjlAd1Ft9TE/AfEGJHK4CKsLsDX1eKfBfDM+dMUpSCCVEnNTKCXAL/aOgcC4AJIGZMuguzq9T+UWjCtbJylYLxk6dNQOQrAqClOrNXTU/WMhlxuOTLofQVPoI8jSpOrGi2lo4XL4kKIUohjVt3swDxbVlA5aP6nq8DJXDV5jmOUhj6uKekFV4EkVmVuwavQxWXVOzlTIJTlIfl8vfSNZBvmLkUdtLttaJ0S6NtSKhkf3DWrFzueo7RqtUMXJqQRWBuJ4aC5Sl61bc27H3WL6DQOKvp+UGeEKEqXnKy6iLFmYpBJa9jTbuYydMwR8F+G0YX+9MYziGSk//bSfusg1OlRuYJeMMUUSJc65kzkTCAbpLpUl9iFNAXEcXUVMl/bfm8EcLxkyxmBdqWvYaCsbu/IyS8CH4ox2dMmZLJonKoOWIST8M/8Ao+x85pvElTsNLklSkyjzLOYkqI0L0CRU6Cg82rxIpE+RWXLExSkjPlALEtcV1hVm8LyEIJGUKdJFjuxIG/1ikXF5EkmVOIIQhaU1IKQQpRJ1NK9GO1YMcOxqzKEgpSZb6pdVS5YmorWkUlcKXPCAHGV+dVAQa0F2DCpPmYPcD4OhOYFWb5SK8uRQOgpcGFlJJYNFMC4DAKmOAhVLKsDXq0HZ3C0yZZWtHxFAOBYEhuhb0PaL/D8VmSpwAUqKSB76xLjpqVjK2bfbtEZTblnwUUcAGXxpGHWoGUChfMWLFiAMyf8AFQIf+YUMXiyp1OTmL2r1dqa3i/xyYSokAFJ1Cf8AF+gDg0pANawVBhYalhuY6IRVEpSJcwKhzNuo112dusH8DwVDJXnWskk05RboX3sa0hVXMLmras3o79IPcEnTlksoZcrKzpCwQzEZVgpNPw2gzTrDBF5CvCp6ZPOoSxMflzZlKAZLEAOQSH+UGhDwewk9SpaZqlKOY1BajUICQSBXY7W084T4STPSk50KChR0AEM2qXSKAigFCYdcLw+ZKlpllCAlNAArMCN+ZII1pHLyJNas6uJuLEqSpz7v7MSIUzuere+8NuM4VKUhf9pAUUljlZi1DTr0gaeCSShAVmSoABWQghRBuygCSzW31iSqmy/utvQqBRKlKJvb6/lEyZ5J3Hv7QcPh9AACZwG2dLH1FP5iL/6cnj5ShQNXSrpS8Fq8DKaQLXNdTP1/KLgn0UdEi56P9Y8/06bLd5S/IOBeBvElnKEVGdQBpo4fzt9YFWxpciSNeA8fVKnKNTLWTmGvQjqP2hg4jxxKc3wzmJD5vwi/qR7s0JsyQEvlto+u3rEoKlZUpBclm3sBXzaKSjbVeDkUnHZOqepRJJJpc+cGJeLRMmyUKmCWgqINCw5TWnp5wAnTMhKdQWPkW+8QGXn1BDvXQ/nAXH9iSmdExfBMKkL+JPQUqScqFhAWoMS8pltUkB1IPk7x4niMsmXIw5GZOYpKpkpIFks2HSbh1B2INxsC4D4ew05OUTZwo5XmSwL/AChxsdXptHQuD4JElAQlRUBQEkEsNA1BHQpxr4iKLeWTYDB/DSXUtalF1KWoqL9HsOgAinxHHKSSB7v9IMKhZ41i0O4UKfX0jm9VNxhhlIVZIpCZgE3JMmLSQCmWpPUPlWQhW1f5yK+G8S4aSOZfmEny0jIf09OFy2JPZx/EyiSPxF2qa94wSKc1quA/arROrGIA1vtf2YozcYoUFm2NPPeOhWyQVw8xw7D28bqUCWN7toe0B5GZbMnZjvd6xdMnldRGVNyWroNIDWQ3gsYqZWl+pPlB3gXBv6h0Z8gShKys8xUVk5g1AwIy/wDabvRZy0zAsDooOO4FxDZ/4dTVFU4qFMiEhv8AnNWO/wAymhW6iNHLLKvChRypnJKqB1UzFna5csNIHYjh86UoIKXABIavn7EM2OWtc9KUhsrLLMTyktqGcEjyiDxUcyZUyXmK3MrKHC1P/i1XBQDsz1hdyKUkLPGFCZKVLq9GoXLEaX0iHB4OZNloQVMlJJCiK1Nff0hpxUxkCZi0hCc2RKVAFZzJVVeVx8zMkOGAJqWSAxUoTJstUopKUlyHoAWBpuxVDK1HYjWSdeDCUqlhy4B5nIcgabO5b6R7hF/CKEA5xlKH/wCLFLudBmibEqCspd2DKa2muvZ4r4hQAQR+Faf/AOuU/QwttuhqJFT+dSCNAWS9TWhp5tFsKGQlqim29BtFOfiES05iaAvepenn+0LOL4vOWSJSFJD3IYtp5tAUHLRrrZFxxYQSkKJDk5VaOSd+z+cLsxRJyjQb0pW5i1jpa0/Oa9P1P8xVl4dazR46kqRB7IZorcH3pEuG+Ydb3tsWrEiuFTB+F+zRp/RzBUoNNN/1g2Dqzp3hXFqkBAUSEg0ynM9zR2oYbeKcYTOkrQhYQsihUD5itKil9YSuGpyy0OE/EKQTlWFqYvWjkD6U6RbOJTQO50rdn9Y86U5xm6HXI1hjxJm518vyE5iQoGoGUBqtQJPrHkvAgqVzkkJSHpUtzE0uWB84SBiUgOSO8EsBMWl1Z1V0cn7/AG/iFU218kV45dnSJuP46Vh6KUpSzZIp9Wp5VihwjxJLVnE5AQpj8MhwmiaJU1alqmPOJ8ME8KWSQpCFEdSCG6luYwpYHDqmfKHF+nmY6IRgslJuV0dX4asrlImJUWWhKq2DgOK1vC14s4hLmASwoKWhYUWFBykM+9bQKQJqJXwxOWJZqpIJragL8ou7XJeAqeIOoSpKCp9U2fpv3hEr/EzdL5E89beZgn4TlBX9yjJ5UndVH9A3r0iGXwQKDTFcxYX1pr7qYO4DDIlIQiX8iA1NSWJJ7kk+Yicprq+uw8S7y/RzzHzSZ81IBJ+KtgNTnOnpDN4e4BNWypqSlLPlcVswa8JnESf6iblBf4qyGu4UWaOhcP8AFqEyU/ElKE9mKQ2Wjcz6PfLp9Y7Jp+CEUryNnD+H5QE0ApT+IO4XBpDF3jl2G8YzhOStQGQXRRiO++xjqHCuIS5yErlqdKvUdCNCNRE4xpIpJ/Qs+L8dNz/DFEs9Na/Ue9oAy8SvKAw2D2r0h/4jw2XiUVuCQFChDFj9oU+JcAmyy4GYDVI+4f8AWOfn4223Vknd2hUxuIlhxUtdvKMixOwiCXKQ/TeMhlKKRFiXNWg/IlQAf5qv3Noikz8twG6xNhFhLC6rU08otTsA5JUGHr6x3NpYDstpxIKBVuwPUe/KJMDKBzKLljR7PXR7tvvFLEyZQQAogJB3ZzWwHlBHAYOYqWFpqgih0Ir507RGTVDJNlOfiGLFk3APrBPgvFk4dRJOVNyaswcgkCn4iK/5UaBv+hziVKXRL0Jo+1Lxdm4D+2oZiVOnLyp0fW4D93jNxqrHSaGtHEJn/wCSFylzihAACQEIDrISsK/6jKauU7ChifCJz4nl/wCjhuQE/inKFbsWSk5e5gRxLxQJ2EUCAJighND8q0q+YWIL2I6Vhg4TMw6JHwpS2YEkqLLz3K1a5ncvCtxwVSdgzxisTJyZLAiWyi5/Eq3mEsX6wsTwUHlpW2UWLdxDEqeVlUxRFSTXQaDyDawGxaakkftCRltHT7XxyQyccsAA1SN6e9Y9xs0LTlClIfo/2Y3iodvTt/EWEy+V2/mK4tMj0vBQlcPU5KpgWeirD6EHtFyThQGTRA3IYa1NKxF8Mufb+6Rt8YgUJF+xFRX3veC3don0oh4rg0iYMqhMH4in5freK2IxITYj9ve28EZeID8yQRbZ/TrArHYILJLtdtun5Q0f2JJVo1RjkiilVowF6+V9bxpNxwNyW0bbV42w3DA5UXLPRrdfe8bYuVqzeVdfbQfiLkhwWJV8QpQ5SouAPvBLF5FAgEZ7kp+UlzQmxPt4rnL8L+3SvM1zQsTuA1usQJWd9bD+Iardm/pcl4GYzkEACpNAAxZ+7U30jpZwQ/opIsuWhDkJHM2WhLOHH7wo8M4hNMtCZSGYZZqlAZVIBKgN3OZmaHOarNhHS/8A0RXQ8ugu7/eOeTtFIxS0L3D5hnmaiaBLZOZKUKOhqC7qqDvvEWKxUqRLADJSLAD7DUxQwEjGfEdCACoH57hJNCRBBPgVeVU3ETk0D0em4rCOPaWdD92lhC5/5jGFXwpajLS2YJ2Ns36CDXAuF5DylSphYHK7NSjC9dT9Iu8Lxokp+HJDIFX1Wqjk9W9G2EET4pTIAUsMpQdgA6ur2bSNNWuqwib428thPh3hlyFzaEMco6MztEs1IXiFJKU5MgLhgoKdi7EFma4aveEjjPjzETXTLIlI/wBvzNuVaeW8BOG8VXInCaKkkZuoodbjTTWKLipNIKlWi/j8OEz15AB/dVmNHPN/MLnH1FM9xQ5RBzxBi5qlZ5JSlMx1hX4i5qH0IPKQGIPcQrTJC3qkk7ir0EWivLJyLcjiIsoeYfpcQ1eF8fMC/wC2o5T8zGlG21sIW+HcDUpiug/xF/Pb7w04SSJcpkgJrppap6xD1El1pDRvyNuF8Qz5edSgkyszpUVAPmykJTqpRJNACawf4b4hlzeU8qnAymtS3rCDwiWhT/EnJlB2DkB7Wch9vODacLLksqWvPq7jpZojLklGLkhoptjbieGyJwdSQf8AcKH1FYyI+CrzJfQ2/OMjohGM4qVGapnzxgpC0kK5QDqSLHWkR47ErSaEHro/mIm4XxD4bulw7k2amneCQ48HdEsJP+RAJ8qUiz7XogkvsGYXhc6cypjpT/kt69hc+UMnDFokDKgrPVROXyFh9bxUTjlrqTU6k9o3TOahJiMrewqVaDKeKOOaWJj2ANixGpjwy87ZfhpO2Y09U83k0Bk4erpS3VNPs8WFLUNcw6hjr+w8ol0S0H3G95KCsDO+OmUsA5lZ2BoWD07gfSD0vAKStIZdqByQQHVq+3elI1w8jOUlKSlaapWr5U0BLDWpAqRqawWwfEptFlNHuKaXoXraz1EGbbK8cc2SIKQCBftX63gNjwBdhVv1huJlzKLAOn03ijjvC6FklMwpOyqj9ojClj7O18mNCbJluWYa+z50iysEqIHQEtQlqn7+UWp3A8RLUTlzDdDns4v/ABAlJYnM4NqisdKpu0Q7VglUXU2wZ6V3aNJkt6N+vQ9Y2kpFXGm/Z40BqadGbt+besEG9khT8o83r5axtPk8rtS3eNpADv5e/wBIrLkH4xXopAS3UF/S3qYK2Qm7ZGicpsoNXtuWb7UjbC8MmT5eZBAqQyqBwTQHWgFW1aIJso5+XKWLFjzN12MRYLiU6SsykORmPI1yWrZ9BDOLr4gTzkm/0fEJKh8Ilx+GofqRau7aQW4X4eas5n/xH5n8h6xvJkqVMQqeSVZgUoS+RBahJ/EpnHrE3FOOolDKnmXtoLXMSlObxEooxWWXMbjES0gFkpG23SBvCMfMWEJ+ISEiiRpqOtC/sQvr+JPW6iT9hHSPCXh5EhOY1WqqjtdgNr36wFBRXV7B27vAc4OggAmWoFqqKn82MK/i/jipizKS6UINQQxUdyGcDYQ6BbD7CFXi/EZa5uUZFqdwSAWI2ejv1jdqKVYF4BhUrmpE0gcpUEGilAM4AvlbX06H/FHBv6mQUgATEc0vSo/D2LN6RzH4ypOJUqWWVLmKKVGtiQHOoIcHcR13hHEEYhCFIspAV1CnIUk9QYM4OLTQsZJ4ZxguKEAEEuKgjd9m/KLmFkLWcuU6/Vr2ApuYcPFHB5P9SVJutOZQBoVOQVNvZ+tYA44klCUugJqcti2/0inuXon0onTJTLQZcxQysVBrpUA/KdyxBGrDYRXExPwiuXdr/iBIJHnRVH+8eY9IUQl2JFPKsbIwaEggUoA3YGte5hbxbGNeAYkJQHLB8ofcigsfYg3OXlQAWdXfcFvpCxjEpysmjEKpdwGHRoYMDIGSUGoL3Jc3JfV4lzxWGBS8HuPkgyylvwvqas9uwtFfhuEVJkgmhNexOnoIu4pLrbVi/TT7/nHnHMUjKGuWLCwNXH2iUW3FR+2Bqsj54R4kkYZXxDl+Gav/AIkOD2vHkc84J8dawlAT8NRaYF/KU0cMLlnFafSMi3u9PjZrFfD8JWoDlUztY3t5l6MP1i/J4KxZVDsvl8q0MNUuVM/tqUfi5XPKRrShLOwLOWdzaK+Px6MxJBJICCghNNmdy7k2MN70m8De2lsCTMAUuGymptfYDQx7LmBNFB1XYbF4vyFKFA7FyULZQS1ybMK0Yu+hDmJMQmSQa5OlVpUN00Cil/xWeNb0xXBPRAJyWpEcyXq5Ea/DeiQ+ZyAEAk7/AIgR3aDcnASZSQZmYlhymoHcB/q4hX8ciLibK+BkKUlkUSbqILmjEhmejxZnoJIBVlBZ3Ncr6Ds/aLxxqSkKSwALO96s1HqDQwIxmId0kB3NVNYbH89x5QmXg6UlFBLCYtBIy2sLvTveGFE5JALtoxjmkyaZRUVEpNGs3YaEWijifEOIWgJchmLgDmIIUkl6XAsw3vBXA3K0D3q2dKxXHZEtOZU1LZihxXmAJILWLb7iIsNxDCYmWpSsikihzgAp1v2Ir32jk8nHrdSxUqDLoOYK6Wv20ItGhxJGUsLEVDdW6VLw69KkqTEfP+jps7geGWjPJnZU6FwUvWj3gBj+DzZUwIPMo1GV+refS8K0vHLSAFHleqQTWgFGttGx4usqCiouFhYrUmgrqaDuxO8VjxyT2K+RMZ8OadftEGPmKRlmgOhBJWHoXDJfz+8D5HFGQQ+eYSS+5VVzf8R89IocRxq5qEoIYlXrRh9a+kNGLQjYOTMJVmc5jV9X1PrDZwCcG5kjMp+auagIH2hYlYdW1HCSdjf7Vhr4CgZ07bDbv5NG5X8Q8ayaceTiEixSm+YFzqPKBWCCBVTk+7w2+IMXklLy6Cnk9Pe0JUrNlCiCxo+j39+e0Lx5ibkWRv4CgKmy9ne12rHTsLh+QF71jjPBcSpExKhUA62jtWDmZpaCK0EJVNsbj0CfEs4ypKlA1LJHR2r6PAyTgJUxEhWRQWsDnSLHI7qFiCQz0LkQS8XyiqQvKCSghXlr9/pCxwnjy5bJXzJt2/bpCcmGqH7JPIC41wsIxS3OYllUDCqQ5Pm9IPeBJ6QtaAwdmpZrjzv5RR8VTzNmZpPKCA730gd4fwk6XNExK/lOZQah+utozfeOwdoqVIaOPcNEyepSVZVgAJpQkgOD5t7MKmMVlZEwkKSk/MagEvfUVYdAIYDixzB2Uz19XOr67iPVypc9IRMSFV5TXMH0SdNDZtxtoSznwUnD6EBfElKmIUGGU0Bv56CDmFBmEljXz0ApBzh/g3DS1PNUpSSRlUSAkH/Fd2L2Nja9CcxwkYVL5sjBqfmdagQ3JPXVE4wfli5gOBlRdbgAsbbA9hTeLypyUmlG110PmP5ha4t4nUpR+CrKFFg4Nww3LOw3tpEyFFWTOC7Me7AXt1iM+OTzI3ZLCLmOW5BFHKvv7+sC8UwSA7lre7xbxc0EZRpr9/Jzp1gXNmAgBOhrftFONVROTyGOCqqkk8qVhTaUIL9YyK2G4iySmzBidDQ+h19ekZAlxtsyaJsCsEKlAlRJJUc+VNgGBqWYXAL9I0SuTLS3402TLBOU0aqypIP/ABSCdBAmbxFbECj05aDzIqabMOpjXA4eZMPLYa2SOn7CL+3Vsbt9BBWImlz8SrapQMotTl5RS9zehghguFLyKXMOVJ5ipYOZR0pQk2qraxBjMB8LDuSPizBUE2Sen7V6xHieJTZz1LMdMoT2DVPt4S/oKpZZWmcX+Hm+GCBqbknQEl706CLXB5ucKU1FEEnVxvvSmtC2sLPECUFwTzAhTWPu8WOCcYSkpQoFnqfUnSHnx3F0L7lvI18SxWWWfhpKh0Ybu1bNCbP4gfiFaHSDdNww29jvBrivEwtJKQ2zXSLb3G0K60vRLsf/AHWgcUKWTckrZLjJyiAkEkCtbA2pWgFKWDRHmoM1L9T3uz/aNfguCDo1AN/e0RJLcpDdxppS94ukiRIJyA4SFEWNWcv28t7vEU1XMARY1qT3v2jxLpzEEA/Xy8niJLh2116QaMWGcE5R3JrX6P3iBVun8+/ONkKZmdyPZ9IlGHzKASC1ibfWMAk4Th8ywCSBq3zakhLakPBhc2WXJTygAFtWY3BqGvX9ICJwxBLKGUOc35dT+sSYIlagGcAMzUvcjWEavIUFRMBA5GALoQ5cp1JDsElXmdGvBDC4kjNMWANAAGoLAC7C0eYbChIUpezl/wA4i4HjUrxksGktyK0BDF3ibpplVgnlYObjfiBJyhHzDZP+RF1AagVYEsbQQ8O8DV8ObhpyQCayyC7kPmAIodCCNjpcjjMZh5M1UuQFGYohOVIBKzmLgAA6XpWpFXBs4bBEcwJzDq9QTckPQvYJuaQs50h4xt5FbB4X4a1IU4UK6gEVqI6N4L4gFJMlTOmqeqdvL7EQI49w3+oliagNOR96uOxgPwTiOVQmJopBqDozgpP1H8RJztdkK4uEjq65QItCnxDwelSlKlKy/wC0inViKjtDVhMSmYhK02IeNcQkggxZpSpjVexEPg6f/khv+Sv/AIv5RBNwCpKEkp5VVc/KSQPm2oTQw+lTVMbSZcuahaFAKSSygfd4l1Q0YqOUcsUsXYklu59WAf3tBKWp/wAIJV8qWNvyuR1AfrGyuDzEqmLyLCUzFS2Owqmg/CoKBzUszuA+0yYBysCsHR6l3uKirjenSNJVaKRd5LsvFZEnUsNwC9+nvtEK+Cypq5dR8JCyoylAKHyLQnJsHU4ToQkhmiGWGYFwDQluz/v2i1LPQtUltGo7vRqiFUmmguKexK4ph1cod1JBBCgRkN2CQA1XNRrGuBSQUFRcjpvRr77esPmL4fLxKQ/LMYBKwbPVv9yXeh8mhaxOCXKUlMwAVooVSrsd+l4dyuJzSg0wNxFyQAHOVj509bmkUZmHVLcmj0B1vBedNS55mUGFNGalX9iIsTLTMLFb5SC1C/kKWhoypUK4tmkyUkS6fM4dywr/AMi1zGRFxXGoQSPhpIJqoeoLN5tHsPFNqwNJF9Hh9MtIXOWFE1+Gk/c6/QR7On2QBlo4Ac/UR4JZmcx3+bMXIo1Gi/KksLnzLmIynnIW1pFCTgP8y52BPp2i38IANYfSJ0p2EaLfWJOTeWKD8Zw9Exs1hpEcrg8pJoHGx8+kECI8Upvft4dSloGAPxqQhCcwKUltqtqfSnnCyhJLkFhUA1d+kMPEZfxMxXyLFEoKvmvUUboRffaA89WUZQzWf31jq47UTV9kaJeUVu4Lv9hePJq81B071rGkyee7a9BGqLvYvYaiKUAlKE66j6+/vGiElmo9iTs+nmIzFTKM+3rrEKZjsDvXrGMTFALjMKe/s8Qyyscour3TzjJyhZtffvpEUEBYmIynKk5j091hg4PLEtAWtgeug6/WFyRQgvru38RbWVEhNw9AHr33hWrGTplzinEzMoKIo+5PX9IM+GODpMxKpqgkBiASAa7vWAUl0qGbKVJIoai1LH3SGJPEUsP7dUgAOQEgj8VnUSa1bvrE5R+NLBSLzbHKXipeEWUyZcoKUCApeVKwUuFBzWzGzNU3iWatNVqUArmGUAioe7BhUNcg3A1jn8zEqWpaz1BJFi3LY0Apc0G8R4XiRlh1OQ3npQVG7AXHaxUL2FzrKOhYPFkEHcVT0rtATxPgchGLkg5T/wBVPq57ix8jvFPh8zETVJX8MSJIUCZkz5izkNs4Bd3obtDFguMSAZiVrDKKhlOhcgHzFKPpUho5nx+2rWUV7e4qZZ8DcVc/DJdKxmR3cuPv5vDqbRyLifD1YDFBSaSlqBSqvKofhPT8uxjqvDMaJ0tMxNjfodR6xSGHRNfQN49izKlrUL0SnuWDwtcB40ZKyVklK2znUHQt2uP0hs8RYMzJKmuOYdxHPZg/h4jyWmCbayP+N42hM/DSWC0YoLSFAgh0gEUsUkE+g3oC8S4JGFKcpYTTy7jK2YClstqvfao/gC1/ESyQsSznykgEB6lDm9A4F/qH4okz0om8qwk50KF0nceWkWi1NOzRn5Rz9CKEF3YH7gdGjAssXsCK2qxcuHpUOH0FoYfEfAgSVykBwXKAB1cp66N9IWksKJY05id2Lkv0GhDRNqmjqTsvpWxp8x0Nm3OrtTz6RaATMRlUCoKABFQ99huHd7+UDQlSkklXUsK3Iy+TA/SsWZSxmBLsaJBYU29HPWEWgtAjEeF5cszJoAmIEtakIXmJE2jCzKGUXIfoTUK2IXzlR+Gl2fLQGjBgPK5Lw1eJOIEJEpNzQ0+VNaP1N/1Jhcw89UvmQQkguTYtWxuL21jpV0zlkleCvLmBecn8CHA2UVgOXBdgfWMiWVh5RRPWF3yhVywKsz9zlMZDWiMg4VRsmsXMdhEoLuSKwLxfF0ya8rkUFCS9Hb6xxR+Wh5RrBJj8WmUgrU7OBS9TCvxbxAokiVRI13/YxXxvFDNBCgG+axDHYQKWX37mOzi4VHeybL0vjU1LMomllVH83ghhPExSpRyAuQxN0j8QGlSe+8LukaCKvji/Bk2g5j8VnUFlqtma7hn7wPW5ej6v+/rFULaNpa+pgpVgzLScqGo56++8R4gki1NDEalDqTvE0tylyTBMRS5QNTZj+Uby5ANTSnmOv5VjX4wS4Fq3v9PSN0LJcULj6d4xqKwl2f0ESTSQQW8vt+sapAepNI8UjqYJjVRJLxZkTiGb0iGWgqLfwOsEVYUISGIc6amA2ZBHhAlKmJE7kSb5WvRnOgc6VpDzjcLhkSkgqTKGoAzGYGIatSmrg9oRsLgJctOaaS+xfWzamIJmJvcgl0kirU5Tv+UJsoXRh862QTMAs506/qHgjhfDU2aCAkgO4KqB+mp794BzMVlcAZXf5b+ps3T1hm4f4sXLl/DmAqUmxN/+5rnzH6nJirImTwtMpbBSaZyoMGJNDp1AcHaGLA8NKMxCip0sVAAZRU0JLMNup7QAwPGiVH+2AkpKDyhgCXoKD6G9Xhx4JOmKlD4qEpcDKlLMQW8td45PUOVUtF+FR8nstCcRLVhp7Kd8ivsx/wAhcH2a/gTGLw06Zgp5Y/NKUbKHQ7s1Ohi1xASwOZZSbpCWcM3SFHxJj1DG4dT8wTLqdCQC/wBXhOCTba+g8iSOwlLgwgeJuHGVOJA5VVDaHUfnDtwbFGbLSo3sevWIuOYBM1BSryOx0MVlG4k2rVHNlIY193EF/D/GDhlUrLPzJFN+YaA27wPxElSSUqHMm400iAiOVNnPfVnTZOLRNGdBdJ9QdjsYGce4AJoMyXSYbh2Cww8gpxeFXgnEDJUaliPqLOPNnh7wvEpa5IW4TlSFLf8ACCnMX0YB62oYvGd3Z0RnaTQgfEIUpChkVYgtQtatGD+cW8TMEqXmVQBIIa5Nadj72DLxzg6Z6kqSci6cw1az70o+xjn3iArEwyiGyG3cBrUbWG6q6KueLA2OxZJKyHJ9/aKsqSqa2ZwNB+fm/vWUIzLZ2CA5+m4b+YnkgfKDUB9CzafX6xW6VHLLLNsJLLEJzMSSUk6jRj516x7Ea8zg6lmINgGckaDtvGQrV5FoO8TWRKAc1JT2DkU2hAnGqh5PqzxkZG9Mvi/6GRXmGNUi8ZGR1IUjjdQoOsZGRjIjJjDGRkEJgV9onQnlNTZ4yMgGRAYmw/zFL0jIyMA2VQDqIhcm5jIyMkEsyzRqUr3PX1hi8PzM0tRIDggimpcP6D6xkZCzxFjIoYrEKXMVm0JA8n+tIrgcxN6axkZAMEp6RKmTUpqxIBN/kzXDan3eI+ErVMUsqUflLijF0mhGoj2Mgr8QIYOD8ORMmISXqiWq7sSmrBTi4eoMHJ+BSorCioiVMKUuo/hSCFFm5hmIowZg1IyMjm5PP8LRIZaXNSdYWPFSz/Wo7y//AGy4yMiPpvyYi0dg8NK/so7mLU2YSJn+237xkZHS9MfyK3ijCpyJm1zHlOxH7QDmygAruBXzr9IyMiEortolyfkb4bBBVyrXbQ9ouP8A0ql5OYLSlCgsBQKQnME9hmUGtzHvGRkPGKTVCx2HZPFFsQAkBIDAA9tS9oSPFCiVqmvzKNRpQARkZF+qKJsj/wBIloxS5QzZVGrmtEkgUp0rp5wST4flLlrUrM6WNwxJcOabRkZAmkmLEqL4XLCQamqrkn7+kexkZExk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8" name="Picture 4" descr="Noh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78581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pierre-lero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071966" cy="54292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56736" y="5786453"/>
            <a:ext cx="2601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Pierre </a:t>
            </a:r>
            <a:r>
              <a:rPr lang="en-GB" dirty="0" err="1" smtClean="0"/>
              <a:t>Leroux</a:t>
            </a:r>
            <a:r>
              <a:rPr lang="en-GB" dirty="0" smtClean="0"/>
              <a:t> (1797-1871)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The Mississippi River town of Nauvoo, Illinois as it appeared circa 1855, during the time of its occupation by </a:t>
            </a:r>
            <a:r>
              <a:rPr lang="en-GB" dirty="0" err="1" smtClean="0"/>
              <a:t>Icarian</a:t>
            </a:r>
            <a:r>
              <a:rPr lang="en-GB" dirty="0" smtClean="0"/>
              <a:t> colonists.</a:t>
            </a:r>
            <a:endParaRPr lang="en-GB" dirty="0"/>
          </a:p>
        </p:txBody>
      </p:sp>
      <p:pic>
        <p:nvPicPr>
          <p:cNvPr id="24578" name="Picture 2" descr="http://upload.wikimedia.org/wikipedia/commons/thumb/a/a7/Nauvoo3b24766u.jpg/380px-Nauvoo3b24766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09191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http://theforgottengeek.files.wordpress.com/2014/03/422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85794"/>
            <a:ext cx="30861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2" name="Picture 2" descr="http://ecx.images-amazon.com/images/I/51UXjniqmxL._SL500_AA3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5929354" cy="5564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A Crystal Age (1906 Edition Cover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-75383"/>
            <a:ext cx="4857784" cy="6933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36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BelindaJack</dc:creator>
  <cp:lastModifiedBy>Gresham College</cp:lastModifiedBy>
  <cp:revision>19</cp:revision>
  <dcterms:created xsi:type="dcterms:W3CDTF">2015-01-07T11:16:18Z</dcterms:created>
  <dcterms:modified xsi:type="dcterms:W3CDTF">2015-01-27T09:41:46Z</dcterms:modified>
</cp:coreProperties>
</file>