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activeX/activeX1.xml" ContentType="application/vnd.ms-office.activeX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48" r:id="rId1"/>
  </p:sldMasterIdLst>
  <p:notesMasterIdLst>
    <p:notesMasterId r:id="rId138"/>
  </p:notesMasterIdLst>
  <p:sldIdLst>
    <p:sldId id="256" r:id="rId2"/>
    <p:sldId id="257" r:id="rId3"/>
    <p:sldId id="564" r:id="rId4"/>
    <p:sldId id="565" r:id="rId5"/>
    <p:sldId id="566" r:id="rId6"/>
    <p:sldId id="375" r:id="rId7"/>
    <p:sldId id="418" r:id="rId8"/>
    <p:sldId id="371" r:id="rId9"/>
    <p:sldId id="541" r:id="rId10"/>
    <p:sldId id="544" r:id="rId11"/>
    <p:sldId id="567" r:id="rId12"/>
    <p:sldId id="432" r:id="rId13"/>
    <p:sldId id="433" r:id="rId14"/>
    <p:sldId id="434" r:id="rId15"/>
    <p:sldId id="607" r:id="rId16"/>
    <p:sldId id="608" r:id="rId17"/>
    <p:sldId id="609" r:id="rId18"/>
    <p:sldId id="610" r:id="rId19"/>
    <p:sldId id="611" r:id="rId20"/>
    <p:sldId id="612" r:id="rId21"/>
    <p:sldId id="613" r:id="rId22"/>
    <p:sldId id="614" r:id="rId23"/>
    <p:sldId id="615" r:id="rId24"/>
    <p:sldId id="616" r:id="rId25"/>
    <p:sldId id="617" r:id="rId26"/>
    <p:sldId id="618" r:id="rId27"/>
    <p:sldId id="619" r:id="rId28"/>
    <p:sldId id="620" r:id="rId29"/>
    <p:sldId id="621" r:id="rId30"/>
    <p:sldId id="622" r:id="rId31"/>
    <p:sldId id="623" r:id="rId32"/>
    <p:sldId id="624" r:id="rId33"/>
    <p:sldId id="625" r:id="rId34"/>
    <p:sldId id="626" r:id="rId35"/>
    <p:sldId id="627" r:id="rId36"/>
    <p:sldId id="628" r:id="rId37"/>
    <p:sldId id="629" r:id="rId38"/>
    <p:sldId id="630" r:id="rId39"/>
    <p:sldId id="631" r:id="rId40"/>
    <p:sldId id="632" r:id="rId41"/>
    <p:sldId id="633" r:id="rId42"/>
    <p:sldId id="634" r:id="rId43"/>
    <p:sldId id="635" r:id="rId44"/>
    <p:sldId id="636" r:id="rId45"/>
    <p:sldId id="637" r:id="rId46"/>
    <p:sldId id="638" r:id="rId47"/>
    <p:sldId id="639" r:id="rId48"/>
    <p:sldId id="640" r:id="rId49"/>
    <p:sldId id="641" r:id="rId50"/>
    <p:sldId id="642" r:id="rId51"/>
    <p:sldId id="643" r:id="rId52"/>
    <p:sldId id="644" r:id="rId53"/>
    <p:sldId id="652" r:id="rId54"/>
    <p:sldId id="645" r:id="rId55"/>
    <p:sldId id="649" r:id="rId56"/>
    <p:sldId id="496" r:id="rId57"/>
    <p:sldId id="497" r:id="rId58"/>
    <p:sldId id="648" r:id="rId59"/>
    <p:sldId id="498" r:id="rId60"/>
    <p:sldId id="501" r:id="rId61"/>
    <p:sldId id="502" r:id="rId62"/>
    <p:sldId id="503" r:id="rId63"/>
    <p:sldId id="504" r:id="rId64"/>
    <p:sldId id="505" r:id="rId65"/>
    <p:sldId id="506" r:id="rId66"/>
    <p:sldId id="552" r:id="rId67"/>
    <p:sldId id="549" r:id="rId68"/>
    <p:sldId id="561" r:id="rId69"/>
    <p:sldId id="550" r:id="rId70"/>
    <p:sldId id="548" r:id="rId71"/>
    <p:sldId id="555" r:id="rId72"/>
    <p:sldId id="559" r:id="rId73"/>
    <p:sldId id="560" r:id="rId74"/>
    <p:sldId id="486" r:id="rId75"/>
    <p:sldId id="487" r:id="rId76"/>
    <p:sldId id="488" r:id="rId77"/>
    <p:sldId id="489" r:id="rId78"/>
    <p:sldId id="490" r:id="rId79"/>
    <p:sldId id="479" r:id="rId80"/>
    <p:sldId id="528" r:id="rId81"/>
    <p:sldId id="529" r:id="rId82"/>
    <p:sldId id="482" r:id="rId83"/>
    <p:sldId id="483" r:id="rId84"/>
    <p:sldId id="290" r:id="rId85"/>
    <p:sldId id="395" r:id="rId86"/>
    <p:sldId id="397" r:id="rId87"/>
    <p:sldId id="510" r:id="rId88"/>
    <p:sldId id="521" r:id="rId89"/>
    <p:sldId id="512" r:id="rId90"/>
    <p:sldId id="513" r:id="rId91"/>
    <p:sldId id="514" r:id="rId92"/>
    <p:sldId id="515" r:id="rId93"/>
    <p:sldId id="523" r:id="rId94"/>
    <p:sldId id="524" r:id="rId95"/>
    <p:sldId id="525" r:id="rId96"/>
    <p:sldId id="526" r:id="rId97"/>
    <p:sldId id="527" r:id="rId98"/>
    <p:sldId id="568" r:id="rId99"/>
    <p:sldId id="569" r:id="rId100"/>
    <p:sldId id="570" r:id="rId101"/>
    <p:sldId id="571" r:id="rId102"/>
    <p:sldId id="572" r:id="rId103"/>
    <p:sldId id="573" r:id="rId104"/>
    <p:sldId id="574" r:id="rId105"/>
    <p:sldId id="575" r:id="rId106"/>
    <p:sldId id="576" r:id="rId107"/>
    <p:sldId id="577" r:id="rId108"/>
    <p:sldId id="578" r:id="rId109"/>
    <p:sldId id="579" r:id="rId110"/>
    <p:sldId id="580" r:id="rId111"/>
    <p:sldId id="581" r:id="rId112"/>
    <p:sldId id="582" r:id="rId113"/>
    <p:sldId id="583" r:id="rId114"/>
    <p:sldId id="584" r:id="rId115"/>
    <p:sldId id="585" r:id="rId116"/>
    <p:sldId id="586" r:id="rId117"/>
    <p:sldId id="587" r:id="rId118"/>
    <p:sldId id="588" r:id="rId119"/>
    <p:sldId id="589" r:id="rId120"/>
    <p:sldId id="590" r:id="rId121"/>
    <p:sldId id="591" r:id="rId122"/>
    <p:sldId id="592" r:id="rId123"/>
    <p:sldId id="593" r:id="rId124"/>
    <p:sldId id="594" r:id="rId125"/>
    <p:sldId id="595" r:id="rId126"/>
    <p:sldId id="596" r:id="rId127"/>
    <p:sldId id="597" r:id="rId128"/>
    <p:sldId id="598" r:id="rId129"/>
    <p:sldId id="599" r:id="rId130"/>
    <p:sldId id="600" r:id="rId131"/>
    <p:sldId id="601" r:id="rId132"/>
    <p:sldId id="602" r:id="rId133"/>
    <p:sldId id="603" r:id="rId134"/>
    <p:sldId id="604" r:id="rId135"/>
    <p:sldId id="605" r:id="rId136"/>
    <p:sldId id="606" r:id="rId13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60" d="100"/>
          <a:sy n="60" d="100"/>
        </p:scale>
        <p:origin x="-576" y="15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2192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activeX/activeX1.xml><?xml version="1.0" encoding="utf-8"?>
<ax:ocx xmlns:ax="http://schemas.microsoft.com/office/2006/activeX" xmlns:r="http://schemas.openxmlformats.org/officeDocument/2006/relationships" ax:classid="{5512D11A-5CC6-11CF-8D67-00AA00BDCE1D}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23A5DBB-7CC5-4957-A143-A35412354EEE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E76411-C558-43AE-89EA-AEF849797C46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37349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60088704-2054-4CCF-B8C6-008554472F4A}" type="slidenum">
              <a:rPr lang="en-US" sz="1200" smtClean="0"/>
              <a:pPr/>
              <a:t>6</a:t>
            </a:fld>
            <a:endParaRPr lang="en-US" sz="1200" smtClean="0"/>
          </a:p>
        </p:txBody>
      </p:sp>
      <p:sp>
        <p:nvSpPr>
          <p:cNvPr id="52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3DD70B51-82D3-4C86-A945-B5C390FC26E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36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3B4C5E9-FB68-4EE7-9B5E-9768FDD8D05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37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1B741B96-184C-4C02-A308-0D63EBE3E08E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38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C8F4397-CE00-4B80-9959-B1099F22D61C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39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BE2833D9-6094-4229-924A-EB928DB95927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40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261E177-9D06-497B-A777-CC584095278B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41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8B97B05-1230-4F17-BF90-33E8BDF2FF33}" type="slidenum">
              <a:rPr lang="en-US" altLang="en-US" sz="1200" smtClean="0"/>
              <a:pPr/>
              <a:t>43</a:t>
            </a:fld>
            <a:endParaRPr lang="en-US" altLang="en-US" sz="1200" smtClean="0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2E80DF43-1AD2-4FCF-9E88-6EEF112AF83E}" type="slidenum">
              <a:rPr lang="en-US" altLang="en-US" sz="1200" smtClean="0"/>
              <a:pPr/>
              <a:t>46</a:t>
            </a:fld>
            <a:endParaRPr lang="en-US" altLang="en-US" sz="1200" smtClean="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505CB6F-5F82-405D-B0A6-4C061FC07976}" type="slidenum">
              <a:rPr lang="en-US" altLang="en-US" sz="1200" smtClean="0"/>
              <a:pPr/>
              <a:t>47</a:t>
            </a:fld>
            <a:endParaRPr lang="en-US" altLang="en-US" sz="1200" smtClean="0"/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5B3026D-C42E-48B3-B57D-EF7DBB105E72}" type="slidenum">
              <a:rPr lang="en-US" altLang="en-US" sz="1200" smtClean="0"/>
              <a:pPr/>
              <a:t>48</a:t>
            </a:fld>
            <a:endParaRPr lang="en-US" altLang="en-US" sz="1200" smtClean="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9D088D4-3BAE-4C4B-BAD4-69718C8C2500}" type="slidenum">
              <a:rPr lang="en-US" altLang="en-US" sz="1200" smtClean="0"/>
              <a:pPr/>
              <a:t>7</a:t>
            </a:fld>
            <a:endParaRPr lang="en-US" altLang="en-US" sz="1200" smtClean="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A15930EE-6F85-4033-9404-AFA7B91CFF7F}" type="slidenum">
              <a:rPr lang="en-US" altLang="en-US" sz="1200" smtClean="0"/>
              <a:pPr/>
              <a:t>49</a:t>
            </a:fld>
            <a:endParaRPr lang="en-US" altLang="en-US" sz="1200" smtClean="0"/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E21A2682-8349-491B-B702-E5FD4222F6C3}" type="slidenum">
              <a:rPr lang="en-US" altLang="en-US" sz="1200" smtClean="0"/>
              <a:pPr/>
              <a:t>50</a:t>
            </a:fld>
            <a:endParaRPr lang="en-US" altLang="en-US" sz="1200" smtClean="0"/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A23CB95-AA59-4590-B2BD-EC2BDC5837C1}" type="slidenum">
              <a:rPr lang="en-US" altLang="en-US" sz="1200" smtClean="0"/>
              <a:pPr/>
              <a:t>52</a:t>
            </a:fld>
            <a:endParaRPr lang="en-US" altLang="en-US" sz="1200" smtClean="0"/>
          </a:p>
        </p:txBody>
      </p:sp>
      <p:sp>
        <p:nvSpPr>
          <p:cNvPr id="105475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r"/>
            <a:fld id="{3415BD17-B3CC-41E0-9780-5E109A61EC09}" type="slidenum">
              <a:rPr lang="en-US" altLang="en-US" sz="1200">
                <a:latin typeface="Arial" charset="0"/>
              </a:rPr>
              <a:pPr algn="r"/>
              <a:t>52</a:t>
            </a:fld>
            <a:endParaRPr lang="en-US" altLang="en-US" sz="1200">
              <a:latin typeface="Arial" charset="0"/>
            </a:endParaRPr>
          </a:p>
        </p:txBody>
      </p:sp>
      <p:sp>
        <p:nvSpPr>
          <p:cNvPr id="1054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E76411-C558-43AE-89EA-AEF849797C46}" type="slidenum">
              <a:rPr lang="en-GB" smtClean="0"/>
              <a:pPr/>
              <a:t>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541158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1EBB0132-6900-4A7E-A3F8-2F8368ED5A25}" type="slidenum">
              <a:rPr lang="en-US" altLang="en-US" sz="1200" smtClean="0"/>
              <a:pPr/>
              <a:t>54</a:t>
            </a:fld>
            <a:endParaRPr lang="en-US" altLang="en-US" sz="1200" smtClean="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9D088D4-3BAE-4C4B-BAD4-69718C8C2500}" type="slidenum">
              <a:rPr lang="en-US" altLang="en-US" sz="1200" smtClean="0"/>
              <a:pPr/>
              <a:t>66</a:t>
            </a:fld>
            <a:endParaRPr lang="en-US" altLang="en-US" sz="1200" smtClean="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/>
          <p:cNvSpPr txBox="1">
            <a:spLocks noChangeArrowheads="1"/>
          </p:cNvSpPr>
          <p:nvPr/>
        </p:nvSpPr>
        <p:spPr bwMode="auto">
          <a:xfrm>
            <a:off x="1400736" y="914977"/>
            <a:ext cx="4055129" cy="3134591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058" tIns="41029" rIns="82058" bIns="41029" anchor="ctr"/>
          <a:lstStyle/>
          <a:p>
            <a:endParaRPr lang="en-GB"/>
          </a:p>
        </p:txBody>
      </p:sp>
      <p:sp>
        <p:nvSpPr>
          <p:cNvPr id="4098" name="Text Box 2"/>
          <p:cNvSpPr txBox="1">
            <a:spLocks noGrp="1" noChangeArrowheads="1"/>
          </p:cNvSpPr>
          <p:nvPr>
            <p:ph type="body"/>
          </p:nvPr>
        </p:nvSpPr>
        <p:spPr bwMode="auto">
          <a:xfrm>
            <a:off x="1046350" y="4352637"/>
            <a:ext cx="4770904" cy="347806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76930" indent="-76930">
              <a:lnSpc>
                <a:spcPct val="93000"/>
              </a:lnSpc>
              <a:spcBef>
                <a:spcPct val="0"/>
              </a:spcBef>
              <a:buSzPct val="45000"/>
              <a:tabLst>
                <a:tab pos="649628" algn="l"/>
                <a:tab pos="1299256" algn="l"/>
                <a:tab pos="1948884" algn="l"/>
                <a:tab pos="2598511" algn="l"/>
                <a:tab pos="3248139" algn="l"/>
                <a:tab pos="3897767" algn="l"/>
                <a:tab pos="4547395" algn="l"/>
              </a:tabLst>
            </a:pPr>
            <a:r>
              <a:rPr lang="en-GB" altLang="en-US">
                <a:latin typeface="Arial" charset="0"/>
                <a:ea typeface="msgothic" charset="0"/>
                <a:cs typeface="msgothic" charset="0"/>
              </a:rPr>
              <a:t>Model fitting results for additive genetic (A), shared environment (C), and nonshared environment (E) components of variance for GCSE and nine predictors.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13724FA2-FACE-401A-8426-9AAAB58C785E}" type="slidenum">
              <a:rPr lang="en-US" sz="1200" smtClean="0"/>
              <a:pPr/>
              <a:t>74</a:t>
            </a:fld>
            <a:endParaRPr lang="en-US" sz="1200" smtClean="0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004C87C6-8571-4843-AB0F-79A596A57388}" type="slidenum">
              <a:rPr lang="en-US" sz="1200" smtClean="0"/>
              <a:pPr/>
              <a:t>75</a:t>
            </a:fld>
            <a:endParaRPr lang="en-US" sz="1200" smtClean="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BC23E47-B02E-4EBC-8F7A-200FD75A5018}" type="slidenum">
              <a:rPr lang="en-US" sz="1200" smtClean="0"/>
              <a:pPr/>
              <a:t>76</a:t>
            </a:fld>
            <a:endParaRPr lang="en-US" sz="1200" smtClean="0"/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38263" y="914400"/>
            <a:ext cx="4181475" cy="3135313"/>
          </a:xfrm>
          <a:solidFill>
            <a:srgbClr val="FFFFFF"/>
          </a:solidFill>
          <a:ln/>
        </p:spPr>
      </p:sp>
      <p:sp>
        <p:nvSpPr>
          <p:cNvPr id="100356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46413" y="4352686"/>
            <a:ext cx="4770072" cy="1215013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85725" indent="-85725" defTabSz="457200" eaLnBrk="1" hangingPunct="1">
              <a:lnSpc>
                <a:spcPct val="94000"/>
              </a:lnSpc>
              <a:spcBef>
                <a:spcPct val="0"/>
              </a:spcBef>
              <a:buSzPct val="45000"/>
              <a:buFont typeface="StarSymbo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</a:pPr>
            <a:r>
              <a:rPr lang="en-GB" smtClean="0">
                <a:latin typeface="Arial" charset="0"/>
              </a:rPr>
              <a:t>Limbic activation during the retrieval of aversive memories varies according to MAOA genotype (n = 90). (A) Left amygdala response during emotional memory retrieval is higher for male (filled bars) MAOA-L subjects, compared with male MAOA-H individuals. (B) Left hippocampal engagement during emotional memory retrieval is more pronounced for male, but not female (open bars), MAOA-L subjects, relative to MAOA-H individuals (n = 90).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8E4548D0-39DC-4905-9EE8-B8E2E18DDCA5}" type="slidenum">
              <a:rPr lang="en-US" sz="1200" smtClean="0"/>
              <a:pPr/>
              <a:t>10</a:t>
            </a:fld>
            <a:endParaRPr lang="en-US" sz="1200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79A327C8-D270-4758-AEB1-11891DDEC175}" type="slidenum">
              <a:rPr lang="en-US" sz="1200" smtClean="0"/>
              <a:pPr/>
              <a:t>77</a:t>
            </a:fld>
            <a:endParaRPr lang="en-US" sz="1200" smtClean="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638" y="4343914"/>
            <a:ext cx="5486727" cy="4114361"/>
          </a:xfrm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A7368C8C-9EFD-48E7-AE68-98FDE3B01B79}" type="slidenum">
              <a:rPr lang="en-US" altLang="en-US" sz="1200" smtClean="0"/>
              <a:pPr/>
              <a:t>79</a:t>
            </a:fld>
            <a:endParaRPr lang="en-US" altLang="en-US" sz="1200" smtClean="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2AC4C8EC-9D99-432B-A999-805F5CCF9C4F}" type="slidenum">
              <a:rPr lang="en-US" altLang="en-US" sz="1200" smtClean="0"/>
              <a:pPr/>
              <a:t>80</a:t>
            </a:fld>
            <a:endParaRPr lang="en-US" altLang="en-US" sz="1200" smtClean="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A5D5EF3-78B3-4978-B0D3-FC43C33F82C5}" type="slidenum">
              <a:rPr lang="en-US" altLang="en-US" sz="1200" smtClean="0"/>
              <a:pPr/>
              <a:t>81</a:t>
            </a:fld>
            <a:endParaRPr lang="en-US" altLang="en-US" sz="1200" smtClean="0"/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0743C68D-DEA6-403E-9E00-D06A42161C30}" type="slidenum">
              <a:rPr lang="en-US" altLang="en-US" sz="1200" smtClean="0"/>
              <a:pPr/>
              <a:t>82</a:t>
            </a:fld>
            <a:endParaRPr lang="en-US" altLang="en-US" sz="1200" smtClean="0"/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7DDE7CDF-5C44-46BB-AB15-4C808E5760C6}" type="slidenum">
              <a:rPr lang="en-US" altLang="en-US" sz="1200" smtClean="0"/>
              <a:pPr/>
              <a:t>83</a:t>
            </a:fld>
            <a:endParaRPr lang="en-US" altLang="en-US" sz="1200" smtClean="0"/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79A327C8-D270-4758-AEB1-11891DDEC175}" type="slidenum">
              <a:rPr lang="en-US" sz="1200" smtClean="0"/>
              <a:pPr/>
              <a:t>87</a:t>
            </a:fld>
            <a:endParaRPr lang="en-US" sz="1200" smtClean="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638" y="4343914"/>
            <a:ext cx="5486727" cy="4114361"/>
          </a:xfrm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86056199-2EDD-40B0-BE6B-69D9505AE281}" type="slidenum">
              <a:rPr lang="en-US" sz="1200" smtClean="0"/>
              <a:pPr/>
              <a:t>89</a:t>
            </a:fld>
            <a:endParaRPr lang="en-US" sz="1200" smtClean="0"/>
          </a:p>
        </p:txBody>
      </p:sp>
      <p:sp>
        <p:nvSpPr>
          <p:cNvPr id="104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B7200EC-2FA6-4E1A-8379-8D530A42925A}" type="slidenum">
              <a:rPr lang="en-US" sz="1200" smtClean="0"/>
              <a:pPr/>
              <a:t>90</a:t>
            </a:fld>
            <a:endParaRPr lang="en-US" sz="1200" smtClean="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63050920-56AE-475E-AE7B-DC0FD49ED070}" type="slidenum">
              <a:rPr lang="en-US" sz="1200" smtClean="0"/>
              <a:pPr/>
              <a:t>91</a:t>
            </a:fld>
            <a:endParaRPr lang="en-US" sz="1200" smtClean="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F2EFA694-3838-4AF8-9890-92A50A7F1EEA}" type="slidenum">
              <a:rPr lang="en-US" altLang="en-US" sz="1200" smtClean="0"/>
              <a:pPr/>
              <a:t>11</a:t>
            </a:fld>
            <a:endParaRPr lang="en-US" altLang="en-US" sz="1200" smtClean="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4BC079FF-35A4-484D-B802-F4609C2F9976}" type="slidenum">
              <a:rPr lang="en-US" altLang="en-US" sz="1200" smtClean="0"/>
              <a:pPr/>
              <a:t>98</a:t>
            </a:fld>
            <a:endParaRPr lang="en-US" altLang="en-US" sz="1200" smtClean="0"/>
          </a:p>
        </p:txBody>
      </p:sp>
      <p:sp>
        <p:nvSpPr>
          <p:cNvPr id="88067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r"/>
            <a:fld id="{BF4651EB-A328-42A1-999F-99940E8184DA}" type="slidenum">
              <a:rPr lang="en-US" altLang="en-US" sz="1200">
                <a:cs typeface="Arial" charset="0"/>
              </a:rPr>
              <a:pPr algn="r"/>
              <a:t>98</a:t>
            </a:fld>
            <a:endParaRPr lang="en-US" altLang="en-US" sz="1200">
              <a:cs typeface="Arial" charset="0"/>
            </a:endParaRPr>
          </a:p>
        </p:txBody>
      </p:sp>
      <p:sp>
        <p:nvSpPr>
          <p:cNvPr id="8806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AA631F77-505D-4A14-897B-6C789C4B6B2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118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3DD70B51-82D3-4C86-A945-B5C390FC26E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119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3B4C5E9-FB68-4EE7-9B5E-9768FDD8D05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120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1B741B96-184C-4C02-A308-0D63EBE3E08E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121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C8F4397-CE00-4B80-9959-B1099F22D61C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122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BE2833D9-6094-4229-924A-EB928DB95927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123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261E177-9D06-497B-A777-CC584095278B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124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8B97B05-1230-4F17-BF90-33E8BDF2FF33}" type="slidenum">
              <a:rPr lang="en-US" altLang="en-US" sz="1200" smtClean="0"/>
              <a:pPr/>
              <a:t>126</a:t>
            </a:fld>
            <a:endParaRPr lang="en-US" altLang="en-US" sz="1200" smtClean="0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2E80DF43-1AD2-4FCF-9E88-6EEF112AF83E}" type="slidenum">
              <a:rPr lang="en-US" altLang="en-US" sz="1200" smtClean="0"/>
              <a:pPr/>
              <a:t>129</a:t>
            </a:fld>
            <a:endParaRPr lang="en-US" altLang="en-US" sz="1200" smtClean="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5862C100-4640-4C69-9FB6-7DA0F48BC0EC}" type="slidenum">
              <a:rPr lang="en-US" altLang="en-US" sz="1200" smtClean="0"/>
              <a:pPr/>
              <a:t>12</a:t>
            </a:fld>
            <a:endParaRPr lang="en-US" altLang="en-US" sz="1200" smtClean="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505CB6F-5F82-405D-B0A6-4C061FC07976}" type="slidenum">
              <a:rPr lang="en-US" altLang="en-US" sz="1200" smtClean="0"/>
              <a:pPr/>
              <a:t>130</a:t>
            </a:fld>
            <a:endParaRPr lang="en-US" altLang="en-US" sz="1200" smtClean="0"/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D5B3026D-C42E-48B3-B57D-EF7DBB105E72}" type="slidenum">
              <a:rPr lang="en-US" altLang="en-US" sz="1200" smtClean="0"/>
              <a:pPr/>
              <a:t>131</a:t>
            </a:fld>
            <a:endParaRPr lang="en-US" altLang="en-US" sz="1200" smtClean="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A15930EE-6F85-4033-9404-AFA7B91CFF7F}" type="slidenum">
              <a:rPr lang="en-US" altLang="en-US" sz="1200" smtClean="0"/>
              <a:pPr/>
              <a:t>132</a:t>
            </a:fld>
            <a:endParaRPr lang="en-US" altLang="en-US" sz="1200" smtClean="0"/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E21A2682-8349-491B-B702-E5FD4222F6C3}" type="slidenum">
              <a:rPr lang="en-US" altLang="en-US" sz="1200" smtClean="0"/>
              <a:pPr/>
              <a:t>133</a:t>
            </a:fld>
            <a:endParaRPr lang="en-US" altLang="en-US" sz="1200" smtClean="0"/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CA23CB95-AA59-4590-B2BD-EC2BDC5837C1}" type="slidenum">
              <a:rPr lang="en-US" altLang="en-US" sz="1200" smtClean="0"/>
              <a:pPr/>
              <a:t>135</a:t>
            </a:fld>
            <a:endParaRPr lang="en-US" altLang="en-US" sz="1200" smtClean="0"/>
          </a:p>
        </p:txBody>
      </p:sp>
      <p:sp>
        <p:nvSpPr>
          <p:cNvPr id="105475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r"/>
            <a:fld id="{3415BD17-B3CC-41E0-9780-5E109A61EC09}" type="slidenum">
              <a:rPr lang="en-US" altLang="en-US" sz="1200">
                <a:latin typeface="Arial" charset="0"/>
              </a:rPr>
              <a:pPr algn="r"/>
              <a:t>135</a:t>
            </a:fld>
            <a:endParaRPr lang="en-US" altLang="en-US" sz="1200">
              <a:latin typeface="Arial" charset="0"/>
            </a:endParaRPr>
          </a:p>
        </p:txBody>
      </p:sp>
      <p:sp>
        <p:nvSpPr>
          <p:cNvPr id="1054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1EBB0132-6900-4A7E-A3F8-2F8368ED5A25}" type="slidenum">
              <a:rPr lang="en-US" altLang="en-US" sz="1200" smtClean="0"/>
              <a:pPr/>
              <a:t>136</a:t>
            </a:fld>
            <a:endParaRPr lang="en-US" altLang="en-US" sz="1200" smtClean="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6F10D85F-1573-4C46-A7F7-8E56794C274F}" type="slidenum">
              <a:rPr lang="en-US" altLang="en-US" sz="1200" smtClean="0"/>
              <a:pPr/>
              <a:t>13</a:t>
            </a:fld>
            <a:endParaRPr lang="en-US" altLang="en-US" sz="1200" smtClean="0"/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93277F17-4F3A-4DD6-8591-42B5549D9239}" type="slidenum">
              <a:rPr lang="en-US" altLang="en-US" sz="1200" smtClean="0"/>
              <a:pPr/>
              <a:t>14</a:t>
            </a:fld>
            <a:endParaRPr lang="en-US" altLang="en-US" sz="1200" smtClean="0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4BC079FF-35A4-484D-B802-F4609C2F9976}" type="slidenum">
              <a:rPr lang="en-US" altLang="en-US" sz="1200" smtClean="0"/>
              <a:pPr/>
              <a:t>15</a:t>
            </a:fld>
            <a:endParaRPr lang="en-US" altLang="en-US" sz="1200" smtClean="0"/>
          </a:p>
        </p:txBody>
      </p:sp>
      <p:sp>
        <p:nvSpPr>
          <p:cNvPr id="88067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r"/>
            <a:fld id="{BF4651EB-A328-42A1-999F-99940E8184DA}" type="slidenum">
              <a:rPr lang="en-US" altLang="en-US" sz="1200">
                <a:cs typeface="Arial" charset="0"/>
              </a:rPr>
              <a:pPr algn="r"/>
              <a:t>15</a:t>
            </a:fld>
            <a:endParaRPr lang="en-US" altLang="en-US" sz="1200">
              <a:cs typeface="Arial" charset="0"/>
            </a:endParaRPr>
          </a:p>
        </p:txBody>
      </p:sp>
      <p:sp>
        <p:nvSpPr>
          <p:cNvPr id="8806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GB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638"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 defTabSz="909638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 defTabSz="909638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defTabSz="9096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AA631F77-505D-4A14-897B-6C789C4B6B20}" type="slidenum">
              <a:rPr lang="en-US" altLang="en-US" sz="1200" smtClean="0">
                <a:solidFill>
                  <a:srgbClr val="000000"/>
                </a:solidFill>
                <a:latin typeface="Times New Roman" pitchFamily="18" charset="0"/>
              </a:rPr>
              <a:pPr/>
              <a:t>35</a:t>
            </a:fld>
            <a:endParaRPr lang="en-US" altLang="en-US" sz="12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48420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53467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6370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51928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97529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7954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43388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48061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2390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67401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39970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A66771D-5639-4ACD-9E03-D2C2100A7EFA}" type="datetimeFigureOut">
              <a:rPr lang="en-GB" smtClean="0"/>
              <a:pPr/>
              <a:t>25/03/2015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6F89EF-E657-4CDD-BA3F-E4566FCCBF43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8579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gif"/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7.wmf"/><Relationship Id="rId4" Type="http://schemas.openxmlformats.org/officeDocument/2006/relationships/oleObject" Target="../embeddings/oleObject2.bin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iencemag.org.libproxy.ucl.ac.uk/content/vol318/issue5855/images/large/318_1469_F4.jpeg" TargetMode="Externa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gif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7.wmf"/><Relationship Id="rId4" Type="http://schemas.openxmlformats.org/officeDocument/2006/relationships/oleObject" Target="../embeddings/oleObject1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iencemag.org.libproxy.ucl.ac.uk/content/vol318/issue5855/images/large/318_1469_F4.jpeg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jpe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oxnews.com/" TargetMode="Externa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gi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3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13.wmf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2.jpeg"/><Relationship Id="rId5" Type="http://schemas.openxmlformats.org/officeDocument/2006/relationships/image" Target="../media/image11.gif"/><Relationship Id="rId4" Type="http://schemas.openxmlformats.org/officeDocument/2006/relationships/hyperlink" Target="http://www.theguardian.com/uk" TargetMode="Externa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i="1" dirty="0" smtClean="0"/>
              <a:t>Eritis sicut </a:t>
            </a:r>
            <a:r>
              <a:rPr lang="en-GB" i="1" dirty="0" err="1" smtClean="0"/>
              <a:t>deus</a:t>
            </a:r>
            <a:endParaRPr lang="en-GB" i="1" dirty="0"/>
          </a:p>
        </p:txBody>
      </p:sp>
      <p:pic>
        <p:nvPicPr>
          <p:cNvPr id="1026" name="Picture 2" descr="http://www.askart.com/AskART/photos/BOK20090407_37348/8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556792"/>
            <a:ext cx="3559671" cy="5031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library.uwsp.edu/aschmetz/rheinhold%27s_monkey/images/Managua/Eriti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0232" y="2924944"/>
            <a:ext cx="1838674" cy="2774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://library.uwsp.edu/aschmetz/rheinhold%27s_monkey/images/Mexico/DARWIN%20008_lowre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3284984"/>
            <a:ext cx="3009900" cy="2309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90210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GB" sz="4000" dirty="0" smtClean="0"/>
              <a:t>GOOGLE: </a:t>
            </a:r>
            <a:r>
              <a:rPr lang="en-GB" sz="4000" b="1" dirty="0"/>
              <a:t> </a:t>
            </a:r>
            <a:r>
              <a:rPr lang="en-GB" sz="4000" dirty="0" smtClean="0"/>
              <a:t>sample from 38 000 hits on </a:t>
            </a:r>
            <a:r>
              <a:rPr lang="en-GB" sz="4000" b="1" dirty="0" smtClean="0"/>
              <a:t>"scientists find gene for"</a:t>
            </a:r>
            <a:r>
              <a:rPr lang="en-GB" sz="4000" dirty="0" smtClean="0"/>
              <a:t>.</a:t>
            </a:r>
            <a:r>
              <a:rPr lang="en-GB" sz="4000" b="1" dirty="0" smtClean="0"/>
              <a:t/>
            </a:r>
            <a:br>
              <a:rPr lang="en-GB" sz="4000" b="1" dirty="0" smtClean="0"/>
            </a:br>
            <a:endParaRPr lang="en-GB" sz="4000" b="1" dirty="0" smtClean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2060575"/>
            <a:ext cx="7772400" cy="4114800"/>
          </a:xfrm>
        </p:spPr>
        <p:txBody>
          <a:bodyPr>
            <a:normAutofit/>
          </a:bodyPr>
          <a:lstStyle/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 </a:t>
            </a:r>
            <a:r>
              <a:rPr lang="en-GB" sz="2400" b="1" dirty="0" smtClean="0"/>
              <a:t>emotional memory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short sleepers  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fear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depression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religiosity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sweet tooth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 </a:t>
            </a:r>
            <a:r>
              <a:rPr lang="en-GB" sz="2400" b="1" dirty="0" smtClean="0"/>
              <a:t>cocaine addiction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</a:t>
            </a:r>
            <a:r>
              <a:rPr lang="en-GB" sz="2400" b="1" dirty="0" smtClean="0"/>
              <a:t> weight-gain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 </a:t>
            </a:r>
            <a:r>
              <a:rPr lang="en-GB" sz="2400" b="1" dirty="0" smtClean="0"/>
              <a:t>human language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GB" sz="2400" b="1" i="1" dirty="0" smtClean="0"/>
              <a:t>Scientists find gene for  </a:t>
            </a:r>
            <a:r>
              <a:rPr lang="en-GB" sz="2400" b="1" dirty="0" smtClean="0"/>
              <a:t>premature ejaculation</a:t>
            </a:r>
          </a:p>
          <a:p>
            <a:pPr eaLnBrk="1" hangingPunct="1">
              <a:lnSpc>
                <a:spcPct val="90000"/>
              </a:lnSpc>
            </a:pPr>
            <a:endParaRPr lang="en-GB" sz="2400" b="1" dirty="0"/>
          </a:p>
          <a:p>
            <a:pPr marL="0" indent="0" eaLnBrk="1" hangingPunct="1">
              <a:lnSpc>
                <a:spcPct val="90000"/>
              </a:lnSpc>
              <a:buNone/>
            </a:pPr>
            <a:endParaRPr lang="en-GB" sz="2400" b="1" dirty="0" smtClean="0">
              <a:solidFill>
                <a:srgbClr val="FF0000"/>
              </a:solidFill>
            </a:endParaRPr>
          </a:p>
          <a:p>
            <a:pPr eaLnBrk="1" hangingPunct="1">
              <a:lnSpc>
                <a:spcPct val="90000"/>
              </a:lnSpc>
            </a:pPr>
            <a:endParaRPr lang="en-GB" sz="2400" dirty="0" smtClean="0"/>
          </a:p>
        </p:txBody>
      </p:sp>
    </p:spTree>
    <p:extLst>
      <p:ext uri="{BB962C8B-B14F-4D97-AF65-F5344CB8AC3E}">
        <p14:creationId xmlns:p14="http://schemas.microsoft.com/office/powerpoint/2010/main" val="64975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5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2597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8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9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0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1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2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3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4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5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6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7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8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9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10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11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5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6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2595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6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6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7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2587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88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89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0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1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2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3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4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80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22581" name="Text Box 136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2582" name="Text Box 153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2583" name="Rectangle 154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4" name="Rectangle 155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5" name="Rectangle 156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6" name="Rectangle 157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763572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2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3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4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5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6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7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8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9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0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1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2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3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4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5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6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577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362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578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9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0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1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2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3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4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5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6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588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361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589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0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3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603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361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604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23605" name="Text Box 142"/>
          <p:cNvSpPr txBox="1">
            <a:spLocks noChangeArrowheads="1"/>
          </p:cNvSpPr>
          <p:nvPr/>
        </p:nvSpPr>
        <p:spPr bwMode="auto">
          <a:xfrm>
            <a:off x="2119313" y="1200150"/>
            <a:ext cx="4973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3606" name="Text Box 159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3607" name="Rectangle 16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08" name="Rectangle 161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09" name="Rectangle 162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10" name="Rectangle 163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630375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7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3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4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8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9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0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1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2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3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4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5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6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7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8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9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0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01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464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02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3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4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5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6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7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8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9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0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1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12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464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13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4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5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6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7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8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9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0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1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2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3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4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5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6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27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463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28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24629" name="Text Box 141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4630" name="Text Box 158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4631" name="Rectangle 15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2" name="Rectangle 160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3" name="Rectangle 161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4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16444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reeform 2053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3" name="Freeform 2054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4" name="Freeform 2055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5" name="Freeform 2056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6" name="Freeform 2057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7" name="Freeform 2058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8" name="Freeform 2059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9" name="Freeform 206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0" name="Freeform 2061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1" name="Freeform 2062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2" name="Freeform 2063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3" name="Freeform 2064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4" name="Freeform 2065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5" name="Freeform 2066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6" name="Freeform 2067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7" name="Freeform 2068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8" name="Freeform 2069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9" name="Freeform 2070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0" name="Freeform 207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1" name="Freeform 2072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2" name="Freeform 2073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3" name="Freeform 2074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4" name="Freeform 2075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25" name="Group 2076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5669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0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1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2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3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4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5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6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7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8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9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0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1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2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3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26" name="Freeform 2092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7" name="Freeform 209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8" name="Freeform 2094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9" name="Freeform 2095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0" name="Freeform 2096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1" name="Freeform 2097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2" name="Freeform 2098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3" name="Freeform 2099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4" name="Freeform 2100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5" name="Freeform 2101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36" name="Group 2102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5667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8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37" name="Freeform 210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8" name="Freeform 210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9" name="Freeform 210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0" name="Freeform 210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1" name="Freeform 210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2" name="Freeform 211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3" name="Freeform 211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4" name="Freeform 211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5" name="Freeform 211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6" name="Freeform 211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7" name="Freeform 211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8" name="Freeform 211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9" name="Freeform 211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50" name="Freeform 211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51" name="Group 211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5659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0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1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2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3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4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5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6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52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25653" name="Text Box 218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5654" name="Text Box 221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5655" name="Rectangle 221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6" name="Rectangle 221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7" name="Rectangle 221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8" name="Rectangle 2214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31801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reeform 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7" name="Freeform 6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8" name="Freeform 7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9" name="Freeform 8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0" name="Freeform 9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1" name="Freeform 10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2" name="Freeform 11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3" name="Freeform 12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4" name="Freeform 13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5" name="Freeform 14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6" name="Freeform 15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7" name="Freeform 16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8" name="Freeform 17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9" name="Freeform 18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0" name="Freeform 19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1" name="Freeform 20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2" name="Freeform 21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3" name="Freeform 22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4" name="Freeform 23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5" name="Freeform 24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6" name="Freeform 25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7" name="Freeform 26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8" name="Freeform 27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9" name="Freeform 28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6650" name="Group 130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28" y="2532"/>
            <a:chExt cx="1266" cy="876"/>
          </a:xfrm>
        </p:grpSpPr>
        <p:sp>
          <p:nvSpPr>
            <p:cNvPr id="26693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9681 w 188"/>
                <a:gd name="T1" fmla="*/ 17492 h 160"/>
                <a:gd name="T2" fmla="*/ 17867 w 188"/>
                <a:gd name="T3" fmla="*/ 22601 h 160"/>
                <a:gd name="T4" fmla="*/ 12360 w 188"/>
                <a:gd name="T5" fmla="*/ 28256 h 160"/>
                <a:gd name="T6" fmla="*/ 11018 w 188"/>
                <a:gd name="T7" fmla="*/ 24336 h 160"/>
                <a:gd name="T8" fmla="*/ 3488 w 188"/>
                <a:gd name="T9" fmla="*/ 31064 h 160"/>
                <a:gd name="T10" fmla="*/ 7530 w 188"/>
                <a:gd name="T11" fmla="*/ 36148 h 160"/>
                <a:gd name="T12" fmla="*/ 18548 w 188"/>
                <a:gd name="T13" fmla="*/ 34413 h 160"/>
                <a:gd name="T14" fmla="*/ 15193 w 188"/>
                <a:gd name="T15" fmla="*/ 41828 h 160"/>
                <a:gd name="T16" fmla="*/ 12360 w 188"/>
                <a:gd name="T17" fmla="*/ 44606 h 160"/>
                <a:gd name="T18" fmla="*/ 6849 w 188"/>
                <a:gd name="T19" fmla="*/ 46342 h 160"/>
                <a:gd name="T20" fmla="*/ 4170 w 188"/>
                <a:gd name="T21" fmla="*/ 55375 h 160"/>
                <a:gd name="T22" fmla="*/ 7530 w 188"/>
                <a:gd name="T23" fmla="*/ 60484 h 160"/>
                <a:gd name="T24" fmla="*/ 15193 w 188"/>
                <a:gd name="T25" fmla="*/ 63263 h 160"/>
                <a:gd name="T26" fmla="*/ 15193 w 188"/>
                <a:gd name="T27" fmla="*/ 67782 h 160"/>
                <a:gd name="T28" fmla="*/ 24060 w 188"/>
                <a:gd name="T29" fmla="*/ 69513 h 160"/>
                <a:gd name="T30" fmla="*/ 28890 w 188"/>
                <a:gd name="T31" fmla="*/ 70561 h 160"/>
                <a:gd name="T32" fmla="*/ 20018 w 188"/>
                <a:gd name="T33" fmla="*/ 79589 h 160"/>
                <a:gd name="T34" fmla="*/ 13041 w 188"/>
                <a:gd name="T35" fmla="*/ 83060 h 160"/>
                <a:gd name="T36" fmla="*/ 2018 w 188"/>
                <a:gd name="T37" fmla="*/ 87575 h 160"/>
                <a:gd name="T38" fmla="*/ 2018 w 188"/>
                <a:gd name="T39" fmla="*/ 90358 h 160"/>
                <a:gd name="T40" fmla="*/ 20018 w 188"/>
                <a:gd name="T41" fmla="*/ 84108 h 160"/>
                <a:gd name="T42" fmla="*/ 42741 w 188"/>
                <a:gd name="T43" fmla="*/ 67782 h 160"/>
                <a:gd name="T44" fmla="*/ 40589 w 188"/>
                <a:gd name="T45" fmla="*/ 66047 h 160"/>
                <a:gd name="T46" fmla="*/ 52950 w 188"/>
                <a:gd name="T47" fmla="*/ 53640 h 160"/>
                <a:gd name="T48" fmla="*/ 49589 w 188"/>
                <a:gd name="T49" fmla="*/ 56989 h 160"/>
                <a:gd name="T50" fmla="*/ 50271 w 188"/>
                <a:gd name="T51" fmla="*/ 61527 h 160"/>
                <a:gd name="T52" fmla="*/ 49589 w 188"/>
                <a:gd name="T53" fmla="*/ 64428 h 160"/>
                <a:gd name="T54" fmla="*/ 59271 w 188"/>
                <a:gd name="T55" fmla="*/ 59889 h 160"/>
                <a:gd name="T56" fmla="*/ 59271 w 188"/>
                <a:gd name="T57" fmla="*/ 55375 h 160"/>
                <a:gd name="T58" fmla="*/ 73649 w 188"/>
                <a:gd name="T59" fmla="*/ 58154 h 160"/>
                <a:gd name="T60" fmla="*/ 83335 w 188"/>
                <a:gd name="T61" fmla="*/ 56989 h 160"/>
                <a:gd name="T62" fmla="*/ 99865 w 188"/>
                <a:gd name="T63" fmla="*/ 61527 h 160"/>
                <a:gd name="T64" fmla="*/ 105372 w 188"/>
                <a:gd name="T65" fmla="*/ 67212 h 160"/>
                <a:gd name="T66" fmla="*/ 114244 w 188"/>
                <a:gd name="T67" fmla="*/ 72296 h 160"/>
                <a:gd name="T68" fmla="*/ 129436 w 188"/>
                <a:gd name="T69" fmla="*/ 73461 h 160"/>
                <a:gd name="T70" fmla="*/ 127413 w 188"/>
                <a:gd name="T71" fmla="*/ 66047 h 160"/>
                <a:gd name="T72" fmla="*/ 121220 w 188"/>
                <a:gd name="T73" fmla="*/ 64998 h 160"/>
                <a:gd name="T74" fmla="*/ 112220 w 188"/>
                <a:gd name="T75" fmla="*/ 59889 h 160"/>
                <a:gd name="T76" fmla="*/ 101202 w 188"/>
                <a:gd name="T77" fmla="*/ 53640 h 160"/>
                <a:gd name="T78" fmla="*/ 97027 w 188"/>
                <a:gd name="T79" fmla="*/ 58154 h 160"/>
                <a:gd name="T80" fmla="*/ 88842 w 188"/>
                <a:gd name="T81" fmla="*/ 52475 h 160"/>
                <a:gd name="T82" fmla="*/ 80498 w 188"/>
                <a:gd name="T83" fmla="*/ 45177 h 160"/>
                <a:gd name="T84" fmla="*/ 70161 w 188"/>
                <a:gd name="T85" fmla="*/ 11812 h 160"/>
                <a:gd name="T86" fmla="*/ 61950 w 188"/>
                <a:gd name="T87" fmla="*/ 2779 h 160"/>
                <a:gd name="T88" fmla="*/ 47438 w 188"/>
                <a:gd name="T89" fmla="*/ 2779 h 160"/>
                <a:gd name="T90" fmla="*/ 40589 w 188"/>
                <a:gd name="T91" fmla="*/ 2779 h 160"/>
                <a:gd name="T92" fmla="*/ 31041 w 188"/>
                <a:gd name="T93" fmla="*/ 0 h 160"/>
                <a:gd name="T94" fmla="*/ 24060 w 188"/>
                <a:gd name="T95" fmla="*/ 2330 h 160"/>
                <a:gd name="T96" fmla="*/ 16530 w 188"/>
                <a:gd name="T97" fmla="*/ 7298 h 160"/>
                <a:gd name="T98" fmla="*/ 13041 w 188"/>
                <a:gd name="T99" fmla="*/ 11812 h 160"/>
                <a:gd name="T100" fmla="*/ 6849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4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5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4804 w 9"/>
                <a:gd name="T1" fmla="*/ 0 h 6"/>
                <a:gd name="T2" fmla="*/ 2663 w 9"/>
                <a:gd name="T3" fmla="*/ 0 h 6"/>
                <a:gd name="T4" fmla="*/ 2014 w 9"/>
                <a:gd name="T5" fmla="*/ 625 h 6"/>
                <a:gd name="T6" fmla="*/ 2014 w 9"/>
                <a:gd name="T7" fmla="*/ 625 h 6"/>
                <a:gd name="T8" fmla="*/ 2014 w 9"/>
                <a:gd name="T9" fmla="*/ 1250 h 6"/>
                <a:gd name="T10" fmla="*/ 2014 w 9"/>
                <a:gd name="T11" fmla="*/ 1875 h 6"/>
                <a:gd name="T12" fmla="*/ 1334 w 9"/>
                <a:gd name="T13" fmla="*/ 1875 h 6"/>
                <a:gd name="T14" fmla="*/ 1334 w 9"/>
                <a:gd name="T15" fmla="*/ 1875 h 6"/>
                <a:gd name="T16" fmla="*/ 680 w 9"/>
                <a:gd name="T17" fmla="*/ 1875 h 6"/>
                <a:gd name="T18" fmla="*/ 680 w 9"/>
                <a:gd name="T19" fmla="*/ 2500 h 6"/>
                <a:gd name="T20" fmla="*/ 680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680 w 9"/>
                <a:gd name="T39" fmla="*/ 3750 h 6"/>
                <a:gd name="T40" fmla="*/ 1334 w 9"/>
                <a:gd name="T41" fmla="*/ 3750 h 6"/>
                <a:gd name="T42" fmla="*/ 2014 w 9"/>
                <a:gd name="T43" fmla="*/ 3125 h 6"/>
                <a:gd name="T44" fmla="*/ 4130 w 9"/>
                <a:gd name="T45" fmla="*/ 1875 h 6"/>
                <a:gd name="T46" fmla="*/ 4804 w 9"/>
                <a:gd name="T47" fmla="*/ 1250 h 6"/>
                <a:gd name="T48" fmla="*/ 5484 w 9"/>
                <a:gd name="T49" fmla="*/ 1250 h 6"/>
                <a:gd name="T50" fmla="*/ 6138 w 9"/>
                <a:gd name="T51" fmla="*/ 625 h 6"/>
                <a:gd name="T52" fmla="*/ 6138 w 9"/>
                <a:gd name="T53" fmla="*/ 625 h 6"/>
                <a:gd name="T54" fmla="*/ 6138 w 9"/>
                <a:gd name="T55" fmla="*/ 625 h 6"/>
                <a:gd name="T56" fmla="*/ 5484 w 9"/>
                <a:gd name="T57" fmla="*/ 0 h 6"/>
                <a:gd name="T58" fmla="*/ 5484 w 9"/>
                <a:gd name="T59" fmla="*/ 0 h 6"/>
                <a:gd name="T60" fmla="*/ 5484 w 9"/>
                <a:gd name="T61" fmla="*/ 0 h 6"/>
                <a:gd name="T62" fmla="*/ 5484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6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5484 w 9"/>
                <a:gd name="T1" fmla="*/ 1724 h 7"/>
                <a:gd name="T2" fmla="*/ 5484 w 9"/>
                <a:gd name="T3" fmla="*/ 568 h 7"/>
                <a:gd name="T4" fmla="*/ 3476 w 9"/>
                <a:gd name="T5" fmla="*/ 1724 h 7"/>
                <a:gd name="T6" fmla="*/ 2663 w 9"/>
                <a:gd name="T7" fmla="*/ 2171 h 7"/>
                <a:gd name="T8" fmla="*/ 2663 w 9"/>
                <a:gd name="T9" fmla="*/ 2171 h 7"/>
                <a:gd name="T10" fmla="*/ 1334 w 9"/>
                <a:gd name="T11" fmla="*/ 2759 h 7"/>
                <a:gd name="T12" fmla="*/ 680 w 9"/>
                <a:gd name="T13" fmla="*/ 3327 h 7"/>
                <a:gd name="T14" fmla="*/ 0 w 9"/>
                <a:gd name="T15" fmla="*/ 3327 h 7"/>
                <a:gd name="T16" fmla="*/ 1334 w 9"/>
                <a:gd name="T17" fmla="*/ 3327 h 7"/>
                <a:gd name="T18" fmla="*/ 2014 w 9"/>
                <a:gd name="T19" fmla="*/ 2759 h 7"/>
                <a:gd name="T20" fmla="*/ 4130 w 9"/>
                <a:gd name="T21" fmla="*/ 2171 h 7"/>
                <a:gd name="T22" fmla="*/ 5484 w 9"/>
                <a:gd name="T23" fmla="*/ 1724 h 7"/>
                <a:gd name="T24" fmla="*/ 5484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7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5515 w 8"/>
                <a:gd name="T1" fmla="*/ 1121 h 6"/>
                <a:gd name="T2" fmla="*/ 5515 w 8"/>
                <a:gd name="T3" fmla="*/ 561 h 6"/>
                <a:gd name="T4" fmla="*/ 5515 w 8"/>
                <a:gd name="T5" fmla="*/ 561 h 6"/>
                <a:gd name="T6" fmla="*/ 5515 w 8"/>
                <a:gd name="T7" fmla="*/ 0 h 6"/>
                <a:gd name="T8" fmla="*/ 5515 w 8"/>
                <a:gd name="T9" fmla="*/ 0 h 6"/>
                <a:gd name="T10" fmla="*/ 5515 w 8"/>
                <a:gd name="T11" fmla="*/ 0 h 6"/>
                <a:gd name="T12" fmla="*/ 5515 w 8"/>
                <a:gd name="T13" fmla="*/ 0 h 6"/>
                <a:gd name="T14" fmla="*/ 5515 w 8"/>
                <a:gd name="T15" fmla="*/ 0 h 6"/>
                <a:gd name="T16" fmla="*/ 5515 w 8"/>
                <a:gd name="T17" fmla="*/ 0 h 6"/>
                <a:gd name="T18" fmla="*/ 5515 w 8"/>
                <a:gd name="T19" fmla="*/ 0 h 6"/>
                <a:gd name="T20" fmla="*/ 4833 w 8"/>
                <a:gd name="T21" fmla="*/ 0 h 6"/>
                <a:gd name="T22" fmla="*/ 4833 w 8"/>
                <a:gd name="T23" fmla="*/ 0 h 6"/>
                <a:gd name="T24" fmla="*/ 4177 w 8"/>
                <a:gd name="T25" fmla="*/ 0 h 6"/>
                <a:gd name="T26" fmla="*/ 3495 w 8"/>
                <a:gd name="T27" fmla="*/ 561 h 6"/>
                <a:gd name="T28" fmla="*/ 3495 w 8"/>
                <a:gd name="T29" fmla="*/ 1121 h 6"/>
                <a:gd name="T30" fmla="*/ 3495 w 8"/>
                <a:gd name="T31" fmla="*/ 1121 h 6"/>
                <a:gd name="T32" fmla="*/ 2839 w 8"/>
                <a:gd name="T33" fmla="*/ 1121 h 6"/>
                <a:gd name="T34" fmla="*/ 2839 w 8"/>
                <a:gd name="T35" fmla="*/ 1121 h 6"/>
                <a:gd name="T36" fmla="*/ 2839 w 8"/>
                <a:gd name="T37" fmla="*/ 1121 h 6"/>
                <a:gd name="T38" fmla="*/ 2839 w 8"/>
                <a:gd name="T39" fmla="*/ 1682 h 6"/>
                <a:gd name="T40" fmla="*/ 2839 w 8"/>
                <a:gd name="T41" fmla="*/ 1682 h 6"/>
                <a:gd name="T42" fmla="*/ 2839 w 8"/>
                <a:gd name="T43" fmla="*/ 1682 h 6"/>
                <a:gd name="T44" fmla="*/ 2839 w 8"/>
                <a:gd name="T45" fmla="*/ 1682 h 6"/>
                <a:gd name="T46" fmla="*/ 1338 w 8"/>
                <a:gd name="T47" fmla="*/ 2151 h 6"/>
                <a:gd name="T48" fmla="*/ 1338 w 8"/>
                <a:gd name="T49" fmla="*/ 2151 h 6"/>
                <a:gd name="T50" fmla="*/ 1338 w 8"/>
                <a:gd name="T51" fmla="*/ 2151 h 6"/>
                <a:gd name="T52" fmla="*/ 1338 w 8"/>
                <a:gd name="T53" fmla="*/ 2151 h 6"/>
                <a:gd name="T54" fmla="*/ 682 w 8"/>
                <a:gd name="T55" fmla="*/ 2151 h 6"/>
                <a:gd name="T56" fmla="*/ 682 w 8"/>
                <a:gd name="T57" fmla="*/ 2712 h 6"/>
                <a:gd name="T58" fmla="*/ 682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682 w 8"/>
                <a:gd name="T67" fmla="*/ 3272 h 6"/>
                <a:gd name="T68" fmla="*/ 682 w 8"/>
                <a:gd name="T69" fmla="*/ 3272 h 6"/>
                <a:gd name="T70" fmla="*/ 682 w 8"/>
                <a:gd name="T71" fmla="*/ 3272 h 6"/>
                <a:gd name="T72" fmla="*/ 682 w 8"/>
                <a:gd name="T73" fmla="*/ 3272 h 6"/>
                <a:gd name="T74" fmla="*/ 1338 w 8"/>
                <a:gd name="T75" fmla="*/ 2712 h 6"/>
                <a:gd name="T76" fmla="*/ 1338 w 8"/>
                <a:gd name="T77" fmla="*/ 2712 h 6"/>
                <a:gd name="T78" fmla="*/ 2024 w 8"/>
                <a:gd name="T79" fmla="*/ 2712 h 6"/>
                <a:gd name="T80" fmla="*/ 2024 w 8"/>
                <a:gd name="T81" fmla="*/ 2151 h 6"/>
                <a:gd name="T82" fmla="*/ 2024 w 8"/>
                <a:gd name="T83" fmla="*/ 2151 h 6"/>
                <a:gd name="T84" fmla="*/ 3495 w 8"/>
                <a:gd name="T85" fmla="*/ 2151 h 6"/>
                <a:gd name="T86" fmla="*/ 3495 w 8"/>
                <a:gd name="T87" fmla="*/ 1682 h 6"/>
                <a:gd name="T88" fmla="*/ 4177 w 8"/>
                <a:gd name="T89" fmla="*/ 1682 h 6"/>
                <a:gd name="T90" fmla="*/ 4833 w 8"/>
                <a:gd name="T91" fmla="*/ 1682 h 6"/>
                <a:gd name="T92" fmla="*/ 4833 w 8"/>
                <a:gd name="T93" fmla="*/ 1121 h 6"/>
                <a:gd name="T94" fmla="*/ 4833 w 8"/>
                <a:gd name="T95" fmla="*/ 1121 h 6"/>
                <a:gd name="T96" fmla="*/ 5515 w 8"/>
                <a:gd name="T97" fmla="*/ 1121 h 6"/>
                <a:gd name="T98" fmla="*/ 5515 w 8"/>
                <a:gd name="T99" fmla="*/ 1121 h 6"/>
                <a:gd name="T100" fmla="*/ 5515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8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256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25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9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256 w 1"/>
                <a:gd name="T1" fmla="*/ 0 h 1"/>
                <a:gd name="T2" fmla="*/ 256 w 1"/>
                <a:gd name="T3" fmla="*/ 0 h 1"/>
                <a:gd name="T4" fmla="*/ 256 w 1"/>
                <a:gd name="T5" fmla="*/ 0 h 1"/>
                <a:gd name="T6" fmla="*/ 256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256 w 1"/>
                <a:gd name="T27" fmla="*/ 625 h 1"/>
                <a:gd name="T28" fmla="*/ 256 w 1"/>
                <a:gd name="T29" fmla="*/ 0 h 1"/>
                <a:gd name="T30" fmla="*/ 256 w 1"/>
                <a:gd name="T31" fmla="*/ 0 h 1"/>
                <a:gd name="T32" fmla="*/ 256 w 1"/>
                <a:gd name="T33" fmla="*/ 0 h 1"/>
                <a:gd name="T34" fmla="*/ 256 w 1"/>
                <a:gd name="T35" fmla="*/ 0 h 1"/>
                <a:gd name="T36" fmla="*/ 256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0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1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1250 w 3"/>
                <a:gd name="T1" fmla="*/ 0 h 2"/>
                <a:gd name="T2" fmla="*/ 1250 w 3"/>
                <a:gd name="T3" fmla="*/ 0 h 2"/>
                <a:gd name="T4" fmla="*/ 1250 w 3"/>
                <a:gd name="T5" fmla="*/ 0 h 2"/>
                <a:gd name="T6" fmla="*/ 1250 w 3"/>
                <a:gd name="T7" fmla="*/ 0 h 2"/>
                <a:gd name="T8" fmla="*/ 1875 w 3"/>
                <a:gd name="T9" fmla="*/ 0 h 2"/>
                <a:gd name="T10" fmla="*/ 1875 w 3"/>
                <a:gd name="T11" fmla="*/ 0 h 2"/>
                <a:gd name="T12" fmla="*/ 1875 w 3"/>
                <a:gd name="T13" fmla="*/ 0 h 2"/>
                <a:gd name="T14" fmla="*/ 1875 w 3"/>
                <a:gd name="T15" fmla="*/ 0 h 2"/>
                <a:gd name="T16" fmla="*/ 1875 w 3"/>
                <a:gd name="T17" fmla="*/ 0 h 2"/>
                <a:gd name="T18" fmla="*/ 1875 w 3"/>
                <a:gd name="T19" fmla="*/ 0 h 2"/>
                <a:gd name="T20" fmla="*/ 1875 w 3"/>
                <a:gd name="T21" fmla="*/ 0 h 2"/>
                <a:gd name="T22" fmla="*/ 1250 w 3"/>
                <a:gd name="T23" fmla="*/ 0 h 2"/>
                <a:gd name="T24" fmla="*/ 1250 w 3"/>
                <a:gd name="T25" fmla="*/ 446 h 2"/>
                <a:gd name="T26" fmla="*/ 1875 w 3"/>
                <a:gd name="T27" fmla="*/ 446 h 2"/>
                <a:gd name="T28" fmla="*/ 1875 w 3"/>
                <a:gd name="T29" fmla="*/ 446 h 2"/>
                <a:gd name="T30" fmla="*/ 1875 w 3"/>
                <a:gd name="T31" fmla="*/ 446 h 2"/>
                <a:gd name="T32" fmla="*/ 1250 w 3"/>
                <a:gd name="T33" fmla="*/ 446 h 2"/>
                <a:gd name="T34" fmla="*/ 1250 w 3"/>
                <a:gd name="T35" fmla="*/ 446 h 2"/>
                <a:gd name="T36" fmla="*/ 1250 w 3"/>
                <a:gd name="T37" fmla="*/ 446 h 2"/>
                <a:gd name="T38" fmla="*/ 1250 w 3"/>
                <a:gd name="T39" fmla="*/ 446 h 2"/>
                <a:gd name="T40" fmla="*/ 1250 w 3"/>
                <a:gd name="T41" fmla="*/ 446 h 2"/>
                <a:gd name="T42" fmla="*/ 625 w 3"/>
                <a:gd name="T43" fmla="*/ 810 h 2"/>
                <a:gd name="T44" fmla="*/ 625 w 3"/>
                <a:gd name="T45" fmla="*/ 810 h 2"/>
                <a:gd name="T46" fmla="*/ 625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625 w 3"/>
                <a:gd name="T55" fmla="*/ 446 h 2"/>
                <a:gd name="T56" fmla="*/ 625 w 3"/>
                <a:gd name="T57" fmla="*/ 446 h 2"/>
                <a:gd name="T58" fmla="*/ 625 w 3"/>
                <a:gd name="T59" fmla="*/ 446 h 2"/>
                <a:gd name="T60" fmla="*/ 625 w 3"/>
                <a:gd name="T61" fmla="*/ 0 h 2"/>
                <a:gd name="T62" fmla="*/ 1250 w 3"/>
                <a:gd name="T63" fmla="*/ 0 h 2"/>
                <a:gd name="T64" fmla="*/ 1250 w 3"/>
                <a:gd name="T65" fmla="*/ 0 h 2"/>
                <a:gd name="T66" fmla="*/ 1250 w 3"/>
                <a:gd name="T67" fmla="*/ 0 h 2"/>
                <a:gd name="T68" fmla="*/ 1250 w 3"/>
                <a:gd name="T69" fmla="*/ 0 h 2"/>
                <a:gd name="T70" fmla="*/ 1250 w 3"/>
                <a:gd name="T71" fmla="*/ 0 h 2"/>
                <a:gd name="T72" fmla="*/ 1250 w 3"/>
                <a:gd name="T73" fmla="*/ 0 h 2"/>
                <a:gd name="T74" fmla="*/ 1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2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1875 w 4"/>
                <a:gd name="T1" fmla="*/ 625 h 2"/>
                <a:gd name="T2" fmla="*/ 1875 w 4"/>
                <a:gd name="T3" fmla="*/ 0 h 2"/>
                <a:gd name="T4" fmla="*/ 2500 w 4"/>
                <a:gd name="T5" fmla="*/ 0 h 2"/>
                <a:gd name="T6" fmla="*/ 2500 w 4"/>
                <a:gd name="T7" fmla="*/ 625 h 2"/>
                <a:gd name="T8" fmla="*/ 625 w 4"/>
                <a:gd name="T9" fmla="*/ 1250 h 2"/>
                <a:gd name="T10" fmla="*/ 1875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3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4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5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6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2416 w 3"/>
                <a:gd name="T1" fmla="*/ 1875 h 3"/>
                <a:gd name="T2" fmla="*/ 2416 w 3"/>
                <a:gd name="T3" fmla="*/ 1875 h 3"/>
                <a:gd name="T4" fmla="*/ 2416 w 3"/>
                <a:gd name="T5" fmla="*/ 1875 h 3"/>
                <a:gd name="T6" fmla="*/ 2416 w 3"/>
                <a:gd name="T7" fmla="*/ 1875 h 3"/>
                <a:gd name="T8" fmla="*/ 2416 w 3"/>
                <a:gd name="T9" fmla="*/ 1875 h 3"/>
                <a:gd name="T10" fmla="*/ 2416 w 3"/>
                <a:gd name="T11" fmla="*/ 1875 h 3"/>
                <a:gd name="T12" fmla="*/ 1680 w 3"/>
                <a:gd name="T13" fmla="*/ 1250 h 3"/>
                <a:gd name="T14" fmla="*/ 768 w 3"/>
                <a:gd name="T15" fmla="*/ 625 h 3"/>
                <a:gd name="T16" fmla="*/ 768 w 3"/>
                <a:gd name="T17" fmla="*/ 625 h 3"/>
                <a:gd name="T18" fmla="*/ 768 w 3"/>
                <a:gd name="T19" fmla="*/ 625 h 3"/>
                <a:gd name="T20" fmla="*/ 768 w 3"/>
                <a:gd name="T21" fmla="*/ 625 h 3"/>
                <a:gd name="T22" fmla="*/ 768 w 3"/>
                <a:gd name="T23" fmla="*/ 625 h 3"/>
                <a:gd name="T24" fmla="*/ 768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768 w 3"/>
                <a:gd name="T49" fmla="*/ 625 h 3"/>
                <a:gd name="T50" fmla="*/ 768 w 3"/>
                <a:gd name="T51" fmla="*/ 1250 h 3"/>
                <a:gd name="T52" fmla="*/ 768 w 3"/>
                <a:gd name="T53" fmla="*/ 1250 h 3"/>
                <a:gd name="T54" fmla="*/ 1680 w 3"/>
                <a:gd name="T55" fmla="*/ 1875 h 3"/>
                <a:gd name="T56" fmla="*/ 1680 w 3"/>
                <a:gd name="T57" fmla="*/ 1875 h 3"/>
                <a:gd name="T58" fmla="*/ 2416 w 3"/>
                <a:gd name="T59" fmla="*/ 1875 h 3"/>
                <a:gd name="T60" fmla="*/ 2416 w 3"/>
                <a:gd name="T61" fmla="*/ 1875 h 3"/>
                <a:gd name="T62" fmla="*/ 2416 w 3"/>
                <a:gd name="T63" fmla="*/ 1875 h 3"/>
                <a:gd name="T64" fmla="*/ 2416 w 3"/>
                <a:gd name="T65" fmla="*/ 1875 h 3"/>
                <a:gd name="T66" fmla="*/ 2416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7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625 w 4"/>
                <a:gd name="T5" fmla="*/ 0 h 2"/>
                <a:gd name="T6" fmla="*/ 625 w 4"/>
                <a:gd name="T7" fmla="*/ 0 h 2"/>
                <a:gd name="T8" fmla="*/ 1250 w 4"/>
                <a:gd name="T9" fmla="*/ 0 h 2"/>
                <a:gd name="T10" fmla="*/ 1875 w 4"/>
                <a:gd name="T11" fmla="*/ 0 h 2"/>
                <a:gd name="T12" fmla="*/ 1875 w 4"/>
                <a:gd name="T13" fmla="*/ 0 h 2"/>
                <a:gd name="T14" fmla="*/ 1875 w 4"/>
                <a:gd name="T15" fmla="*/ 0 h 2"/>
                <a:gd name="T16" fmla="*/ 1875 w 4"/>
                <a:gd name="T17" fmla="*/ 625 h 2"/>
                <a:gd name="T18" fmla="*/ 2500 w 4"/>
                <a:gd name="T19" fmla="*/ 625 h 2"/>
                <a:gd name="T20" fmla="*/ 2500 w 4"/>
                <a:gd name="T21" fmla="*/ 625 h 2"/>
                <a:gd name="T22" fmla="*/ 2500 w 4"/>
                <a:gd name="T23" fmla="*/ 625 h 2"/>
                <a:gd name="T24" fmla="*/ 2500 w 4"/>
                <a:gd name="T25" fmla="*/ 625 h 2"/>
                <a:gd name="T26" fmla="*/ 2500 w 4"/>
                <a:gd name="T27" fmla="*/ 625 h 2"/>
                <a:gd name="T28" fmla="*/ 2500 w 4"/>
                <a:gd name="T29" fmla="*/ 625 h 2"/>
                <a:gd name="T30" fmla="*/ 2500 w 4"/>
                <a:gd name="T31" fmla="*/ 625 h 2"/>
                <a:gd name="T32" fmla="*/ 2500 w 4"/>
                <a:gd name="T33" fmla="*/ 1250 h 2"/>
                <a:gd name="T34" fmla="*/ 2500 w 4"/>
                <a:gd name="T35" fmla="*/ 1250 h 2"/>
                <a:gd name="T36" fmla="*/ 2500 w 4"/>
                <a:gd name="T37" fmla="*/ 1250 h 2"/>
                <a:gd name="T38" fmla="*/ 2500 w 4"/>
                <a:gd name="T39" fmla="*/ 1250 h 2"/>
                <a:gd name="T40" fmla="*/ 1875 w 4"/>
                <a:gd name="T41" fmla="*/ 625 h 2"/>
                <a:gd name="T42" fmla="*/ 1875 w 4"/>
                <a:gd name="T43" fmla="*/ 625 h 2"/>
                <a:gd name="T44" fmla="*/ 1875 w 4"/>
                <a:gd name="T45" fmla="*/ 1250 h 2"/>
                <a:gd name="T46" fmla="*/ 1875 w 4"/>
                <a:gd name="T47" fmla="*/ 1250 h 2"/>
                <a:gd name="T48" fmla="*/ 1875 w 4"/>
                <a:gd name="T49" fmla="*/ 1250 h 2"/>
                <a:gd name="T50" fmla="*/ 1250 w 4"/>
                <a:gd name="T51" fmla="*/ 1250 h 2"/>
                <a:gd name="T52" fmla="*/ 1250 w 4"/>
                <a:gd name="T53" fmla="*/ 1250 h 2"/>
                <a:gd name="T54" fmla="*/ 1250 w 4"/>
                <a:gd name="T55" fmla="*/ 1250 h 2"/>
                <a:gd name="T56" fmla="*/ 1250 w 4"/>
                <a:gd name="T57" fmla="*/ 1250 h 2"/>
                <a:gd name="T58" fmla="*/ 1250 w 4"/>
                <a:gd name="T59" fmla="*/ 1250 h 2"/>
                <a:gd name="T60" fmla="*/ 1250 w 4"/>
                <a:gd name="T61" fmla="*/ 1250 h 2"/>
                <a:gd name="T62" fmla="*/ 1250 w 4"/>
                <a:gd name="T63" fmla="*/ 1250 h 2"/>
                <a:gd name="T64" fmla="*/ 625 w 4"/>
                <a:gd name="T65" fmla="*/ 1250 h 2"/>
                <a:gd name="T66" fmla="*/ 625 w 4"/>
                <a:gd name="T67" fmla="*/ 1250 h 2"/>
                <a:gd name="T68" fmla="*/ 625 w 4"/>
                <a:gd name="T69" fmla="*/ 625 h 2"/>
                <a:gd name="T70" fmla="*/ 625 w 4"/>
                <a:gd name="T71" fmla="*/ 625 h 2"/>
                <a:gd name="T72" fmla="*/ 625 w 4"/>
                <a:gd name="T73" fmla="*/ 625 h 2"/>
                <a:gd name="T74" fmla="*/ 625 w 4"/>
                <a:gd name="T75" fmla="*/ 625 h 2"/>
                <a:gd name="T76" fmla="*/ 625 w 4"/>
                <a:gd name="T77" fmla="*/ 625 h 2"/>
                <a:gd name="T78" fmla="*/ 625 w 4"/>
                <a:gd name="T79" fmla="*/ 625 h 2"/>
                <a:gd name="T80" fmla="*/ 625 w 4"/>
                <a:gd name="T81" fmla="*/ 625 h 2"/>
                <a:gd name="T82" fmla="*/ 625 w 4"/>
                <a:gd name="T83" fmla="*/ 625 h 2"/>
                <a:gd name="T84" fmla="*/ 625 w 4"/>
                <a:gd name="T85" fmla="*/ 625 h 2"/>
                <a:gd name="T86" fmla="*/ 625 w 4"/>
                <a:gd name="T87" fmla="*/ 625 h 2"/>
                <a:gd name="T88" fmla="*/ 625 w 4"/>
                <a:gd name="T89" fmla="*/ 625 h 2"/>
                <a:gd name="T90" fmla="*/ 625 w 4"/>
                <a:gd name="T91" fmla="*/ 625 h 2"/>
                <a:gd name="T92" fmla="*/ 625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6651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2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3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4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5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6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7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8" name="Freeform 51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9" name="Freeform 52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0" name="Freeform 53"/>
          <p:cNvSpPr>
            <a:spLocks/>
          </p:cNvSpPr>
          <p:nvPr/>
        </p:nvSpPr>
        <p:spPr bwMode="auto">
          <a:xfrm>
            <a:off x="5538788" y="2390775"/>
            <a:ext cx="376237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1" name="Freeform 54"/>
          <p:cNvSpPr>
            <a:spLocks/>
          </p:cNvSpPr>
          <p:nvPr/>
        </p:nvSpPr>
        <p:spPr bwMode="auto">
          <a:xfrm>
            <a:off x="5176838" y="2197100"/>
            <a:ext cx="601662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2" name="Freeform 5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3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4" name="Freeform 5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5" name="Freeform 5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6" name="Freeform 5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7" name="Freeform 6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8" name="Freeform 6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9" name="Freeform 6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0" name="Freeform 6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1" name="Freeform 6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2" name="Freeform 6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3" name="Freeform 6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4" name="Freeform 6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5" name="Freeform 6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6676" name="Group 6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6685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6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7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8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9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0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1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2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6677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26678" name="Text Box 14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6679" name="Text Box 157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6680" name="Rectangle 15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1" name="Rectangle 159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2" name="Rectangle 160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3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6684" name="Picture 84" descr="cdc_spot-outline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0663" y="6034088"/>
            <a:ext cx="1031875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517091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7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771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67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8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771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68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9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770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0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70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27701" name="Text Box 133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7702" name="Text Box 145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7703" name="Rectangle 146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4" name="Rectangle 147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5" name="Rectangle 148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6" name="Rectangle 149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7" name="Rectangle 150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1871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2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3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4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5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6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7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8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9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0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1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2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3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4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5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6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697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874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698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9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0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1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2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3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4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5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6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708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874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709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0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3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723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873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72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28725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8726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8727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8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9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30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31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92118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69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3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4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8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9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0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1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2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3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4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5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6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7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8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9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0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21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976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8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22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3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4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5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6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7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8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9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0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1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32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976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33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4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5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6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7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8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9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0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1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2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3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4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5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6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47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975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4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29749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9750" name="Text Box 144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9751" name="Rectangle 145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2" name="Rectangle 146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3" name="Rectangle 147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4" name="Rectangle 148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5" name="Rectangle 149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85589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0791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2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3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4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5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6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7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8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9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0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1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2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3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4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5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723" name="Group 20"/>
          <p:cNvGrpSpPr>
            <a:grpSpLocks/>
          </p:cNvGrpSpPr>
          <p:nvPr/>
        </p:nvGrpSpPr>
        <p:grpSpPr bwMode="auto">
          <a:xfrm>
            <a:off x="2103438" y="1709738"/>
            <a:ext cx="5091112" cy="3514725"/>
            <a:chOff x="1491" y="1077"/>
            <a:chExt cx="3607" cy="2214"/>
          </a:xfrm>
        </p:grpSpPr>
        <p:sp>
          <p:nvSpPr>
            <p:cNvPr id="30732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29135 h 55"/>
                <a:gd name="T2" fmla="*/ 3489 w 89"/>
                <a:gd name="T3" fmla="*/ 0 h 55"/>
                <a:gd name="T4" fmla="*/ 30270 w 89"/>
                <a:gd name="T5" fmla="*/ 1746 h 55"/>
                <a:gd name="T6" fmla="*/ 56493 w 89"/>
                <a:gd name="T7" fmla="*/ 2343 h 55"/>
                <a:gd name="T8" fmla="*/ 56493 w 89"/>
                <a:gd name="T9" fmla="*/ 2798 h 55"/>
                <a:gd name="T10" fmla="*/ 57174 w 89"/>
                <a:gd name="T11" fmla="*/ 5145 h 55"/>
                <a:gd name="T12" fmla="*/ 57174 w 89"/>
                <a:gd name="T13" fmla="*/ 5742 h 55"/>
                <a:gd name="T14" fmla="*/ 56493 w 89"/>
                <a:gd name="T15" fmla="*/ 7488 h 55"/>
                <a:gd name="T16" fmla="*/ 56493 w 89"/>
                <a:gd name="T17" fmla="*/ 10286 h 55"/>
                <a:gd name="T18" fmla="*/ 57830 w 89"/>
                <a:gd name="T19" fmla="*/ 13108 h 55"/>
                <a:gd name="T20" fmla="*/ 58645 w 89"/>
                <a:gd name="T21" fmla="*/ 14281 h 55"/>
                <a:gd name="T22" fmla="*/ 59326 w 89"/>
                <a:gd name="T23" fmla="*/ 17201 h 55"/>
                <a:gd name="T24" fmla="*/ 59326 w 89"/>
                <a:gd name="T25" fmla="*/ 21769 h 55"/>
                <a:gd name="T26" fmla="*/ 59982 w 89"/>
                <a:gd name="T27" fmla="*/ 22938 h 55"/>
                <a:gd name="T28" fmla="*/ 59982 w 89"/>
                <a:gd name="T29" fmla="*/ 24567 h 55"/>
                <a:gd name="T30" fmla="*/ 59982 w 89"/>
                <a:gd name="T31" fmla="*/ 25164 h 55"/>
                <a:gd name="T32" fmla="*/ 61324 w 89"/>
                <a:gd name="T33" fmla="*/ 29135 h 55"/>
                <a:gd name="T34" fmla="*/ 61324 w 89"/>
                <a:gd name="T35" fmla="*/ 30309 h 55"/>
                <a:gd name="T36" fmla="*/ 61324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3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28850 h 64"/>
                <a:gd name="T2" fmla="*/ 2025 w 94"/>
                <a:gd name="T3" fmla="*/ 9623 h 64"/>
                <a:gd name="T4" fmla="*/ 2841 w 94"/>
                <a:gd name="T5" fmla="*/ 0 h 64"/>
                <a:gd name="T6" fmla="*/ 64311 w 94"/>
                <a:gd name="T7" fmla="*/ 2306 h 64"/>
                <a:gd name="T8" fmla="*/ 64311 w 94"/>
                <a:gd name="T9" fmla="*/ 3349 h 64"/>
                <a:gd name="T10" fmla="*/ 63629 w 94"/>
                <a:gd name="T11" fmla="*/ 3944 h 64"/>
                <a:gd name="T12" fmla="*/ 62157 w 94"/>
                <a:gd name="T13" fmla="*/ 5679 h 64"/>
                <a:gd name="T14" fmla="*/ 62157 w 94"/>
                <a:gd name="T15" fmla="*/ 6250 h 64"/>
                <a:gd name="T16" fmla="*/ 64998 w 94"/>
                <a:gd name="T17" fmla="*/ 8463 h 64"/>
                <a:gd name="T18" fmla="*/ 64998 w 94"/>
                <a:gd name="T19" fmla="*/ 25955 h 64"/>
                <a:gd name="T20" fmla="*/ 64998 w 94"/>
                <a:gd name="T21" fmla="*/ 25955 h 64"/>
                <a:gd name="T22" fmla="*/ 63629 w 94"/>
                <a:gd name="T23" fmla="*/ 25955 h 64"/>
                <a:gd name="T24" fmla="*/ 64311 w 94"/>
                <a:gd name="T25" fmla="*/ 26525 h 64"/>
                <a:gd name="T26" fmla="*/ 64998 w 94"/>
                <a:gd name="T27" fmla="*/ 27115 h 64"/>
                <a:gd name="T28" fmla="*/ 64311 w 94"/>
                <a:gd name="T29" fmla="*/ 28256 h 64"/>
                <a:gd name="T30" fmla="*/ 64998 w 94"/>
                <a:gd name="T31" fmla="*/ 28850 h 64"/>
                <a:gd name="T32" fmla="*/ 64998 w 94"/>
                <a:gd name="T33" fmla="*/ 30469 h 64"/>
                <a:gd name="T34" fmla="*/ 64311 w 94"/>
                <a:gd name="T35" fmla="*/ 30469 h 64"/>
                <a:gd name="T36" fmla="*/ 64998 w 94"/>
                <a:gd name="T37" fmla="*/ 31634 h 64"/>
                <a:gd name="T38" fmla="*/ 63629 w 94"/>
                <a:gd name="T39" fmla="*/ 33369 h 64"/>
                <a:gd name="T40" fmla="*/ 64998 w 94"/>
                <a:gd name="T41" fmla="*/ 34983 h 64"/>
                <a:gd name="T42" fmla="*/ 64998 w 94"/>
                <a:gd name="T43" fmla="*/ 36148 h 64"/>
                <a:gd name="T44" fmla="*/ 64998 w 94"/>
                <a:gd name="T45" fmla="*/ 36148 h 64"/>
                <a:gd name="T46" fmla="*/ 62973 w 94"/>
                <a:gd name="T47" fmla="*/ 34983 h 64"/>
                <a:gd name="T48" fmla="*/ 59450 w 94"/>
                <a:gd name="T49" fmla="*/ 33369 h 64"/>
                <a:gd name="T50" fmla="*/ 58107 w 94"/>
                <a:gd name="T51" fmla="*/ 32799 h 64"/>
                <a:gd name="T52" fmla="*/ 56635 w 94"/>
                <a:gd name="T53" fmla="*/ 32799 h 64"/>
                <a:gd name="T54" fmla="*/ 55266 w 94"/>
                <a:gd name="T55" fmla="*/ 33818 h 64"/>
                <a:gd name="T56" fmla="*/ 54610 w 94"/>
                <a:gd name="T57" fmla="*/ 33818 h 64"/>
                <a:gd name="T58" fmla="*/ 53246 w 94"/>
                <a:gd name="T59" fmla="*/ 33818 h 64"/>
                <a:gd name="T60" fmla="*/ 52584 w 94"/>
                <a:gd name="T61" fmla="*/ 32204 h 64"/>
                <a:gd name="T62" fmla="*/ 51902 w 94"/>
                <a:gd name="T63" fmla="*/ 31634 h 64"/>
                <a:gd name="T64" fmla="*/ 50431 w 94"/>
                <a:gd name="T65" fmla="*/ 32204 h 64"/>
                <a:gd name="T66" fmla="*/ 49061 w 94"/>
                <a:gd name="T67" fmla="*/ 32204 h 64"/>
                <a:gd name="T68" fmla="*/ 47723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4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19208 h 55"/>
                <a:gd name="T2" fmla="*/ 2028 w 111"/>
                <a:gd name="T3" fmla="*/ 0 h 55"/>
                <a:gd name="T4" fmla="*/ 50104 w 111"/>
                <a:gd name="T5" fmla="*/ 1735 h 55"/>
                <a:gd name="T6" fmla="*/ 51449 w 111"/>
                <a:gd name="T7" fmla="*/ 3348 h 55"/>
                <a:gd name="T8" fmla="*/ 52820 w 111"/>
                <a:gd name="T9" fmla="*/ 3348 h 55"/>
                <a:gd name="T10" fmla="*/ 54294 w 111"/>
                <a:gd name="T11" fmla="*/ 2777 h 55"/>
                <a:gd name="T12" fmla="*/ 54982 w 111"/>
                <a:gd name="T13" fmla="*/ 3348 h 55"/>
                <a:gd name="T14" fmla="*/ 55665 w 111"/>
                <a:gd name="T15" fmla="*/ 5082 h 55"/>
                <a:gd name="T16" fmla="*/ 57010 w 111"/>
                <a:gd name="T17" fmla="*/ 5082 h 55"/>
                <a:gd name="T18" fmla="*/ 57698 w 111"/>
                <a:gd name="T19" fmla="*/ 5082 h 55"/>
                <a:gd name="T20" fmla="*/ 59044 w 111"/>
                <a:gd name="T21" fmla="*/ 3942 h 55"/>
                <a:gd name="T22" fmla="*/ 60518 w 111"/>
                <a:gd name="T23" fmla="*/ 3942 h 55"/>
                <a:gd name="T24" fmla="*/ 61889 w 111"/>
                <a:gd name="T25" fmla="*/ 4512 h 55"/>
                <a:gd name="T26" fmla="*/ 65396 w 111"/>
                <a:gd name="T27" fmla="*/ 6247 h 55"/>
                <a:gd name="T28" fmla="*/ 67429 w 111"/>
                <a:gd name="T29" fmla="*/ 7290 h 55"/>
                <a:gd name="T30" fmla="*/ 67429 w 111"/>
                <a:gd name="T31" fmla="*/ 8454 h 55"/>
                <a:gd name="T32" fmla="*/ 68801 w 111"/>
                <a:gd name="T33" fmla="*/ 9024 h 55"/>
                <a:gd name="T34" fmla="*/ 68801 w 111"/>
                <a:gd name="T35" fmla="*/ 9594 h 55"/>
                <a:gd name="T36" fmla="*/ 68112 w 111"/>
                <a:gd name="T37" fmla="*/ 10754 h 55"/>
                <a:gd name="T38" fmla="*/ 68801 w 111"/>
                <a:gd name="T39" fmla="*/ 11802 h 55"/>
                <a:gd name="T40" fmla="*/ 69591 w 111"/>
                <a:gd name="T41" fmla="*/ 13532 h 55"/>
                <a:gd name="T42" fmla="*/ 70274 w 111"/>
                <a:gd name="T43" fmla="*/ 14102 h 55"/>
                <a:gd name="T44" fmla="*/ 70274 w 111"/>
                <a:gd name="T45" fmla="*/ 14696 h 55"/>
                <a:gd name="T46" fmla="*/ 70274 w 111"/>
                <a:gd name="T47" fmla="*/ 15744 h 55"/>
                <a:gd name="T48" fmla="*/ 71620 w 111"/>
                <a:gd name="T49" fmla="*/ 16314 h 55"/>
                <a:gd name="T50" fmla="*/ 72308 w 111"/>
                <a:gd name="T51" fmla="*/ 16884 h 55"/>
                <a:gd name="T52" fmla="*/ 71620 w 111"/>
                <a:gd name="T53" fmla="*/ 18044 h 55"/>
                <a:gd name="T54" fmla="*/ 71620 w 111"/>
                <a:gd name="T55" fmla="*/ 19208 h 55"/>
                <a:gd name="T56" fmla="*/ 72991 w 111"/>
                <a:gd name="T57" fmla="*/ 19778 h 55"/>
                <a:gd name="T58" fmla="*/ 72991 w 111"/>
                <a:gd name="T59" fmla="*/ 20821 h 55"/>
                <a:gd name="T60" fmla="*/ 72308 w 111"/>
                <a:gd name="T61" fmla="*/ 21391 h 55"/>
                <a:gd name="T62" fmla="*/ 72991 w 111"/>
                <a:gd name="T63" fmla="*/ 21986 h 55"/>
                <a:gd name="T64" fmla="*/ 73679 w 111"/>
                <a:gd name="T65" fmla="*/ 23150 h 55"/>
                <a:gd name="T66" fmla="*/ 72991 w 111"/>
                <a:gd name="T67" fmla="*/ 23720 h 55"/>
                <a:gd name="T68" fmla="*/ 73679 w 111"/>
                <a:gd name="T69" fmla="*/ 24763 h 55"/>
                <a:gd name="T70" fmla="*/ 73679 w 111"/>
                <a:gd name="T71" fmla="*/ 25333 h 55"/>
                <a:gd name="T72" fmla="*/ 74336 w 111"/>
                <a:gd name="T73" fmla="*/ 25903 h 55"/>
                <a:gd name="T74" fmla="*/ 75153 w 111"/>
                <a:gd name="T75" fmla="*/ 27068 h 55"/>
                <a:gd name="T76" fmla="*/ 75841 w 111"/>
                <a:gd name="T77" fmla="*/ 28233 h 55"/>
                <a:gd name="T78" fmla="*/ 77186 w 111"/>
                <a:gd name="T79" fmla="*/ 29275 h 55"/>
                <a:gd name="T80" fmla="*/ 77186 w 111"/>
                <a:gd name="T81" fmla="*/ 29845 h 55"/>
                <a:gd name="T82" fmla="*/ 77186 w 111"/>
                <a:gd name="T83" fmla="*/ 30440 h 55"/>
                <a:gd name="T84" fmla="*/ 77186 w 111"/>
                <a:gd name="T85" fmla="*/ 31010 h 55"/>
                <a:gd name="T86" fmla="*/ 17326 w 111"/>
                <a:gd name="T87" fmla="*/ 29845 h 55"/>
                <a:gd name="T88" fmla="*/ 18142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5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6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9678 w 116"/>
                <a:gd name="T1" fmla="*/ 571 h 60"/>
                <a:gd name="T2" fmla="*/ 0 w 116"/>
                <a:gd name="T3" fmla="*/ 5128 h 60"/>
                <a:gd name="T4" fmla="*/ 27534 w 116"/>
                <a:gd name="T5" fmla="*/ 25042 h 60"/>
                <a:gd name="T6" fmla="*/ 28870 w 116"/>
                <a:gd name="T7" fmla="*/ 25613 h 60"/>
                <a:gd name="T8" fmla="*/ 30888 w 116"/>
                <a:gd name="T9" fmla="*/ 27259 h 60"/>
                <a:gd name="T10" fmla="*/ 33039 w 116"/>
                <a:gd name="T11" fmla="*/ 26780 h 60"/>
                <a:gd name="T12" fmla="*/ 34375 w 116"/>
                <a:gd name="T13" fmla="*/ 27259 h 60"/>
                <a:gd name="T14" fmla="*/ 35056 w 116"/>
                <a:gd name="T15" fmla="*/ 28426 h 60"/>
                <a:gd name="T16" fmla="*/ 37862 w 116"/>
                <a:gd name="T17" fmla="*/ 28997 h 60"/>
                <a:gd name="T18" fmla="*/ 39199 w 116"/>
                <a:gd name="T19" fmla="*/ 29569 h 60"/>
                <a:gd name="T20" fmla="*/ 40541 w 116"/>
                <a:gd name="T21" fmla="*/ 28997 h 60"/>
                <a:gd name="T22" fmla="*/ 41903 w 116"/>
                <a:gd name="T23" fmla="*/ 30164 h 60"/>
                <a:gd name="T24" fmla="*/ 44709 w 116"/>
                <a:gd name="T25" fmla="*/ 30164 h 60"/>
                <a:gd name="T26" fmla="*/ 46045 w 116"/>
                <a:gd name="T27" fmla="*/ 31336 h 60"/>
                <a:gd name="T28" fmla="*/ 46726 w 116"/>
                <a:gd name="T29" fmla="*/ 32386 h 60"/>
                <a:gd name="T30" fmla="*/ 48877 w 116"/>
                <a:gd name="T31" fmla="*/ 31786 h 60"/>
                <a:gd name="T32" fmla="*/ 51550 w 116"/>
                <a:gd name="T33" fmla="*/ 32958 h 60"/>
                <a:gd name="T34" fmla="*/ 52917 w 116"/>
                <a:gd name="T35" fmla="*/ 32386 h 60"/>
                <a:gd name="T36" fmla="*/ 54382 w 116"/>
                <a:gd name="T37" fmla="*/ 32386 h 60"/>
                <a:gd name="T38" fmla="*/ 54382 w 116"/>
                <a:gd name="T39" fmla="*/ 34125 h 60"/>
                <a:gd name="T40" fmla="*/ 55037 w 116"/>
                <a:gd name="T41" fmla="*/ 32958 h 60"/>
                <a:gd name="T42" fmla="*/ 56404 w 116"/>
                <a:gd name="T43" fmla="*/ 31786 h 60"/>
                <a:gd name="T44" fmla="*/ 57060 w 116"/>
                <a:gd name="T45" fmla="*/ 32386 h 60"/>
                <a:gd name="T46" fmla="*/ 58422 w 116"/>
                <a:gd name="T47" fmla="*/ 32958 h 60"/>
                <a:gd name="T48" fmla="*/ 59892 w 116"/>
                <a:gd name="T49" fmla="*/ 32386 h 60"/>
                <a:gd name="T50" fmla="*/ 59892 w 116"/>
                <a:gd name="T51" fmla="*/ 32958 h 60"/>
                <a:gd name="T52" fmla="*/ 61909 w 116"/>
                <a:gd name="T53" fmla="*/ 34125 h 60"/>
                <a:gd name="T54" fmla="*/ 63901 w 116"/>
                <a:gd name="T55" fmla="*/ 32958 h 60"/>
                <a:gd name="T56" fmla="*/ 68069 w 116"/>
                <a:gd name="T57" fmla="*/ 31786 h 60"/>
                <a:gd name="T58" fmla="*/ 69406 w 116"/>
                <a:gd name="T59" fmla="*/ 31786 h 60"/>
                <a:gd name="T60" fmla="*/ 72924 w 116"/>
                <a:gd name="T61" fmla="*/ 31786 h 60"/>
                <a:gd name="T62" fmla="*/ 77747 w 116"/>
                <a:gd name="T63" fmla="*/ 33529 h 60"/>
                <a:gd name="T64" fmla="*/ 79084 w 116"/>
                <a:gd name="T65" fmla="*/ 34125 h 60"/>
                <a:gd name="T66" fmla="*/ 79765 w 116"/>
                <a:gd name="T67" fmla="*/ 17575 h 60"/>
                <a:gd name="T68" fmla="*/ 78403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7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8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9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0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1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2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3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4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5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37 w 123"/>
                <a:gd name="T5" fmla="*/ 6712 h 93"/>
                <a:gd name="T6" fmla="*/ 2018 w 123"/>
                <a:gd name="T7" fmla="*/ 8446 h 93"/>
                <a:gd name="T8" fmla="*/ 2674 w 123"/>
                <a:gd name="T9" fmla="*/ 9586 h 93"/>
                <a:gd name="T10" fmla="*/ 2018 w 123"/>
                <a:gd name="T11" fmla="*/ 10750 h 93"/>
                <a:gd name="T12" fmla="*/ 4825 w 123"/>
                <a:gd name="T13" fmla="*/ 10180 h 93"/>
                <a:gd name="T14" fmla="*/ 6192 w 123"/>
                <a:gd name="T15" fmla="*/ 8446 h 93"/>
                <a:gd name="T16" fmla="*/ 6848 w 123"/>
                <a:gd name="T17" fmla="*/ 8446 h 93"/>
                <a:gd name="T18" fmla="*/ 6192 w 123"/>
                <a:gd name="T19" fmla="*/ 9586 h 93"/>
                <a:gd name="T20" fmla="*/ 13040 w 123"/>
                <a:gd name="T21" fmla="*/ 7852 h 93"/>
                <a:gd name="T22" fmla="*/ 13040 w 123"/>
                <a:gd name="T23" fmla="*/ 9016 h 93"/>
                <a:gd name="T24" fmla="*/ 17210 w 123"/>
                <a:gd name="T25" fmla="*/ 9586 h 93"/>
                <a:gd name="T26" fmla="*/ 20017 w 123"/>
                <a:gd name="T27" fmla="*/ 10180 h 93"/>
                <a:gd name="T28" fmla="*/ 21353 w 123"/>
                <a:gd name="T29" fmla="*/ 10750 h 93"/>
                <a:gd name="T30" fmla="*/ 21353 w 123"/>
                <a:gd name="T31" fmla="*/ 11198 h 93"/>
                <a:gd name="T32" fmla="*/ 24713 w 123"/>
                <a:gd name="T33" fmla="*/ 13522 h 93"/>
                <a:gd name="T34" fmla="*/ 24058 w 123"/>
                <a:gd name="T35" fmla="*/ 14092 h 93"/>
                <a:gd name="T36" fmla="*/ 23377 w 123"/>
                <a:gd name="T37" fmla="*/ 14686 h 93"/>
                <a:gd name="T38" fmla="*/ 28227 w 123"/>
                <a:gd name="T39" fmla="*/ 13522 h 93"/>
                <a:gd name="T40" fmla="*/ 34394 w 123"/>
                <a:gd name="T41" fmla="*/ 11793 h 93"/>
                <a:gd name="T42" fmla="*/ 34394 w 123"/>
                <a:gd name="T43" fmla="*/ 10180 h 93"/>
                <a:gd name="T44" fmla="*/ 41923 w 123"/>
                <a:gd name="T45" fmla="*/ 11793 h 93"/>
                <a:gd name="T46" fmla="*/ 47429 w 123"/>
                <a:gd name="T47" fmla="*/ 15709 h 93"/>
                <a:gd name="T48" fmla="*/ 50922 w 123"/>
                <a:gd name="T49" fmla="*/ 16868 h 93"/>
                <a:gd name="T50" fmla="*/ 52940 w 123"/>
                <a:gd name="T51" fmla="*/ 20215 h 93"/>
                <a:gd name="T52" fmla="*/ 52259 w 123"/>
                <a:gd name="T53" fmla="*/ 27048 h 93"/>
                <a:gd name="T54" fmla="*/ 55092 w 123"/>
                <a:gd name="T55" fmla="*/ 30395 h 93"/>
                <a:gd name="T56" fmla="*/ 54410 w 123"/>
                <a:gd name="T57" fmla="*/ 28213 h 93"/>
                <a:gd name="T58" fmla="*/ 56429 w 123"/>
                <a:gd name="T59" fmla="*/ 28661 h 93"/>
                <a:gd name="T60" fmla="*/ 57110 w 123"/>
                <a:gd name="T61" fmla="*/ 28213 h 93"/>
                <a:gd name="T62" fmla="*/ 57110 w 123"/>
                <a:gd name="T63" fmla="*/ 29825 h 93"/>
                <a:gd name="T64" fmla="*/ 55092 w 123"/>
                <a:gd name="T65" fmla="*/ 32124 h 93"/>
                <a:gd name="T66" fmla="*/ 57110 w 123"/>
                <a:gd name="T67" fmla="*/ 34331 h 93"/>
                <a:gd name="T68" fmla="*/ 61284 w 123"/>
                <a:gd name="T69" fmla="*/ 38247 h 93"/>
                <a:gd name="T70" fmla="*/ 62621 w 123"/>
                <a:gd name="T71" fmla="*/ 38841 h 93"/>
                <a:gd name="T72" fmla="*/ 64639 w 123"/>
                <a:gd name="T73" fmla="*/ 41618 h 93"/>
                <a:gd name="T74" fmla="*/ 68132 w 123"/>
                <a:gd name="T75" fmla="*/ 46123 h 93"/>
                <a:gd name="T76" fmla="*/ 74294 w 123"/>
                <a:gd name="T77" fmla="*/ 49586 h 93"/>
                <a:gd name="T78" fmla="*/ 76445 w 123"/>
                <a:gd name="T79" fmla="*/ 50609 h 93"/>
                <a:gd name="T80" fmla="*/ 75661 w 123"/>
                <a:gd name="T81" fmla="*/ 51204 h 93"/>
                <a:gd name="T82" fmla="*/ 74980 w 123"/>
                <a:gd name="T83" fmla="*/ 51769 h 93"/>
                <a:gd name="T84" fmla="*/ 77813 w 123"/>
                <a:gd name="T85" fmla="*/ 51769 h 93"/>
                <a:gd name="T86" fmla="*/ 83319 w 123"/>
                <a:gd name="T87" fmla="*/ 49586 h 93"/>
                <a:gd name="T88" fmla="*/ 83319 w 123"/>
                <a:gd name="T89" fmla="*/ 46123 h 93"/>
                <a:gd name="T90" fmla="*/ 83974 w 123"/>
                <a:gd name="T91" fmla="*/ 41618 h 93"/>
                <a:gd name="T92" fmla="*/ 83319 w 123"/>
                <a:gd name="T93" fmla="*/ 34331 h 93"/>
                <a:gd name="T94" fmla="*/ 77813 w 123"/>
                <a:gd name="T95" fmla="*/ 27048 h 93"/>
                <a:gd name="T96" fmla="*/ 75661 w 123"/>
                <a:gd name="T97" fmla="*/ 24155 h 93"/>
                <a:gd name="T98" fmla="*/ 75661 w 123"/>
                <a:gd name="T99" fmla="*/ 21379 h 93"/>
                <a:gd name="T100" fmla="*/ 70939 w 123"/>
                <a:gd name="T101" fmla="*/ 16298 h 93"/>
                <a:gd name="T102" fmla="*/ 68132 w 123"/>
                <a:gd name="T103" fmla="*/ 13522 h 93"/>
                <a:gd name="T104" fmla="*/ 63277 w 123"/>
                <a:gd name="T105" fmla="*/ 4506 h 93"/>
                <a:gd name="T106" fmla="*/ 61940 w 123"/>
                <a:gd name="T107" fmla="*/ 3346 h 93"/>
                <a:gd name="T108" fmla="*/ 60603 w 123"/>
                <a:gd name="T109" fmla="*/ 570 h 93"/>
                <a:gd name="T110" fmla="*/ 56429 w 123"/>
                <a:gd name="T111" fmla="*/ 570 h 93"/>
                <a:gd name="T112" fmla="*/ 56429 w 123"/>
                <a:gd name="T113" fmla="*/ 3941 h 93"/>
                <a:gd name="T114" fmla="*/ 55092 w 123"/>
                <a:gd name="T115" fmla="*/ 4506 h 93"/>
                <a:gd name="T116" fmla="*/ 26865 w 123"/>
                <a:gd name="T117" fmla="*/ 3941 h 93"/>
                <a:gd name="T118" fmla="*/ 26209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6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7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8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9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0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37666 h 77"/>
                <a:gd name="T2" fmla="*/ 6847 w 99"/>
                <a:gd name="T3" fmla="*/ 0 h 77"/>
                <a:gd name="T4" fmla="*/ 50224 w 99"/>
                <a:gd name="T5" fmla="*/ 3935 h 77"/>
                <a:gd name="T6" fmla="*/ 68087 w 99"/>
                <a:gd name="T7" fmla="*/ 5075 h 77"/>
                <a:gd name="T8" fmla="*/ 67431 w 99"/>
                <a:gd name="T9" fmla="*/ 14683 h 77"/>
                <a:gd name="T10" fmla="*/ 65408 w 99"/>
                <a:gd name="T11" fmla="*/ 43310 h 77"/>
                <a:gd name="T12" fmla="*/ 5641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1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8781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07 w 95"/>
                <a:gd name="T7" fmla="*/ 55458 h 98"/>
                <a:gd name="T8" fmla="*/ 8781 w 95"/>
                <a:gd name="T9" fmla="*/ 50936 h 98"/>
                <a:gd name="T10" fmla="*/ 25154 w 95"/>
                <a:gd name="T11" fmla="*/ 52673 h 98"/>
                <a:gd name="T12" fmla="*/ 25154 w 95"/>
                <a:gd name="T13" fmla="*/ 52673 h 98"/>
                <a:gd name="T14" fmla="*/ 24475 w 95"/>
                <a:gd name="T15" fmla="*/ 52102 h 98"/>
                <a:gd name="T16" fmla="*/ 25154 w 95"/>
                <a:gd name="T17" fmla="*/ 51531 h 98"/>
                <a:gd name="T18" fmla="*/ 24475 w 95"/>
                <a:gd name="T19" fmla="*/ 50936 h 98"/>
                <a:gd name="T20" fmla="*/ 24475 w 95"/>
                <a:gd name="T21" fmla="*/ 50936 h 98"/>
                <a:gd name="T22" fmla="*/ 24475 w 95"/>
                <a:gd name="T23" fmla="*/ 50936 h 98"/>
                <a:gd name="T24" fmla="*/ 59088 w 95"/>
                <a:gd name="T25" fmla="*/ 53146 h 98"/>
                <a:gd name="T26" fmla="*/ 63203 w 95"/>
                <a:gd name="T27" fmla="*/ 10204 h 98"/>
                <a:gd name="T28" fmla="*/ 63882 w 95"/>
                <a:gd name="T29" fmla="*/ 10204 h 98"/>
                <a:gd name="T30" fmla="*/ 64536 w 95"/>
                <a:gd name="T31" fmla="*/ 5117 h 98"/>
                <a:gd name="T32" fmla="*/ 8781 w 95"/>
                <a:gd name="T33" fmla="*/ 0 h 98"/>
                <a:gd name="T34" fmla="*/ 8781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2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3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4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5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46292 w 76"/>
                <a:gd name="T1" fmla="*/ 52987 h 94"/>
                <a:gd name="T2" fmla="*/ 53253 w 76"/>
                <a:gd name="T3" fmla="*/ 15265 h 94"/>
                <a:gd name="T4" fmla="*/ 35679 w 76"/>
                <a:gd name="T5" fmla="*/ 12960 h 94"/>
                <a:gd name="T6" fmla="*/ 37186 w 76"/>
                <a:gd name="T7" fmla="*/ 3347 h 94"/>
                <a:gd name="T8" fmla="*/ 11169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6292 w 76"/>
                <a:gd name="T15" fmla="*/ 52987 h 94"/>
                <a:gd name="T16" fmla="*/ 46292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6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7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8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9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33070 w 138"/>
                <a:gd name="T1" fmla="*/ 43419 h 87"/>
                <a:gd name="T2" fmla="*/ 31052 w 138"/>
                <a:gd name="T3" fmla="*/ 47337 h 87"/>
                <a:gd name="T4" fmla="*/ 29581 w 138"/>
                <a:gd name="T5" fmla="*/ 45154 h 87"/>
                <a:gd name="T6" fmla="*/ 28900 w 138"/>
                <a:gd name="T7" fmla="*/ 46884 h 87"/>
                <a:gd name="T8" fmla="*/ 26220 w 138"/>
                <a:gd name="T9" fmla="*/ 46884 h 87"/>
                <a:gd name="T10" fmla="*/ 22732 w 138"/>
                <a:gd name="T11" fmla="*/ 46294 h 87"/>
                <a:gd name="T12" fmla="*/ 22045 w 138"/>
                <a:gd name="T13" fmla="*/ 46294 h 87"/>
                <a:gd name="T14" fmla="*/ 20027 w 138"/>
                <a:gd name="T15" fmla="*/ 46294 h 87"/>
                <a:gd name="T16" fmla="*/ 17875 w 138"/>
                <a:gd name="T17" fmla="*/ 46294 h 87"/>
                <a:gd name="T18" fmla="*/ 16538 w 138"/>
                <a:gd name="T19" fmla="*/ 46884 h 87"/>
                <a:gd name="T20" fmla="*/ 15882 w 138"/>
                <a:gd name="T21" fmla="*/ 45154 h 87"/>
                <a:gd name="T22" fmla="*/ 15882 w 138"/>
                <a:gd name="T23" fmla="*/ 43419 h 87"/>
                <a:gd name="T24" fmla="*/ 13725 w 138"/>
                <a:gd name="T25" fmla="*/ 42371 h 87"/>
                <a:gd name="T26" fmla="*/ 13725 w 138"/>
                <a:gd name="T27" fmla="*/ 40641 h 87"/>
                <a:gd name="T28" fmla="*/ 12362 w 138"/>
                <a:gd name="T29" fmla="*/ 38906 h 87"/>
                <a:gd name="T30" fmla="*/ 12362 w 138"/>
                <a:gd name="T31" fmla="*/ 35533 h 87"/>
                <a:gd name="T32" fmla="*/ 11706 w 138"/>
                <a:gd name="T33" fmla="*/ 33798 h 87"/>
                <a:gd name="T34" fmla="*/ 11025 w 138"/>
                <a:gd name="T35" fmla="*/ 33345 h 87"/>
                <a:gd name="T36" fmla="*/ 10344 w 138"/>
                <a:gd name="T37" fmla="*/ 33345 h 87"/>
                <a:gd name="T38" fmla="*/ 7531 w 138"/>
                <a:gd name="T39" fmla="*/ 34963 h 87"/>
                <a:gd name="T40" fmla="*/ 6194 w 138"/>
                <a:gd name="T41" fmla="*/ 32755 h 87"/>
                <a:gd name="T42" fmla="*/ 6194 w 138"/>
                <a:gd name="T43" fmla="*/ 31590 h 87"/>
                <a:gd name="T44" fmla="*/ 7531 w 138"/>
                <a:gd name="T45" fmla="*/ 29855 h 87"/>
                <a:gd name="T46" fmla="*/ 7531 w 138"/>
                <a:gd name="T47" fmla="*/ 28242 h 87"/>
                <a:gd name="T48" fmla="*/ 8218 w 138"/>
                <a:gd name="T49" fmla="*/ 27078 h 87"/>
                <a:gd name="T50" fmla="*/ 9683 w 138"/>
                <a:gd name="T51" fmla="*/ 23729 h 87"/>
                <a:gd name="T52" fmla="*/ 7531 w 138"/>
                <a:gd name="T53" fmla="*/ 22565 h 87"/>
                <a:gd name="T54" fmla="*/ 5513 w 138"/>
                <a:gd name="T55" fmla="*/ 21424 h 87"/>
                <a:gd name="T56" fmla="*/ 4175 w 138"/>
                <a:gd name="T57" fmla="*/ 17481 h 87"/>
                <a:gd name="T58" fmla="*/ 1337 w 138"/>
                <a:gd name="T59" fmla="*/ 15274 h 87"/>
                <a:gd name="T60" fmla="*/ 1337 w 138"/>
                <a:gd name="T61" fmla="*/ 14133 h 87"/>
                <a:gd name="T62" fmla="*/ 1337 w 138"/>
                <a:gd name="T63" fmla="*/ 11234 h 87"/>
                <a:gd name="T64" fmla="*/ 2019 w 138"/>
                <a:gd name="T65" fmla="*/ 0 h 87"/>
                <a:gd name="T66" fmla="*/ 33752 w 138"/>
                <a:gd name="T67" fmla="*/ 4513 h 87"/>
                <a:gd name="T68" fmla="*/ 95066 w 138"/>
                <a:gd name="T69" fmla="*/ 10761 h 87"/>
                <a:gd name="T70" fmla="*/ 90896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0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1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2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5491 w 89"/>
                <a:gd name="T1" fmla="*/ 38799 h 100"/>
                <a:gd name="T2" fmla="*/ 2664 w 89"/>
                <a:gd name="T3" fmla="*/ 36028 h 100"/>
                <a:gd name="T4" fmla="*/ 4811 w 89"/>
                <a:gd name="T5" fmla="*/ 33725 h 100"/>
                <a:gd name="T6" fmla="*/ 4811 w 89"/>
                <a:gd name="T7" fmla="*/ 31543 h 100"/>
                <a:gd name="T8" fmla="*/ 3476 w 89"/>
                <a:gd name="T9" fmla="*/ 26444 h 100"/>
                <a:gd name="T10" fmla="*/ 3476 w 89"/>
                <a:gd name="T11" fmla="*/ 24145 h 100"/>
                <a:gd name="T12" fmla="*/ 2664 w 89"/>
                <a:gd name="T13" fmla="*/ 18594 h 100"/>
                <a:gd name="T14" fmla="*/ 1334 w 89"/>
                <a:gd name="T15" fmla="*/ 14659 h 100"/>
                <a:gd name="T16" fmla="*/ 0 w 89"/>
                <a:gd name="T17" fmla="*/ 9014 h 100"/>
                <a:gd name="T18" fmla="*/ 680 w 89"/>
                <a:gd name="T19" fmla="*/ 6687 h 100"/>
                <a:gd name="T20" fmla="*/ 0 w 89"/>
                <a:gd name="T21" fmla="*/ 3935 h 100"/>
                <a:gd name="T22" fmla="*/ 15761 w 89"/>
                <a:gd name="T23" fmla="*/ 1734 h 100"/>
                <a:gd name="T24" fmla="*/ 17091 w 89"/>
                <a:gd name="T25" fmla="*/ 570 h 100"/>
                <a:gd name="T26" fmla="*/ 19105 w 89"/>
                <a:gd name="T27" fmla="*/ 2776 h 100"/>
                <a:gd name="T28" fmla="*/ 19105 w 89"/>
                <a:gd name="T29" fmla="*/ 5669 h 100"/>
                <a:gd name="T30" fmla="*/ 21901 w 89"/>
                <a:gd name="T31" fmla="*/ 6687 h 100"/>
                <a:gd name="T32" fmla="*/ 23261 w 89"/>
                <a:gd name="T33" fmla="*/ 7281 h 100"/>
                <a:gd name="T34" fmla="*/ 25925 w 89"/>
                <a:gd name="T35" fmla="*/ 7281 h 100"/>
                <a:gd name="T36" fmla="*/ 26579 w 89"/>
                <a:gd name="T37" fmla="*/ 7850 h 100"/>
                <a:gd name="T38" fmla="*/ 29401 w 89"/>
                <a:gd name="T39" fmla="*/ 7281 h 100"/>
                <a:gd name="T40" fmla="*/ 34866 w 89"/>
                <a:gd name="T41" fmla="*/ 7850 h 100"/>
                <a:gd name="T42" fmla="*/ 35546 w 89"/>
                <a:gd name="T43" fmla="*/ 8445 h 100"/>
                <a:gd name="T44" fmla="*/ 36201 w 89"/>
                <a:gd name="T45" fmla="*/ 8445 h 100"/>
                <a:gd name="T46" fmla="*/ 36881 w 89"/>
                <a:gd name="T47" fmla="*/ 10173 h 100"/>
                <a:gd name="T48" fmla="*/ 38890 w 89"/>
                <a:gd name="T49" fmla="*/ 9579 h 100"/>
                <a:gd name="T50" fmla="*/ 40352 w 89"/>
                <a:gd name="T51" fmla="*/ 9579 h 100"/>
                <a:gd name="T52" fmla="*/ 42366 w 89"/>
                <a:gd name="T53" fmla="*/ 10743 h 100"/>
                <a:gd name="T54" fmla="*/ 43700 w 89"/>
                <a:gd name="T55" fmla="*/ 11785 h 100"/>
                <a:gd name="T56" fmla="*/ 46497 w 89"/>
                <a:gd name="T57" fmla="*/ 11785 h 100"/>
                <a:gd name="T58" fmla="*/ 49840 w 89"/>
                <a:gd name="T59" fmla="*/ 10173 h 100"/>
                <a:gd name="T60" fmla="*/ 55331 w 89"/>
                <a:gd name="T61" fmla="*/ 11196 h 100"/>
                <a:gd name="T62" fmla="*/ 56665 w 89"/>
                <a:gd name="T63" fmla="*/ 11196 h 100"/>
                <a:gd name="T64" fmla="*/ 58782 w 89"/>
                <a:gd name="T65" fmla="*/ 11785 h 100"/>
                <a:gd name="T66" fmla="*/ 59462 w 89"/>
                <a:gd name="T67" fmla="*/ 12355 h 100"/>
                <a:gd name="T68" fmla="*/ 55331 w 89"/>
                <a:gd name="T69" fmla="*/ 14089 h 100"/>
                <a:gd name="T70" fmla="*/ 53317 w 89"/>
                <a:gd name="T71" fmla="*/ 15701 h 100"/>
                <a:gd name="T72" fmla="*/ 49840 w 89"/>
                <a:gd name="T73" fmla="*/ 16865 h 100"/>
                <a:gd name="T74" fmla="*/ 40352 w 89"/>
                <a:gd name="T75" fmla="*/ 24715 h 100"/>
                <a:gd name="T76" fmla="*/ 38890 w 89"/>
                <a:gd name="T77" fmla="*/ 25874 h 100"/>
                <a:gd name="T78" fmla="*/ 38890 w 89"/>
                <a:gd name="T79" fmla="*/ 31543 h 100"/>
                <a:gd name="T80" fmla="*/ 35546 w 89"/>
                <a:gd name="T81" fmla="*/ 33155 h 100"/>
                <a:gd name="T82" fmla="*/ 35546 w 89"/>
                <a:gd name="T83" fmla="*/ 34295 h 100"/>
                <a:gd name="T84" fmla="*/ 35546 w 89"/>
                <a:gd name="T85" fmla="*/ 36618 h 100"/>
                <a:gd name="T86" fmla="*/ 36201 w 89"/>
                <a:gd name="T87" fmla="*/ 38799 h 100"/>
                <a:gd name="T88" fmla="*/ 35546 w 89"/>
                <a:gd name="T89" fmla="*/ 41127 h 100"/>
                <a:gd name="T90" fmla="*/ 36201 w 89"/>
                <a:gd name="T91" fmla="*/ 44468 h 100"/>
                <a:gd name="T92" fmla="*/ 37555 w 89"/>
                <a:gd name="T93" fmla="*/ 45038 h 100"/>
                <a:gd name="T94" fmla="*/ 39677 w 89"/>
                <a:gd name="T95" fmla="*/ 45515 h 100"/>
                <a:gd name="T96" fmla="*/ 40352 w 89"/>
                <a:gd name="T97" fmla="*/ 46650 h 100"/>
                <a:gd name="T98" fmla="*/ 43700 w 89"/>
                <a:gd name="T99" fmla="*/ 48978 h 100"/>
                <a:gd name="T100" fmla="*/ 49160 w 89"/>
                <a:gd name="T101" fmla="*/ 51749 h 100"/>
                <a:gd name="T102" fmla="*/ 49160 w 89"/>
                <a:gd name="T103" fmla="*/ 53482 h 100"/>
                <a:gd name="T104" fmla="*/ 5491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3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4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0765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30789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90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0766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7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8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9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0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1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2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24963 w 62"/>
                <a:gd name="T1" fmla="*/ 1157 h 29"/>
                <a:gd name="T2" fmla="*/ 1344 w 62"/>
                <a:gd name="T3" fmla="*/ 9549 h 29"/>
                <a:gd name="T4" fmla="*/ 2841 w 62"/>
                <a:gd name="T5" fmla="*/ 8961 h 29"/>
                <a:gd name="T6" fmla="*/ 5524 w 62"/>
                <a:gd name="T7" fmla="*/ 7235 h 29"/>
                <a:gd name="T8" fmla="*/ 6893 w 62"/>
                <a:gd name="T9" fmla="*/ 6097 h 29"/>
                <a:gd name="T10" fmla="*/ 7550 w 62"/>
                <a:gd name="T11" fmla="*/ 5625 h 29"/>
                <a:gd name="T12" fmla="*/ 9709 w 62"/>
                <a:gd name="T13" fmla="*/ 5057 h 29"/>
                <a:gd name="T14" fmla="*/ 13100 w 62"/>
                <a:gd name="T15" fmla="*/ 3899 h 29"/>
                <a:gd name="T16" fmla="*/ 14572 w 62"/>
                <a:gd name="T17" fmla="*/ 4493 h 29"/>
                <a:gd name="T18" fmla="*/ 15915 w 62"/>
                <a:gd name="T19" fmla="*/ 4493 h 29"/>
                <a:gd name="T20" fmla="*/ 17285 w 62"/>
                <a:gd name="T21" fmla="*/ 6666 h 29"/>
                <a:gd name="T22" fmla="*/ 18624 w 62"/>
                <a:gd name="T23" fmla="*/ 6666 h 29"/>
                <a:gd name="T24" fmla="*/ 18624 w 62"/>
                <a:gd name="T25" fmla="*/ 7823 h 29"/>
                <a:gd name="T26" fmla="*/ 21465 w 62"/>
                <a:gd name="T27" fmla="*/ 8392 h 29"/>
                <a:gd name="T28" fmla="*/ 23465 w 62"/>
                <a:gd name="T29" fmla="*/ 9549 h 29"/>
                <a:gd name="T30" fmla="*/ 24281 w 62"/>
                <a:gd name="T31" fmla="*/ 10565 h 29"/>
                <a:gd name="T32" fmla="*/ 22127 w 62"/>
                <a:gd name="T33" fmla="*/ 14017 h 29"/>
                <a:gd name="T34" fmla="*/ 24281 w 62"/>
                <a:gd name="T35" fmla="*/ 15058 h 29"/>
                <a:gd name="T36" fmla="*/ 26307 w 62"/>
                <a:gd name="T37" fmla="*/ 15627 h 29"/>
                <a:gd name="T38" fmla="*/ 26989 w 62"/>
                <a:gd name="T39" fmla="*/ 15627 h 29"/>
                <a:gd name="T40" fmla="*/ 29015 w 62"/>
                <a:gd name="T41" fmla="*/ 15058 h 29"/>
                <a:gd name="T42" fmla="*/ 31831 w 62"/>
                <a:gd name="T43" fmla="*/ 16215 h 29"/>
                <a:gd name="T44" fmla="*/ 32513 w 62"/>
                <a:gd name="T45" fmla="*/ 15627 h 29"/>
                <a:gd name="T46" fmla="*/ 31174 w 62"/>
                <a:gd name="T47" fmla="*/ 14489 h 29"/>
                <a:gd name="T48" fmla="*/ 30492 w 62"/>
                <a:gd name="T49" fmla="*/ 14017 h 29"/>
                <a:gd name="T50" fmla="*/ 31174 w 62"/>
                <a:gd name="T51" fmla="*/ 13453 h 29"/>
                <a:gd name="T52" fmla="*/ 30492 w 62"/>
                <a:gd name="T53" fmla="*/ 12884 h 29"/>
                <a:gd name="T54" fmla="*/ 28333 w 62"/>
                <a:gd name="T55" fmla="*/ 10565 h 29"/>
                <a:gd name="T56" fmla="*/ 28333 w 62"/>
                <a:gd name="T57" fmla="*/ 8961 h 29"/>
                <a:gd name="T58" fmla="*/ 28333 w 62"/>
                <a:gd name="T59" fmla="*/ 6666 h 29"/>
                <a:gd name="T60" fmla="*/ 28333 w 62"/>
                <a:gd name="T61" fmla="*/ 5625 h 29"/>
                <a:gd name="T62" fmla="*/ 28333 w 62"/>
                <a:gd name="T63" fmla="*/ 5057 h 29"/>
                <a:gd name="T64" fmla="*/ 30492 w 62"/>
                <a:gd name="T65" fmla="*/ 3335 h 29"/>
                <a:gd name="T66" fmla="*/ 31174 w 62"/>
                <a:gd name="T67" fmla="*/ 2173 h 29"/>
                <a:gd name="T68" fmla="*/ 32513 w 62"/>
                <a:gd name="T69" fmla="*/ 2173 h 29"/>
                <a:gd name="T70" fmla="*/ 31174 w 62"/>
                <a:gd name="T71" fmla="*/ 4493 h 29"/>
                <a:gd name="T72" fmla="*/ 30492 w 62"/>
                <a:gd name="T73" fmla="*/ 5625 h 29"/>
                <a:gd name="T74" fmla="*/ 31831 w 62"/>
                <a:gd name="T75" fmla="*/ 6666 h 29"/>
                <a:gd name="T76" fmla="*/ 31831 w 62"/>
                <a:gd name="T77" fmla="*/ 8961 h 29"/>
                <a:gd name="T78" fmla="*/ 31174 w 62"/>
                <a:gd name="T79" fmla="*/ 10118 h 29"/>
                <a:gd name="T80" fmla="*/ 31831 w 62"/>
                <a:gd name="T81" fmla="*/ 10565 h 29"/>
                <a:gd name="T82" fmla="*/ 31831 w 62"/>
                <a:gd name="T83" fmla="*/ 11727 h 29"/>
                <a:gd name="T84" fmla="*/ 32513 w 62"/>
                <a:gd name="T85" fmla="*/ 13453 h 29"/>
                <a:gd name="T86" fmla="*/ 34539 w 62"/>
                <a:gd name="T87" fmla="*/ 14017 h 29"/>
                <a:gd name="T88" fmla="*/ 36016 w 62"/>
                <a:gd name="T89" fmla="*/ 13453 h 29"/>
                <a:gd name="T90" fmla="*/ 36016 w 62"/>
                <a:gd name="T91" fmla="*/ 14489 h 29"/>
                <a:gd name="T92" fmla="*/ 36698 w 62"/>
                <a:gd name="T93" fmla="*/ 15627 h 29"/>
                <a:gd name="T94" fmla="*/ 38042 w 62"/>
                <a:gd name="T95" fmla="*/ 16215 h 29"/>
                <a:gd name="T96" fmla="*/ 38724 w 62"/>
                <a:gd name="T97" fmla="*/ 15627 h 29"/>
                <a:gd name="T98" fmla="*/ 42222 w 62"/>
                <a:gd name="T99" fmla="*/ 14489 h 29"/>
                <a:gd name="T100" fmla="*/ 42904 w 62"/>
                <a:gd name="T101" fmla="*/ 10565 h 29"/>
                <a:gd name="T102" fmla="*/ 37380 w 62"/>
                <a:gd name="T103" fmla="*/ 11727 h 29"/>
                <a:gd name="T104" fmla="*/ 32513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3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4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82 w 19"/>
                <a:gd name="T5" fmla="*/ 19299 h 42"/>
                <a:gd name="T6" fmla="*/ 4255 w 19"/>
                <a:gd name="T7" fmla="*/ 21037 h 42"/>
                <a:gd name="T8" fmla="*/ 6303 w 19"/>
                <a:gd name="T9" fmla="*/ 21515 h 42"/>
                <a:gd name="T10" fmla="*/ 7128 w 19"/>
                <a:gd name="T11" fmla="*/ 22682 h 42"/>
                <a:gd name="T12" fmla="*/ 7819 w 19"/>
                <a:gd name="T13" fmla="*/ 23848 h 42"/>
                <a:gd name="T14" fmla="*/ 9207 w 19"/>
                <a:gd name="T15" fmla="*/ 22086 h 42"/>
                <a:gd name="T16" fmla="*/ 9872 w 19"/>
                <a:gd name="T17" fmla="*/ 19895 h 42"/>
                <a:gd name="T18" fmla="*/ 12080 w 19"/>
                <a:gd name="T19" fmla="*/ 16986 h 42"/>
                <a:gd name="T20" fmla="*/ 13436 w 19"/>
                <a:gd name="T21" fmla="*/ 14770 h 42"/>
                <a:gd name="T22" fmla="*/ 12771 w 19"/>
                <a:gd name="T23" fmla="*/ 10816 h 42"/>
                <a:gd name="T24" fmla="*/ 12080 w 19"/>
                <a:gd name="T25" fmla="*/ 7312 h 42"/>
                <a:gd name="T26" fmla="*/ 9872 w 19"/>
                <a:gd name="T27" fmla="*/ 7907 h 42"/>
                <a:gd name="T28" fmla="*/ 9207 w 19"/>
                <a:gd name="T29" fmla="*/ 7907 h 42"/>
                <a:gd name="T30" fmla="*/ 8516 w 19"/>
                <a:gd name="T31" fmla="*/ 7907 h 42"/>
                <a:gd name="T32" fmla="*/ 9207 w 19"/>
                <a:gd name="T33" fmla="*/ 6292 h 42"/>
                <a:gd name="T34" fmla="*/ 9872 w 19"/>
                <a:gd name="T35" fmla="*/ 6292 h 42"/>
                <a:gd name="T36" fmla="*/ 10563 w 19"/>
                <a:gd name="T37" fmla="*/ 4525 h 42"/>
                <a:gd name="T38" fmla="*/ 11389 w 19"/>
                <a:gd name="T39" fmla="*/ 3383 h 42"/>
                <a:gd name="T40" fmla="*/ 2873 w 19"/>
                <a:gd name="T41" fmla="*/ 0 h 42"/>
                <a:gd name="T42" fmla="*/ 2048 w 19"/>
                <a:gd name="T43" fmla="*/ 1167 h 42"/>
                <a:gd name="T44" fmla="*/ 1382 w 19"/>
                <a:gd name="T45" fmla="*/ 3383 h 42"/>
                <a:gd name="T46" fmla="*/ 0 w 19"/>
                <a:gd name="T47" fmla="*/ 4525 h 42"/>
                <a:gd name="T48" fmla="*/ 691 w 19"/>
                <a:gd name="T49" fmla="*/ 5120 h 42"/>
                <a:gd name="T50" fmla="*/ 691 w 19"/>
                <a:gd name="T51" fmla="*/ 6292 h 42"/>
                <a:gd name="T52" fmla="*/ 691 w 19"/>
                <a:gd name="T53" fmla="*/ 8483 h 42"/>
                <a:gd name="T54" fmla="*/ 2048 w 19"/>
                <a:gd name="T55" fmla="*/ 9650 h 42"/>
                <a:gd name="T56" fmla="*/ 3564 w 19"/>
                <a:gd name="T57" fmla="*/ 10245 h 42"/>
                <a:gd name="T58" fmla="*/ 4946 w 19"/>
                <a:gd name="T59" fmla="*/ 10816 h 42"/>
                <a:gd name="T60" fmla="*/ 6303 w 19"/>
                <a:gd name="T61" fmla="*/ 11983 h 42"/>
                <a:gd name="T62" fmla="*/ 2873 w 19"/>
                <a:gd name="T63" fmla="*/ 13603 h 42"/>
                <a:gd name="T64" fmla="*/ 691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5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6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7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8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9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0780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0781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2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3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4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5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6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7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8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072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30725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0726" name="Text Box 161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0727" name="Rectangle 16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28" name="Rectangle 163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29" name="Rectangle 164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30" name="Rectangle 165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31" name="Rectangle 166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16233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156"/>
          <p:cNvGrpSpPr>
            <a:grpSpLocks/>
          </p:cNvGrpSpPr>
          <p:nvPr/>
        </p:nvGrpSpPr>
        <p:grpSpPr bwMode="auto">
          <a:xfrm>
            <a:off x="1027113" y="1709738"/>
            <a:ext cx="6167437" cy="3567112"/>
            <a:chOff x="728" y="1077"/>
            <a:chExt cx="4371" cy="2247"/>
          </a:xfrm>
        </p:grpSpPr>
        <p:sp>
          <p:nvSpPr>
            <p:cNvPr id="31755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9135 h 55"/>
                <a:gd name="T2" fmla="*/ 3533 w 89"/>
                <a:gd name="T3" fmla="*/ 0 h 55"/>
                <a:gd name="T4" fmla="*/ 30583 w 89"/>
                <a:gd name="T5" fmla="*/ 1746 h 55"/>
                <a:gd name="T6" fmla="*/ 57007 w 89"/>
                <a:gd name="T7" fmla="*/ 2343 h 55"/>
                <a:gd name="T8" fmla="*/ 57007 w 89"/>
                <a:gd name="T9" fmla="*/ 2798 h 55"/>
                <a:gd name="T10" fmla="*/ 57664 w 89"/>
                <a:gd name="T11" fmla="*/ 5145 h 55"/>
                <a:gd name="T12" fmla="*/ 57664 w 89"/>
                <a:gd name="T13" fmla="*/ 5742 h 55"/>
                <a:gd name="T14" fmla="*/ 57007 w 89"/>
                <a:gd name="T15" fmla="*/ 7488 h 55"/>
                <a:gd name="T16" fmla="*/ 57007 w 89"/>
                <a:gd name="T17" fmla="*/ 10286 h 55"/>
                <a:gd name="T18" fmla="*/ 58347 w 89"/>
                <a:gd name="T19" fmla="*/ 13108 h 55"/>
                <a:gd name="T20" fmla="*/ 59035 w 89"/>
                <a:gd name="T21" fmla="*/ 14281 h 55"/>
                <a:gd name="T22" fmla="*/ 59852 w 89"/>
                <a:gd name="T23" fmla="*/ 17201 h 55"/>
                <a:gd name="T24" fmla="*/ 59852 w 89"/>
                <a:gd name="T25" fmla="*/ 21769 h 55"/>
                <a:gd name="T26" fmla="*/ 60509 w 89"/>
                <a:gd name="T27" fmla="*/ 22938 h 55"/>
                <a:gd name="T28" fmla="*/ 60509 w 89"/>
                <a:gd name="T29" fmla="*/ 24567 h 55"/>
                <a:gd name="T30" fmla="*/ 60509 w 89"/>
                <a:gd name="T31" fmla="*/ 25164 h 55"/>
                <a:gd name="T32" fmla="*/ 61880 w 89"/>
                <a:gd name="T33" fmla="*/ 29135 h 55"/>
                <a:gd name="T34" fmla="*/ 61880 w 89"/>
                <a:gd name="T35" fmla="*/ 30309 h 55"/>
                <a:gd name="T36" fmla="*/ 61880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6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28850 h 64"/>
                <a:gd name="T2" fmla="*/ 2035 w 94"/>
                <a:gd name="T3" fmla="*/ 9623 h 64"/>
                <a:gd name="T4" fmla="*/ 2852 w 94"/>
                <a:gd name="T5" fmla="*/ 0 h 64"/>
                <a:gd name="T6" fmla="*/ 64845 w 94"/>
                <a:gd name="T7" fmla="*/ 2306 h 64"/>
                <a:gd name="T8" fmla="*/ 64845 w 94"/>
                <a:gd name="T9" fmla="*/ 3349 h 64"/>
                <a:gd name="T10" fmla="*/ 64157 w 94"/>
                <a:gd name="T11" fmla="*/ 3944 h 64"/>
                <a:gd name="T12" fmla="*/ 62677 w 94"/>
                <a:gd name="T13" fmla="*/ 5679 h 64"/>
                <a:gd name="T14" fmla="*/ 62677 w 94"/>
                <a:gd name="T15" fmla="*/ 6250 h 64"/>
                <a:gd name="T16" fmla="*/ 65529 w 94"/>
                <a:gd name="T17" fmla="*/ 8463 h 64"/>
                <a:gd name="T18" fmla="*/ 65529 w 94"/>
                <a:gd name="T19" fmla="*/ 25955 h 64"/>
                <a:gd name="T20" fmla="*/ 65529 w 94"/>
                <a:gd name="T21" fmla="*/ 25955 h 64"/>
                <a:gd name="T22" fmla="*/ 64157 w 94"/>
                <a:gd name="T23" fmla="*/ 25955 h 64"/>
                <a:gd name="T24" fmla="*/ 64845 w 94"/>
                <a:gd name="T25" fmla="*/ 26525 h 64"/>
                <a:gd name="T26" fmla="*/ 65529 w 94"/>
                <a:gd name="T27" fmla="*/ 27115 h 64"/>
                <a:gd name="T28" fmla="*/ 64845 w 94"/>
                <a:gd name="T29" fmla="*/ 28256 h 64"/>
                <a:gd name="T30" fmla="*/ 65529 w 94"/>
                <a:gd name="T31" fmla="*/ 28850 h 64"/>
                <a:gd name="T32" fmla="*/ 65529 w 94"/>
                <a:gd name="T33" fmla="*/ 30469 h 64"/>
                <a:gd name="T34" fmla="*/ 64845 w 94"/>
                <a:gd name="T35" fmla="*/ 30469 h 64"/>
                <a:gd name="T36" fmla="*/ 65529 w 94"/>
                <a:gd name="T37" fmla="*/ 31634 h 64"/>
                <a:gd name="T38" fmla="*/ 64157 w 94"/>
                <a:gd name="T39" fmla="*/ 33369 h 64"/>
                <a:gd name="T40" fmla="*/ 65529 w 94"/>
                <a:gd name="T41" fmla="*/ 34983 h 64"/>
                <a:gd name="T42" fmla="*/ 65529 w 94"/>
                <a:gd name="T43" fmla="*/ 36148 h 64"/>
                <a:gd name="T44" fmla="*/ 65529 w 94"/>
                <a:gd name="T45" fmla="*/ 36148 h 64"/>
                <a:gd name="T46" fmla="*/ 63499 w 94"/>
                <a:gd name="T47" fmla="*/ 34983 h 64"/>
                <a:gd name="T48" fmla="*/ 59959 w 94"/>
                <a:gd name="T49" fmla="*/ 33369 h 64"/>
                <a:gd name="T50" fmla="*/ 58613 w 94"/>
                <a:gd name="T51" fmla="*/ 32799 h 64"/>
                <a:gd name="T52" fmla="*/ 57107 w 94"/>
                <a:gd name="T53" fmla="*/ 32799 h 64"/>
                <a:gd name="T54" fmla="*/ 55761 w 94"/>
                <a:gd name="T55" fmla="*/ 33818 h 64"/>
                <a:gd name="T56" fmla="*/ 55072 w 94"/>
                <a:gd name="T57" fmla="*/ 33818 h 64"/>
                <a:gd name="T58" fmla="*/ 53726 w 94"/>
                <a:gd name="T59" fmla="*/ 33818 h 64"/>
                <a:gd name="T60" fmla="*/ 53043 w 94"/>
                <a:gd name="T61" fmla="*/ 32204 h 64"/>
                <a:gd name="T62" fmla="*/ 52226 w 94"/>
                <a:gd name="T63" fmla="*/ 31634 h 64"/>
                <a:gd name="T64" fmla="*/ 50879 w 94"/>
                <a:gd name="T65" fmla="*/ 32204 h 64"/>
                <a:gd name="T66" fmla="*/ 49502 w 94"/>
                <a:gd name="T67" fmla="*/ 32204 h 64"/>
                <a:gd name="T68" fmla="*/ 48156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7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9208 h 55"/>
                <a:gd name="T2" fmla="*/ 2037 w 111"/>
                <a:gd name="T3" fmla="*/ 0 h 55"/>
                <a:gd name="T4" fmla="*/ 50356 w 111"/>
                <a:gd name="T5" fmla="*/ 1735 h 55"/>
                <a:gd name="T6" fmla="*/ 51868 w 111"/>
                <a:gd name="T7" fmla="*/ 3348 h 55"/>
                <a:gd name="T8" fmla="*/ 53216 w 111"/>
                <a:gd name="T9" fmla="*/ 3348 h 55"/>
                <a:gd name="T10" fmla="*/ 54590 w 111"/>
                <a:gd name="T11" fmla="*/ 2777 h 55"/>
                <a:gd name="T12" fmla="*/ 55279 w 111"/>
                <a:gd name="T13" fmla="*/ 3348 h 55"/>
                <a:gd name="T14" fmla="*/ 56071 w 111"/>
                <a:gd name="T15" fmla="*/ 5082 h 55"/>
                <a:gd name="T16" fmla="*/ 57450 w 111"/>
                <a:gd name="T17" fmla="*/ 5082 h 55"/>
                <a:gd name="T18" fmla="*/ 58139 w 111"/>
                <a:gd name="T19" fmla="*/ 5082 h 55"/>
                <a:gd name="T20" fmla="*/ 59487 w 111"/>
                <a:gd name="T21" fmla="*/ 3942 h 55"/>
                <a:gd name="T22" fmla="*/ 60994 w 111"/>
                <a:gd name="T23" fmla="*/ 3942 h 55"/>
                <a:gd name="T24" fmla="*/ 62347 w 111"/>
                <a:gd name="T25" fmla="*/ 4512 h 55"/>
                <a:gd name="T26" fmla="*/ 65891 w 111"/>
                <a:gd name="T27" fmla="*/ 6247 h 55"/>
                <a:gd name="T28" fmla="*/ 67928 w 111"/>
                <a:gd name="T29" fmla="*/ 7290 h 55"/>
                <a:gd name="T30" fmla="*/ 67928 w 111"/>
                <a:gd name="T31" fmla="*/ 8454 h 55"/>
                <a:gd name="T32" fmla="*/ 69276 w 111"/>
                <a:gd name="T33" fmla="*/ 9024 h 55"/>
                <a:gd name="T34" fmla="*/ 69276 w 111"/>
                <a:gd name="T35" fmla="*/ 9594 h 55"/>
                <a:gd name="T36" fmla="*/ 68618 w 111"/>
                <a:gd name="T37" fmla="*/ 10754 h 55"/>
                <a:gd name="T38" fmla="*/ 69276 w 111"/>
                <a:gd name="T39" fmla="*/ 11802 h 55"/>
                <a:gd name="T40" fmla="*/ 69966 w 111"/>
                <a:gd name="T41" fmla="*/ 13532 h 55"/>
                <a:gd name="T42" fmla="*/ 70789 w 111"/>
                <a:gd name="T43" fmla="*/ 14102 h 55"/>
                <a:gd name="T44" fmla="*/ 70789 w 111"/>
                <a:gd name="T45" fmla="*/ 14696 h 55"/>
                <a:gd name="T46" fmla="*/ 70789 w 111"/>
                <a:gd name="T47" fmla="*/ 15744 h 55"/>
                <a:gd name="T48" fmla="*/ 72136 w 111"/>
                <a:gd name="T49" fmla="*/ 16314 h 55"/>
                <a:gd name="T50" fmla="*/ 72826 w 111"/>
                <a:gd name="T51" fmla="*/ 16884 h 55"/>
                <a:gd name="T52" fmla="*/ 72136 w 111"/>
                <a:gd name="T53" fmla="*/ 18044 h 55"/>
                <a:gd name="T54" fmla="*/ 72136 w 111"/>
                <a:gd name="T55" fmla="*/ 19208 h 55"/>
                <a:gd name="T56" fmla="*/ 73510 w 111"/>
                <a:gd name="T57" fmla="*/ 19778 h 55"/>
                <a:gd name="T58" fmla="*/ 73510 w 111"/>
                <a:gd name="T59" fmla="*/ 20821 h 55"/>
                <a:gd name="T60" fmla="*/ 72826 w 111"/>
                <a:gd name="T61" fmla="*/ 21391 h 55"/>
                <a:gd name="T62" fmla="*/ 73510 w 111"/>
                <a:gd name="T63" fmla="*/ 21986 h 55"/>
                <a:gd name="T64" fmla="*/ 74199 w 111"/>
                <a:gd name="T65" fmla="*/ 23150 h 55"/>
                <a:gd name="T66" fmla="*/ 73510 w 111"/>
                <a:gd name="T67" fmla="*/ 23720 h 55"/>
                <a:gd name="T68" fmla="*/ 74199 w 111"/>
                <a:gd name="T69" fmla="*/ 24763 h 55"/>
                <a:gd name="T70" fmla="*/ 74199 w 111"/>
                <a:gd name="T71" fmla="*/ 25333 h 55"/>
                <a:gd name="T72" fmla="*/ 74863 w 111"/>
                <a:gd name="T73" fmla="*/ 25903 h 55"/>
                <a:gd name="T74" fmla="*/ 75681 w 111"/>
                <a:gd name="T75" fmla="*/ 27068 h 55"/>
                <a:gd name="T76" fmla="*/ 76370 w 111"/>
                <a:gd name="T77" fmla="*/ 28233 h 55"/>
                <a:gd name="T78" fmla="*/ 77718 w 111"/>
                <a:gd name="T79" fmla="*/ 29275 h 55"/>
                <a:gd name="T80" fmla="*/ 77718 w 111"/>
                <a:gd name="T81" fmla="*/ 29845 h 55"/>
                <a:gd name="T82" fmla="*/ 77718 w 111"/>
                <a:gd name="T83" fmla="*/ 30440 h 55"/>
                <a:gd name="T84" fmla="*/ 77718 w 111"/>
                <a:gd name="T85" fmla="*/ 31010 h 55"/>
                <a:gd name="T86" fmla="*/ 17572 w 111"/>
                <a:gd name="T87" fmla="*/ 29845 h 55"/>
                <a:gd name="T88" fmla="*/ 18231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8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9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0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1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2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3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4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5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6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7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8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37 w 123"/>
                <a:gd name="T5" fmla="*/ 6712 h 93"/>
                <a:gd name="T6" fmla="*/ 2018 w 123"/>
                <a:gd name="T7" fmla="*/ 8446 h 93"/>
                <a:gd name="T8" fmla="*/ 2674 w 123"/>
                <a:gd name="T9" fmla="*/ 9586 h 93"/>
                <a:gd name="T10" fmla="*/ 2018 w 123"/>
                <a:gd name="T11" fmla="*/ 10750 h 93"/>
                <a:gd name="T12" fmla="*/ 4825 w 123"/>
                <a:gd name="T13" fmla="*/ 10180 h 93"/>
                <a:gd name="T14" fmla="*/ 6192 w 123"/>
                <a:gd name="T15" fmla="*/ 8446 h 93"/>
                <a:gd name="T16" fmla="*/ 6848 w 123"/>
                <a:gd name="T17" fmla="*/ 8446 h 93"/>
                <a:gd name="T18" fmla="*/ 6192 w 123"/>
                <a:gd name="T19" fmla="*/ 9586 h 93"/>
                <a:gd name="T20" fmla="*/ 13040 w 123"/>
                <a:gd name="T21" fmla="*/ 7852 h 93"/>
                <a:gd name="T22" fmla="*/ 13040 w 123"/>
                <a:gd name="T23" fmla="*/ 9016 h 93"/>
                <a:gd name="T24" fmla="*/ 17210 w 123"/>
                <a:gd name="T25" fmla="*/ 9586 h 93"/>
                <a:gd name="T26" fmla="*/ 20017 w 123"/>
                <a:gd name="T27" fmla="*/ 10180 h 93"/>
                <a:gd name="T28" fmla="*/ 21353 w 123"/>
                <a:gd name="T29" fmla="*/ 10750 h 93"/>
                <a:gd name="T30" fmla="*/ 21353 w 123"/>
                <a:gd name="T31" fmla="*/ 11198 h 93"/>
                <a:gd name="T32" fmla="*/ 24713 w 123"/>
                <a:gd name="T33" fmla="*/ 13522 h 93"/>
                <a:gd name="T34" fmla="*/ 24058 w 123"/>
                <a:gd name="T35" fmla="*/ 14092 h 93"/>
                <a:gd name="T36" fmla="*/ 23377 w 123"/>
                <a:gd name="T37" fmla="*/ 14686 h 93"/>
                <a:gd name="T38" fmla="*/ 28227 w 123"/>
                <a:gd name="T39" fmla="*/ 13522 h 93"/>
                <a:gd name="T40" fmla="*/ 34394 w 123"/>
                <a:gd name="T41" fmla="*/ 11793 h 93"/>
                <a:gd name="T42" fmla="*/ 34394 w 123"/>
                <a:gd name="T43" fmla="*/ 10180 h 93"/>
                <a:gd name="T44" fmla="*/ 41923 w 123"/>
                <a:gd name="T45" fmla="*/ 11793 h 93"/>
                <a:gd name="T46" fmla="*/ 47429 w 123"/>
                <a:gd name="T47" fmla="*/ 15709 h 93"/>
                <a:gd name="T48" fmla="*/ 50922 w 123"/>
                <a:gd name="T49" fmla="*/ 16868 h 93"/>
                <a:gd name="T50" fmla="*/ 52940 w 123"/>
                <a:gd name="T51" fmla="*/ 20215 h 93"/>
                <a:gd name="T52" fmla="*/ 52259 w 123"/>
                <a:gd name="T53" fmla="*/ 27048 h 93"/>
                <a:gd name="T54" fmla="*/ 55092 w 123"/>
                <a:gd name="T55" fmla="*/ 30395 h 93"/>
                <a:gd name="T56" fmla="*/ 54410 w 123"/>
                <a:gd name="T57" fmla="*/ 28213 h 93"/>
                <a:gd name="T58" fmla="*/ 56429 w 123"/>
                <a:gd name="T59" fmla="*/ 28661 h 93"/>
                <a:gd name="T60" fmla="*/ 57110 w 123"/>
                <a:gd name="T61" fmla="*/ 28213 h 93"/>
                <a:gd name="T62" fmla="*/ 57110 w 123"/>
                <a:gd name="T63" fmla="*/ 29825 h 93"/>
                <a:gd name="T64" fmla="*/ 55092 w 123"/>
                <a:gd name="T65" fmla="*/ 32124 h 93"/>
                <a:gd name="T66" fmla="*/ 57110 w 123"/>
                <a:gd name="T67" fmla="*/ 34331 h 93"/>
                <a:gd name="T68" fmla="*/ 61284 w 123"/>
                <a:gd name="T69" fmla="*/ 38247 h 93"/>
                <a:gd name="T70" fmla="*/ 62621 w 123"/>
                <a:gd name="T71" fmla="*/ 38841 h 93"/>
                <a:gd name="T72" fmla="*/ 64639 w 123"/>
                <a:gd name="T73" fmla="*/ 41618 h 93"/>
                <a:gd name="T74" fmla="*/ 68132 w 123"/>
                <a:gd name="T75" fmla="*/ 46123 h 93"/>
                <a:gd name="T76" fmla="*/ 74294 w 123"/>
                <a:gd name="T77" fmla="*/ 49586 h 93"/>
                <a:gd name="T78" fmla="*/ 76445 w 123"/>
                <a:gd name="T79" fmla="*/ 50609 h 93"/>
                <a:gd name="T80" fmla="*/ 75661 w 123"/>
                <a:gd name="T81" fmla="*/ 51204 h 93"/>
                <a:gd name="T82" fmla="*/ 74980 w 123"/>
                <a:gd name="T83" fmla="*/ 51769 h 93"/>
                <a:gd name="T84" fmla="*/ 77813 w 123"/>
                <a:gd name="T85" fmla="*/ 51769 h 93"/>
                <a:gd name="T86" fmla="*/ 83319 w 123"/>
                <a:gd name="T87" fmla="*/ 49586 h 93"/>
                <a:gd name="T88" fmla="*/ 83319 w 123"/>
                <a:gd name="T89" fmla="*/ 46123 h 93"/>
                <a:gd name="T90" fmla="*/ 83974 w 123"/>
                <a:gd name="T91" fmla="*/ 41618 h 93"/>
                <a:gd name="T92" fmla="*/ 83319 w 123"/>
                <a:gd name="T93" fmla="*/ 34331 h 93"/>
                <a:gd name="T94" fmla="*/ 77813 w 123"/>
                <a:gd name="T95" fmla="*/ 27048 h 93"/>
                <a:gd name="T96" fmla="*/ 75661 w 123"/>
                <a:gd name="T97" fmla="*/ 24155 h 93"/>
                <a:gd name="T98" fmla="*/ 75661 w 123"/>
                <a:gd name="T99" fmla="*/ 21379 h 93"/>
                <a:gd name="T100" fmla="*/ 70939 w 123"/>
                <a:gd name="T101" fmla="*/ 16298 h 93"/>
                <a:gd name="T102" fmla="*/ 68132 w 123"/>
                <a:gd name="T103" fmla="*/ 13522 h 93"/>
                <a:gd name="T104" fmla="*/ 63277 w 123"/>
                <a:gd name="T105" fmla="*/ 4506 h 93"/>
                <a:gd name="T106" fmla="*/ 61940 w 123"/>
                <a:gd name="T107" fmla="*/ 3346 h 93"/>
                <a:gd name="T108" fmla="*/ 60603 w 123"/>
                <a:gd name="T109" fmla="*/ 570 h 93"/>
                <a:gd name="T110" fmla="*/ 56429 w 123"/>
                <a:gd name="T111" fmla="*/ 570 h 93"/>
                <a:gd name="T112" fmla="*/ 56429 w 123"/>
                <a:gd name="T113" fmla="*/ 3941 h 93"/>
                <a:gd name="T114" fmla="*/ 55092 w 123"/>
                <a:gd name="T115" fmla="*/ 4506 h 93"/>
                <a:gd name="T116" fmla="*/ 26865 w 123"/>
                <a:gd name="T117" fmla="*/ 3941 h 93"/>
                <a:gd name="T118" fmla="*/ 26209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9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0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1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2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3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37666 h 77"/>
                <a:gd name="T2" fmla="*/ 6896 w 99"/>
                <a:gd name="T3" fmla="*/ 0 h 77"/>
                <a:gd name="T4" fmla="*/ 50661 w 99"/>
                <a:gd name="T5" fmla="*/ 3935 h 77"/>
                <a:gd name="T6" fmla="*/ 68642 w 99"/>
                <a:gd name="T7" fmla="*/ 5075 h 77"/>
                <a:gd name="T8" fmla="*/ 67959 w 99"/>
                <a:gd name="T9" fmla="*/ 14683 h 77"/>
                <a:gd name="T10" fmla="*/ 65799 w 99"/>
                <a:gd name="T11" fmla="*/ 43310 h 77"/>
                <a:gd name="T12" fmla="*/ 5687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4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8781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07 w 95"/>
                <a:gd name="T7" fmla="*/ 55458 h 98"/>
                <a:gd name="T8" fmla="*/ 8781 w 95"/>
                <a:gd name="T9" fmla="*/ 50936 h 98"/>
                <a:gd name="T10" fmla="*/ 25154 w 95"/>
                <a:gd name="T11" fmla="*/ 52673 h 98"/>
                <a:gd name="T12" fmla="*/ 25154 w 95"/>
                <a:gd name="T13" fmla="*/ 52673 h 98"/>
                <a:gd name="T14" fmla="*/ 24475 w 95"/>
                <a:gd name="T15" fmla="*/ 52102 h 98"/>
                <a:gd name="T16" fmla="*/ 25154 w 95"/>
                <a:gd name="T17" fmla="*/ 51531 h 98"/>
                <a:gd name="T18" fmla="*/ 24475 w 95"/>
                <a:gd name="T19" fmla="*/ 50936 h 98"/>
                <a:gd name="T20" fmla="*/ 24475 w 95"/>
                <a:gd name="T21" fmla="*/ 50936 h 98"/>
                <a:gd name="T22" fmla="*/ 24475 w 95"/>
                <a:gd name="T23" fmla="*/ 50936 h 98"/>
                <a:gd name="T24" fmla="*/ 59088 w 95"/>
                <a:gd name="T25" fmla="*/ 53146 h 98"/>
                <a:gd name="T26" fmla="*/ 63203 w 95"/>
                <a:gd name="T27" fmla="*/ 10204 h 98"/>
                <a:gd name="T28" fmla="*/ 63882 w 95"/>
                <a:gd name="T29" fmla="*/ 10204 h 98"/>
                <a:gd name="T30" fmla="*/ 64536 w 95"/>
                <a:gd name="T31" fmla="*/ 5117 h 98"/>
                <a:gd name="T32" fmla="*/ 8781 w 95"/>
                <a:gd name="T33" fmla="*/ 0 h 98"/>
                <a:gd name="T34" fmla="*/ 8781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5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18182 w 189"/>
                <a:gd name="T1" fmla="*/ 28370 h 184"/>
                <a:gd name="T2" fmla="*/ 109825 w 189"/>
                <a:gd name="T3" fmla="*/ 26628 h 184"/>
                <a:gd name="T4" fmla="*/ 104303 w 189"/>
                <a:gd name="T5" fmla="*/ 27775 h 184"/>
                <a:gd name="T6" fmla="*/ 100125 w 189"/>
                <a:gd name="T7" fmla="*/ 27775 h 184"/>
                <a:gd name="T8" fmla="*/ 98782 w 189"/>
                <a:gd name="T9" fmla="*/ 27775 h 184"/>
                <a:gd name="T10" fmla="*/ 96756 w 189"/>
                <a:gd name="T11" fmla="*/ 26628 h 184"/>
                <a:gd name="T12" fmla="*/ 94603 w 189"/>
                <a:gd name="T13" fmla="*/ 28941 h 184"/>
                <a:gd name="T14" fmla="*/ 93265 w 189"/>
                <a:gd name="T15" fmla="*/ 27199 h 184"/>
                <a:gd name="T16" fmla="*/ 89081 w 189"/>
                <a:gd name="T17" fmla="*/ 26628 h 184"/>
                <a:gd name="T18" fmla="*/ 86374 w 189"/>
                <a:gd name="T19" fmla="*/ 26154 h 184"/>
                <a:gd name="T20" fmla="*/ 82196 w 189"/>
                <a:gd name="T21" fmla="*/ 24988 h 184"/>
                <a:gd name="T22" fmla="*/ 79514 w 189"/>
                <a:gd name="T23" fmla="*/ 24412 h 184"/>
                <a:gd name="T24" fmla="*/ 75336 w 189"/>
                <a:gd name="T25" fmla="*/ 23246 h 184"/>
                <a:gd name="T26" fmla="*/ 73183 w 189"/>
                <a:gd name="T27" fmla="*/ 21508 h 184"/>
                <a:gd name="T28" fmla="*/ 69132 w 189"/>
                <a:gd name="T29" fmla="*/ 20459 h 184"/>
                <a:gd name="T30" fmla="*/ 40031 w 189"/>
                <a:gd name="T31" fmla="*/ 0 h 184"/>
                <a:gd name="T32" fmla="*/ 0 w 189"/>
                <a:gd name="T33" fmla="*/ 40800 h 184"/>
                <a:gd name="T34" fmla="*/ 682 w 189"/>
                <a:gd name="T35" fmla="*/ 42538 h 184"/>
                <a:gd name="T36" fmla="*/ 3497 w 189"/>
                <a:gd name="T37" fmla="*/ 45920 h 184"/>
                <a:gd name="T38" fmla="*/ 15904 w 189"/>
                <a:gd name="T39" fmla="*/ 56140 h 184"/>
                <a:gd name="T40" fmla="*/ 17242 w 189"/>
                <a:gd name="T41" fmla="*/ 59048 h 184"/>
                <a:gd name="T42" fmla="*/ 26286 w 189"/>
                <a:gd name="T43" fmla="*/ 69741 h 184"/>
                <a:gd name="T44" fmla="*/ 33828 w 189"/>
                <a:gd name="T45" fmla="*/ 70908 h 184"/>
                <a:gd name="T46" fmla="*/ 38668 w 189"/>
                <a:gd name="T47" fmla="*/ 64646 h 184"/>
                <a:gd name="T48" fmla="*/ 41508 w 189"/>
                <a:gd name="T49" fmla="*/ 64046 h 184"/>
                <a:gd name="T50" fmla="*/ 46368 w 189"/>
                <a:gd name="T51" fmla="*/ 65217 h 184"/>
                <a:gd name="T52" fmla="*/ 51890 w 189"/>
                <a:gd name="T53" fmla="*/ 67550 h 184"/>
                <a:gd name="T54" fmla="*/ 53228 w 189"/>
                <a:gd name="T55" fmla="*/ 68692 h 184"/>
                <a:gd name="T56" fmla="*/ 57407 w 189"/>
                <a:gd name="T57" fmla="*/ 73241 h 184"/>
                <a:gd name="T58" fmla="*/ 64954 w 189"/>
                <a:gd name="T59" fmla="*/ 84510 h 184"/>
                <a:gd name="T60" fmla="*/ 69132 w 189"/>
                <a:gd name="T61" fmla="*/ 87892 h 184"/>
                <a:gd name="T62" fmla="*/ 70470 w 189"/>
                <a:gd name="T63" fmla="*/ 93582 h 184"/>
                <a:gd name="T64" fmla="*/ 76674 w 189"/>
                <a:gd name="T65" fmla="*/ 99849 h 184"/>
                <a:gd name="T66" fmla="*/ 87061 w 189"/>
                <a:gd name="T67" fmla="*/ 102636 h 184"/>
                <a:gd name="T68" fmla="*/ 93265 w 189"/>
                <a:gd name="T69" fmla="*/ 103231 h 184"/>
                <a:gd name="T70" fmla="*/ 92578 w 189"/>
                <a:gd name="T71" fmla="*/ 102065 h 184"/>
                <a:gd name="T72" fmla="*/ 90553 w 189"/>
                <a:gd name="T73" fmla="*/ 91938 h 184"/>
                <a:gd name="T74" fmla="*/ 89897 w 189"/>
                <a:gd name="T75" fmla="*/ 90796 h 184"/>
                <a:gd name="T76" fmla="*/ 91922 w 189"/>
                <a:gd name="T77" fmla="*/ 86842 h 184"/>
                <a:gd name="T78" fmla="*/ 92578 w 189"/>
                <a:gd name="T79" fmla="*/ 85676 h 184"/>
                <a:gd name="T80" fmla="*/ 94603 w 189"/>
                <a:gd name="T81" fmla="*/ 82294 h 184"/>
                <a:gd name="T82" fmla="*/ 96100 w 189"/>
                <a:gd name="T83" fmla="*/ 82294 h 184"/>
                <a:gd name="T84" fmla="*/ 97443 w 189"/>
                <a:gd name="T85" fmla="*/ 80556 h 184"/>
                <a:gd name="T86" fmla="*/ 98782 w 189"/>
                <a:gd name="T87" fmla="*/ 80556 h 184"/>
                <a:gd name="T88" fmla="*/ 101622 w 189"/>
                <a:gd name="T89" fmla="*/ 79385 h 184"/>
                <a:gd name="T90" fmla="*/ 102960 w 189"/>
                <a:gd name="T91" fmla="*/ 77194 h 184"/>
                <a:gd name="T92" fmla="*/ 103647 w 189"/>
                <a:gd name="T93" fmla="*/ 78341 h 184"/>
                <a:gd name="T94" fmla="*/ 114004 w 189"/>
                <a:gd name="T95" fmla="*/ 73695 h 184"/>
                <a:gd name="T96" fmla="*/ 116029 w 189"/>
                <a:gd name="T97" fmla="*/ 68692 h 184"/>
                <a:gd name="T98" fmla="*/ 118182 w 189"/>
                <a:gd name="T99" fmla="*/ 68121 h 184"/>
                <a:gd name="T100" fmla="*/ 125068 w 189"/>
                <a:gd name="T101" fmla="*/ 67550 h 184"/>
                <a:gd name="T102" fmla="*/ 127093 w 189"/>
                <a:gd name="T103" fmla="*/ 66384 h 184"/>
                <a:gd name="T104" fmla="*/ 127749 w 189"/>
                <a:gd name="T105" fmla="*/ 64646 h 184"/>
                <a:gd name="T106" fmla="*/ 128564 w 189"/>
                <a:gd name="T107" fmla="*/ 60093 h 184"/>
                <a:gd name="T108" fmla="*/ 129908 w 189"/>
                <a:gd name="T109" fmla="*/ 57306 h 184"/>
                <a:gd name="T110" fmla="*/ 129246 w 189"/>
                <a:gd name="T111" fmla="*/ 51615 h 184"/>
                <a:gd name="T112" fmla="*/ 127749 w 189"/>
                <a:gd name="T113" fmla="*/ 49878 h 184"/>
                <a:gd name="T114" fmla="*/ 127093 w 189"/>
                <a:gd name="T115" fmla="*/ 46496 h 184"/>
                <a:gd name="T116" fmla="*/ 124386 w 189"/>
                <a:gd name="T117" fmla="*/ 30107 h 184"/>
                <a:gd name="T118" fmla="*/ 120207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6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7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778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1815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6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7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8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9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0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1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2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3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4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5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6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7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8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9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1779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46292 w 76"/>
                <a:gd name="T1" fmla="*/ 52987 h 94"/>
                <a:gd name="T2" fmla="*/ 53253 w 76"/>
                <a:gd name="T3" fmla="*/ 15265 h 94"/>
                <a:gd name="T4" fmla="*/ 35679 w 76"/>
                <a:gd name="T5" fmla="*/ 12960 h 94"/>
                <a:gd name="T6" fmla="*/ 37186 w 76"/>
                <a:gd name="T7" fmla="*/ 3347 h 94"/>
                <a:gd name="T8" fmla="*/ 11169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6292 w 76"/>
                <a:gd name="T15" fmla="*/ 52987 h 94"/>
                <a:gd name="T16" fmla="*/ 46292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0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1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2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3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33070 w 138"/>
                <a:gd name="T1" fmla="*/ 43419 h 87"/>
                <a:gd name="T2" fmla="*/ 31052 w 138"/>
                <a:gd name="T3" fmla="*/ 47337 h 87"/>
                <a:gd name="T4" fmla="*/ 29581 w 138"/>
                <a:gd name="T5" fmla="*/ 45154 h 87"/>
                <a:gd name="T6" fmla="*/ 28900 w 138"/>
                <a:gd name="T7" fmla="*/ 46884 h 87"/>
                <a:gd name="T8" fmla="*/ 26220 w 138"/>
                <a:gd name="T9" fmla="*/ 46884 h 87"/>
                <a:gd name="T10" fmla="*/ 22732 w 138"/>
                <a:gd name="T11" fmla="*/ 46294 h 87"/>
                <a:gd name="T12" fmla="*/ 22045 w 138"/>
                <a:gd name="T13" fmla="*/ 46294 h 87"/>
                <a:gd name="T14" fmla="*/ 20027 w 138"/>
                <a:gd name="T15" fmla="*/ 46294 h 87"/>
                <a:gd name="T16" fmla="*/ 17875 w 138"/>
                <a:gd name="T17" fmla="*/ 46294 h 87"/>
                <a:gd name="T18" fmla="*/ 16538 w 138"/>
                <a:gd name="T19" fmla="*/ 46884 h 87"/>
                <a:gd name="T20" fmla="*/ 15882 w 138"/>
                <a:gd name="T21" fmla="*/ 45154 h 87"/>
                <a:gd name="T22" fmla="*/ 15882 w 138"/>
                <a:gd name="T23" fmla="*/ 43419 h 87"/>
                <a:gd name="T24" fmla="*/ 13725 w 138"/>
                <a:gd name="T25" fmla="*/ 42371 h 87"/>
                <a:gd name="T26" fmla="*/ 13725 w 138"/>
                <a:gd name="T27" fmla="*/ 40641 h 87"/>
                <a:gd name="T28" fmla="*/ 12362 w 138"/>
                <a:gd name="T29" fmla="*/ 38906 h 87"/>
                <a:gd name="T30" fmla="*/ 12362 w 138"/>
                <a:gd name="T31" fmla="*/ 35533 h 87"/>
                <a:gd name="T32" fmla="*/ 11706 w 138"/>
                <a:gd name="T33" fmla="*/ 33798 h 87"/>
                <a:gd name="T34" fmla="*/ 11025 w 138"/>
                <a:gd name="T35" fmla="*/ 33345 h 87"/>
                <a:gd name="T36" fmla="*/ 10344 w 138"/>
                <a:gd name="T37" fmla="*/ 33345 h 87"/>
                <a:gd name="T38" fmla="*/ 7531 w 138"/>
                <a:gd name="T39" fmla="*/ 34963 h 87"/>
                <a:gd name="T40" fmla="*/ 6194 w 138"/>
                <a:gd name="T41" fmla="*/ 32755 h 87"/>
                <a:gd name="T42" fmla="*/ 6194 w 138"/>
                <a:gd name="T43" fmla="*/ 31590 h 87"/>
                <a:gd name="T44" fmla="*/ 7531 w 138"/>
                <a:gd name="T45" fmla="*/ 29855 h 87"/>
                <a:gd name="T46" fmla="*/ 7531 w 138"/>
                <a:gd name="T47" fmla="*/ 28242 h 87"/>
                <a:gd name="T48" fmla="*/ 8218 w 138"/>
                <a:gd name="T49" fmla="*/ 27078 h 87"/>
                <a:gd name="T50" fmla="*/ 9683 w 138"/>
                <a:gd name="T51" fmla="*/ 23729 h 87"/>
                <a:gd name="T52" fmla="*/ 7531 w 138"/>
                <a:gd name="T53" fmla="*/ 22565 h 87"/>
                <a:gd name="T54" fmla="*/ 5513 w 138"/>
                <a:gd name="T55" fmla="*/ 21424 h 87"/>
                <a:gd name="T56" fmla="*/ 4175 w 138"/>
                <a:gd name="T57" fmla="*/ 17481 h 87"/>
                <a:gd name="T58" fmla="*/ 1337 w 138"/>
                <a:gd name="T59" fmla="*/ 15274 h 87"/>
                <a:gd name="T60" fmla="*/ 1337 w 138"/>
                <a:gd name="T61" fmla="*/ 14133 h 87"/>
                <a:gd name="T62" fmla="*/ 1337 w 138"/>
                <a:gd name="T63" fmla="*/ 11234 h 87"/>
                <a:gd name="T64" fmla="*/ 2019 w 138"/>
                <a:gd name="T65" fmla="*/ 0 h 87"/>
                <a:gd name="T66" fmla="*/ 33752 w 138"/>
                <a:gd name="T67" fmla="*/ 4513 h 87"/>
                <a:gd name="T68" fmla="*/ 95066 w 138"/>
                <a:gd name="T69" fmla="*/ 10761 h 87"/>
                <a:gd name="T70" fmla="*/ 90896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4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5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6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5491 w 89"/>
                <a:gd name="T1" fmla="*/ 38799 h 100"/>
                <a:gd name="T2" fmla="*/ 2664 w 89"/>
                <a:gd name="T3" fmla="*/ 36028 h 100"/>
                <a:gd name="T4" fmla="*/ 4811 w 89"/>
                <a:gd name="T5" fmla="*/ 33725 h 100"/>
                <a:gd name="T6" fmla="*/ 4811 w 89"/>
                <a:gd name="T7" fmla="*/ 31543 h 100"/>
                <a:gd name="T8" fmla="*/ 3476 w 89"/>
                <a:gd name="T9" fmla="*/ 26444 h 100"/>
                <a:gd name="T10" fmla="*/ 3476 w 89"/>
                <a:gd name="T11" fmla="*/ 24145 h 100"/>
                <a:gd name="T12" fmla="*/ 2664 w 89"/>
                <a:gd name="T13" fmla="*/ 18594 h 100"/>
                <a:gd name="T14" fmla="*/ 1334 w 89"/>
                <a:gd name="T15" fmla="*/ 14659 h 100"/>
                <a:gd name="T16" fmla="*/ 0 w 89"/>
                <a:gd name="T17" fmla="*/ 9014 h 100"/>
                <a:gd name="T18" fmla="*/ 680 w 89"/>
                <a:gd name="T19" fmla="*/ 6687 h 100"/>
                <a:gd name="T20" fmla="*/ 0 w 89"/>
                <a:gd name="T21" fmla="*/ 3935 h 100"/>
                <a:gd name="T22" fmla="*/ 15761 w 89"/>
                <a:gd name="T23" fmla="*/ 1734 h 100"/>
                <a:gd name="T24" fmla="*/ 17091 w 89"/>
                <a:gd name="T25" fmla="*/ 570 h 100"/>
                <a:gd name="T26" fmla="*/ 19105 w 89"/>
                <a:gd name="T27" fmla="*/ 2776 h 100"/>
                <a:gd name="T28" fmla="*/ 19105 w 89"/>
                <a:gd name="T29" fmla="*/ 5669 h 100"/>
                <a:gd name="T30" fmla="*/ 21901 w 89"/>
                <a:gd name="T31" fmla="*/ 6687 h 100"/>
                <a:gd name="T32" fmla="*/ 23261 w 89"/>
                <a:gd name="T33" fmla="*/ 7281 h 100"/>
                <a:gd name="T34" fmla="*/ 25925 w 89"/>
                <a:gd name="T35" fmla="*/ 7281 h 100"/>
                <a:gd name="T36" fmla="*/ 26579 w 89"/>
                <a:gd name="T37" fmla="*/ 7850 h 100"/>
                <a:gd name="T38" fmla="*/ 29401 w 89"/>
                <a:gd name="T39" fmla="*/ 7281 h 100"/>
                <a:gd name="T40" fmla="*/ 34866 w 89"/>
                <a:gd name="T41" fmla="*/ 7850 h 100"/>
                <a:gd name="T42" fmla="*/ 35546 w 89"/>
                <a:gd name="T43" fmla="*/ 8445 h 100"/>
                <a:gd name="T44" fmla="*/ 36201 w 89"/>
                <a:gd name="T45" fmla="*/ 8445 h 100"/>
                <a:gd name="T46" fmla="*/ 36881 w 89"/>
                <a:gd name="T47" fmla="*/ 10173 h 100"/>
                <a:gd name="T48" fmla="*/ 38890 w 89"/>
                <a:gd name="T49" fmla="*/ 9579 h 100"/>
                <a:gd name="T50" fmla="*/ 40352 w 89"/>
                <a:gd name="T51" fmla="*/ 9579 h 100"/>
                <a:gd name="T52" fmla="*/ 42366 w 89"/>
                <a:gd name="T53" fmla="*/ 10743 h 100"/>
                <a:gd name="T54" fmla="*/ 43700 w 89"/>
                <a:gd name="T55" fmla="*/ 11785 h 100"/>
                <a:gd name="T56" fmla="*/ 46497 w 89"/>
                <a:gd name="T57" fmla="*/ 11785 h 100"/>
                <a:gd name="T58" fmla="*/ 49840 w 89"/>
                <a:gd name="T59" fmla="*/ 10173 h 100"/>
                <a:gd name="T60" fmla="*/ 55331 w 89"/>
                <a:gd name="T61" fmla="*/ 11196 h 100"/>
                <a:gd name="T62" fmla="*/ 56665 w 89"/>
                <a:gd name="T63" fmla="*/ 11196 h 100"/>
                <a:gd name="T64" fmla="*/ 58782 w 89"/>
                <a:gd name="T65" fmla="*/ 11785 h 100"/>
                <a:gd name="T66" fmla="*/ 59462 w 89"/>
                <a:gd name="T67" fmla="*/ 12355 h 100"/>
                <a:gd name="T68" fmla="*/ 55331 w 89"/>
                <a:gd name="T69" fmla="*/ 14089 h 100"/>
                <a:gd name="T70" fmla="*/ 53317 w 89"/>
                <a:gd name="T71" fmla="*/ 15701 h 100"/>
                <a:gd name="T72" fmla="*/ 49840 w 89"/>
                <a:gd name="T73" fmla="*/ 16865 h 100"/>
                <a:gd name="T74" fmla="*/ 40352 w 89"/>
                <a:gd name="T75" fmla="*/ 24715 h 100"/>
                <a:gd name="T76" fmla="*/ 38890 w 89"/>
                <a:gd name="T77" fmla="*/ 25874 h 100"/>
                <a:gd name="T78" fmla="*/ 38890 w 89"/>
                <a:gd name="T79" fmla="*/ 31543 h 100"/>
                <a:gd name="T80" fmla="*/ 35546 w 89"/>
                <a:gd name="T81" fmla="*/ 33155 h 100"/>
                <a:gd name="T82" fmla="*/ 35546 w 89"/>
                <a:gd name="T83" fmla="*/ 34295 h 100"/>
                <a:gd name="T84" fmla="*/ 35546 w 89"/>
                <a:gd name="T85" fmla="*/ 36618 h 100"/>
                <a:gd name="T86" fmla="*/ 36201 w 89"/>
                <a:gd name="T87" fmla="*/ 38799 h 100"/>
                <a:gd name="T88" fmla="*/ 35546 w 89"/>
                <a:gd name="T89" fmla="*/ 41127 h 100"/>
                <a:gd name="T90" fmla="*/ 36201 w 89"/>
                <a:gd name="T91" fmla="*/ 44468 h 100"/>
                <a:gd name="T92" fmla="*/ 37555 w 89"/>
                <a:gd name="T93" fmla="*/ 45038 h 100"/>
                <a:gd name="T94" fmla="*/ 39677 w 89"/>
                <a:gd name="T95" fmla="*/ 45515 h 100"/>
                <a:gd name="T96" fmla="*/ 40352 w 89"/>
                <a:gd name="T97" fmla="*/ 46650 h 100"/>
                <a:gd name="T98" fmla="*/ 43700 w 89"/>
                <a:gd name="T99" fmla="*/ 48978 h 100"/>
                <a:gd name="T100" fmla="*/ 49160 w 89"/>
                <a:gd name="T101" fmla="*/ 51749 h 100"/>
                <a:gd name="T102" fmla="*/ 49160 w 89"/>
                <a:gd name="T103" fmla="*/ 53482 h 100"/>
                <a:gd name="T104" fmla="*/ 5491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7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8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789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1813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4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179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2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3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4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5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6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24963 w 62"/>
                <a:gd name="T1" fmla="*/ 1157 h 29"/>
                <a:gd name="T2" fmla="*/ 1344 w 62"/>
                <a:gd name="T3" fmla="*/ 9549 h 29"/>
                <a:gd name="T4" fmla="*/ 2841 w 62"/>
                <a:gd name="T5" fmla="*/ 8961 h 29"/>
                <a:gd name="T6" fmla="*/ 5524 w 62"/>
                <a:gd name="T7" fmla="*/ 7235 h 29"/>
                <a:gd name="T8" fmla="*/ 6893 w 62"/>
                <a:gd name="T9" fmla="*/ 6097 h 29"/>
                <a:gd name="T10" fmla="*/ 7550 w 62"/>
                <a:gd name="T11" fmla="*/ 5625 h 29"/>
                <a:gd name="T12" fmla="*/ 9709 w 62"/>
                <a:gd name="T13" fmla="*/ 5057 h 29"/>
                <a:gd name="T14" fmla="*/ 13100 w 62"/>
                <a:gd name="T15" fmla="*/ 3899 h 29"/>
                <a:gd name="T16" fmla="*/ 14572 w 62"/>
                <a:gd name="T17" fmla="*/ 4493 h 29"/>
                <a:gd name="T18" fmla="*/ 15915 w 62"/>
                <a:gd name="T19" fmla="*/ 4493 h 29"/>
                <a:gd name="T20" fmla="*/ 17285 w 62"/>
                <a:gd name="T21" fmla="*/ 6666 h 29"/>
                <a:gd name="T22" fmla="*/ 18624 w 62"/>
                <a:gd name="T23" fmla="*/ 6666 h 29"/>
                <a:gd name="T24" fmla="*/ 18624 w 62"/>
                <a:gd name="T25" fmla="*/ 7823 h 29"/>
                <a:gd name="T26" fmla="*/ 21465 w 62"/>
                <a:gd name="T27" fmla="*/ 8392 h 29"/>
                <a:gd name="T28" fmla="*/ 23465 w 62"/>
                <a:gd name="T29" fmla="*/ 9549 h 29"/>
                <a:gd name="T30" fmla="*/ 24281 w 62"/>
                <a:gd name="T31" fmla="*/ 10565 h 29"/>
                <a:gd name="T32" fmla="*/ 22127 w 62"/>
                <a:gd name="T33" fmla="*/ 14017 h 29"/>
                <a:gd name="T34" fmla="*/ 24281 w 62"/>
                <a:gd name="T35" fmla="*/ 15058 h 29"/>
                <a:gd name="T36" fmla="*/ 26307 w 62"/>
                <a:gd name="T37" fmla="*/ 15627 h 29"/>
                <a:gd name="T38" fmla="*/ 26989 w 62"/>
                <a:gd name="T39" fmla="*/ 15627 h 29"/>
                <a:gd name="T40" fmla="*/ 29015 w 62"/>
                <a:gd name="T41" fmla="*/ 15058 h 29"/>
                <a:gd name="T42" fmla="*/ 31831 w 62"/>
                <a:gd name="T43" fmla="*/ 16215 h 29"/>
                <a:gd name="T44" fmla="*/ 32513 w 62"/>
                <a:gd name="T45" fmla="*/ 15627 h 29"/>
                <a:gd name="T46" fmla="*/ 31174 w 62"/>
                <a:gd name="T47" fmla="*/ 14489 h 29"/>
                <a:gd name="T48" fmla="*/ 30492 w 62"/>
                <a:gd name="T49" fmla="*/ 14017 h 29"/>
                <a:gd name="T50" fmla="*/ 31174 w 62"/>
                <a:gd name="T51" fmla="*/ 13453 h 29"/>
                <a:gd name="T52" fmla="*/ 30492 w 62"/>
                <a:gd name="T53" fmla="*/ 12884 h 29"/>
                <a:gd name="T54" fmla="*/ 28333 w 62"/>
                <a:gd name="T55" fmla="*/ 10565 h 29"/>
                <a:gd name="T56" fmla="*/ 28333 w 62"/>
                <a:gd name="T57" fmla="*/ 8961 h 29"/>
                <a:gd name="T58" fmla="*/ 28333 w 62"/>
                <a:gd name="T59" fmla="*/ 6666 h 29"/>
                <a:gd name="T60" fmla="*/ 28333 w 62"/>
                <a:gd name="T61" fmla="*/ 5625 h 29"/>
                <a:gd name="T62" fmla="*/ 28333 w 62"/>
                <a:gd name="T63" fmla="*/ 5057 h 29"/>
                <a:gd name="T64" fmla="*/ 30492 w 62"/>
                <a:gd name="T65" fmla="*/ 3335 h 29"/>
                <a:gd name="T66" fmla="*/ 31174 w 62"/>
                <a:gd name="T67" fmla="*/ 2173 h 29"/>
                <a:gd name="T68" fmla="*/ 32513 w 62"/>
                <a:gd name="T69" fmla="*/ 2173 h 29"/>
                <a:gd name="T70" fmla="*/ 31174 w 62"/>
                <a:gd name="T71" fmla="*/ 4493 h 29"/>
                <a:gd name="T72" fmla="*/ 30492 w 62"/>
                <a:gd name="T73" fmla="*/ 5625 h 29"/>
                <a:gd name="T74" fmla="*/ 31831 w 62"/>
                <a:gd name="T75" fmla="*/ 6666 h 29"/>
                <a:gd name="T76" fmla="*/ 31831 w 62"/>
                <a:gd name="T77" fmla="*/ 8961 h 29"/>
                <a:gd name="T78" fmla="*/ 31174 w 62"/>
                <a:gd name="T79" fmla="*/ 10118 h 29"/>
                <a:gd name="T80" fmla="*/ 31831 w 62"/>
                <a:gd name="T81" fmla="*/ 10565 h 29"/>
                <a:gd name="T82" fmla="*/ 31831 w 62"/>
                <a:gd name="T83" fmla="*/ 11727 h 29"/>
                <a:gd name="T84" fmla="*/ 32513 w 62"/>
                <a:gd name="T85" fmla="*/ 13453 h 29"/>
                <a:gd name="T86" fmla="*/ 34539 w 62"/>
                <a:gd name="T87" fmla="*/ 14017 h 29"/>
                <a:gd name="T88" fmla="*/ 36016 w 62"/>
                <a:gd name="T89" fmla="*/ 13453 h 29"/>
                <a:gd name="T90" fmla="*/ 36016 w 62"/>
                <a:gd name="T91" fmla="*/ 14489 h 29"/>
                <a:gd name="T92" fmla="*/ 36698 w 62"/>
                <a:gd name="T93" fmla="*/ 15627 h 29"/>
                <a:gd name="T94" fmla="*/ 38042 w 62"/>
                <a:gd name="T95" fmla="*/ 16215 h 29"/>
                <a:gd name="T96" fmla="*/ 38724 w 62"/>
                <a:gd name="T97" fmla="*/ 15627 h 29"/>
                <a:gd name="T98" fmla="*/ 42222 w 62"/>
                <a:gd name="T99" fmla="*/ 14489 h 29"/>
                <a:gd name="T100" fmla="*/ 42904 w 62"/>
                <a:gd name="T101" fmla="*/ 10565 h 29"/>
                <a:gd name="T102" fmla="*/ 37380 w 62"/>
                <a:gd name="T103" fmla="*/ 11727 h 29"/>
                <a:gd name="T104" fmla="*/ 32513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7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8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82 w 19"/>
                <a:gd name="T5" fmla="*/ 19299 h 42"/>
                <a:gd name="T6" fmla="*/ 4255 w 19"/>
                <a:gd name="T7" fmla="*/ 21037 h 42"/>
                <a:gd name="T8" fmla="*/ 6303 w 19"/>
                <a:gd name="T9" fmla="*/ 21515 h 42"/>
                <a:gd name="T10" fmla="*/ 7128 w 19"/>
                <a:gd name="T11" fmla="*/ 22682 h 42"/>
                <a:gd name="T12" fmla="*/ 7819 w 19"/>
                <a:gd name="T13" fmla="*/ 23848 h 42"/>
                <a:gd name="T14" fmla="*/ 9207 w 19"/>
                <a:gd name="T15" fmla="*/ 22086 h 42"/>
                <a:gd name="T16" fmla="*/ 9872 w 19"/>
                <a:gd name="T17" fmla="*/ 19895 h 42"/>
                <a:gd name="T18" fmla="*/ 12080 w 19"/>
                <a:gd name="T19" fmla="*/ 16986 h 42"/>
                <a:gd name="T20" fmla="*/ 13436 w 19"/>
                <a:gd name="T21" fmla="*/ 14770 h 42"/>
                <a:gd name="T22" fmla="*/ 12771 w 19"/>
                <a:gd name="T23" fmla="*/ 10816 h 42"/>
                <a:gd name="T24" fmla="*/ 12080 w 19"/>
                <a:gd name="T25" fmla="*/ 7312 h 42"/>
                <a:gd name="T26" fmla="*/ 9872 w 19"/>
                <a:gd name="T27" fmla="*/ 7907 h 42"/>
                <a:gd name="T28" fmla="*/ 9207 w 19"/>
                <a:gd name="T29" fmla="*/ 7907 h 42"/>
                <a:gd name="T30" fmla="*/ 8516 w 19"/>
                <a:gd name="T31" fmla="*/ 7907 h 42"/>
                <a:gd name="T32" fmla="*/ 9207 w 19"/>
                <a:gd name="T33" fmla="*/ 6292 h 42"/>
                <a:gd name="T34" fmla="*/ 9872 w 19"/>
                <a:gd name="T35" fmla="*/ 6292 h 42"/>
                <a:gd name="T36" fmla="*/ 10563 w 19"/>
                <a:gd name="T37" fmla="*/ 4525 h 42"/>
                <a:gd name="T38" fmla="*/ 11389 w 19"/>
                <a:gd name="T39" fmla="*/ 3383 h 42"/>
                <a:gd name="T40" fmla="*/ 2873 w 19"/>
                <a:gd name="T41" fmla="*/ 0 h 42"/>
                <a:gd name="T42" fmla="*/ 2048 w 19"/>
                <a:gd name="T43" fmla="*/ 1167 h 42"/>
                <a:gd name="T44" fmla="*/ 1382 w 19"/>
                <a:gd name="T45" fmla="*/ 3383 h 42"/>
                <a:gd name="T46" fmla="*/ 0 w 19"/>
                <a:gd name="T47" fmla="*/ 4525 h 42"/>
                <a:gd name="T48" fmla="*/ 691 w 19"/>
                <a:gd name="T49" fmla="*/ 5120 h 42"/>
                <a:gd name="T50" fmla="*/ 691 w 19"/>
                <a:gd name="T51" fmla="*/ 6292 h 42"/>
                <a:gd name="T52" fmla="*/ 691 w 19"/>
                <a:gd name="T53" fmla="*/ 8483 h 42"/>
                <a:gd name="T54" fmla="*/ 2048 w 19"/>
                <a:gd name="T55" fmla="*/ 9650 h 42"/>
                <a:gd name="T56" fmla="*/ 3564 w 19"/>
                <a:gd name="T57" fmla="*/ 10245 h 42"/>
                <a:gd name="T58" fmla="*/ 4946 w 19"/>
                <a:gd name="T59" fmla="*/ 10816 h 42"/>
                <a:gd name="T60" fmla="*/ 6303 w 19"/>
                <a:gd name="T61" fmla="*/ 11983 h 42"/>
                <a:gd name="T62" fmla="*/ 2873 w 19"/>
                <a:gd name="T63" fmla="*/ 13603 h 42"/>
                <a:gd name="T64" fmla="*/ 691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9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0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1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2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3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804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180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1747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31748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1749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1750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1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2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3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4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726476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r>
              <a:rPr lang="en-GB" altLang="en-US" sz="4400">
                <a:solidFill>
                  <a:schemeClr val="tx2"/>
                </a:solidFill>
                <a:latin typeface="Arial" charset="0"/>
              </a:rPr>
              <a:t>Siamese Cat</a:t>
            </a:r>
            <a:endParaRPr lang="en-US" altLang="en-US" sz="4400">
              <a:solidFill>
                <a:schemeClr val="tx2"/>
              </a:solidFill>
              <a:latin typeface="Arial" charset="0"/>
            </a:endParaRPr>
          </a:p>
        </p:txBody>
      </p:sp>
      <p:pic>
        <p:nvPicPr>
          <p:cNvPr id="16387" name="Picture 3" descr="F04-20b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4613" y="1600200"/>
            <a:ext cx="3913187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GB" altLang="en-US" sz="240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724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79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283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79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80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283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80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81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282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2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82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32821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2822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2823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4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5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6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7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857113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2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3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4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5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6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7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8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9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0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1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2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3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4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5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16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386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17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8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9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0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1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2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3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4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5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6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27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386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3828" name="Group 127"/>
          <p:cNvGrpSpPr>
            <a:grpSpLocks/>
          </p:cNvGrpSpPr>
          <p:nvPr/>
        </p:nvGrpSpPr>
        <p:grpSpPr bwMode="auto">
          <a:xfrm>
            <a:off x="5172075" y="2917825"/>
            <a:ext cx="890588" cy="1571625"/>
            <a:chOff x="3665" y="1838"/>
            <a:chExt cx="631" cy="990"/>
          </a:xfrm>
        </p:grpSpPr>
        <p:sp>
          <p:nvSpPr>
            <p:cNvPr id="33859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2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1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4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41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38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4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33843" name="Text Box 13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3844" name="Text Box 152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3845" name="Rectangle 153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6" name="Rectangle 154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7" name="Rectangle 155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8" name="Rectangle 156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9" name="Rectangle 15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50" name="Rectangle 158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63201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375" y="27273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0750" y="31146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8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9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0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1" name="Freeform 20"/>
          <p:cNvSpPr>
            <a:spLocks/>
          </p:cNvSpPr>
          <p:nvPr/>
        </p:nvSpPr>
        <p:spPr bwMode="auto">
          <a:xfrm>
            <a:off x="4845050" y="36480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2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3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4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5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6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7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8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9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0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1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2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3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4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5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6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8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4851" name="Group 127"/>
          <p:cNvGrpSpPr>
            <a:grpSpLocks/>
          </p:cNvGrpSpPr>
          <p:nvPr/>
        </p:nvGrpSpPr>
        <p:grpSpPr bwMode="auto">
          <a:xfrm>
            <a:off x="1027113" y="2197100"/>
            <a:ext cx="5443537" cy="3079750"/>
            <a:chOff x="728" y="1384"/>
            <a:chExt cx="3858" cy="1940"/>
          </a:xfrm>
        </p:grpSpPr>
        <p:sp>
          <p:nvSpPr>
            <p:cNvPr id="34879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80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4881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4888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89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0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1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2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3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4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5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6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7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8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9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0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1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2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4882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4883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4886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87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4884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85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485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6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4861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487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486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34863" name="Text Box 137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4864" name="Text Box 15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4865" name="Rectangle 15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6" name="Rectangle 15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7" name="Rectangle 15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8" name="Rectangle 16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9" name="Rectangle 161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0" name="Rectangle 162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581286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3" name="Freeform 7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4" name="Freeform 11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5" name="Freeform 15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6" name="Freeform 17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7" name="Freeform 20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8" name="Freeform 21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9" name="Freeform 22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0" name="Freeform 23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1" name="Freeform 25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2" name="Freeform 26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53" name="Group 27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5912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3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4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5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6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7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9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0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1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2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3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5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6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54" name="Freeform 43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5" name="Freeform 44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6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7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8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9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0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1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2" name="Freeform 56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3" name="Freeform 58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4" name="Freeform 59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65" name="Group 138"/>
          <p:cNvGrpSpPr>
            <a:grpSpLocks/>
          </p:cNvGrpSpPr>
          <p:nvPr/>
        </p:nvGrpSpPr>
        <p:grpSpPr bwMode="auto">
          <a:xfrm>
            <a:off x="3600450" y="2003425"/>
            <a:ext cx="3103563" cy="3082925"/>
            <a:chOff x="2552" y="1262"/>
            <a:chExt cx="2199" cy="1942"/>
          </a:xfrm>
        </p:grpSpPr>
        <p:sp>
          <p:nvSpPr>
            <p:cNvPr id="35892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9135 h 55"/>
                <a:gd name="T2" fmla="*/ 3533 w 89"/>
                <a:gd name="T3" fmla="*/ 0 h 55"/>
                <a:gd name="T4" fmla="*/ 30583 w 89"/>
                <a:gd name="T5" fmla="*/ 1746 h 55"/>
                <a:gd name="T6" fmla="*/ 57007 w 89"/>
                <a:gd name="T7" fmla="*/ 2343 h 55"/>
                <a:gd name="T8" fmla="*/ 57007 w 89"/>
                <a:gd name="T9" fmla="*/ 2798 h 55"/>
                <a:gd name="T10" fmla="*/ 57664 w 89"/>
                <a:gd name="T11" fmla="*/ 5145 h 55"/>
                <a:gd name="T12" fmla="*/ 57664 w 89"/>
                <a:gd name="T13" fmla="*/ 5742 h 55"/>
                <a:gd name="T14" fmla="*/ 57007 w 89"/>
                <a:gd name="T15" fmla="*/ 7488 h 55"/>
                <a:gd name="T16" fmla="*/ 57007 w 89"/>
                <a:gd name="T17" fmla="*/ 10286 h 55"/>
                <a:gd name="T18" fmla="*/ 58347 w 89"/>
                <a:gd name="T19" fmla="*/ 13108 h 55"/>
                <a:gd name="T20" fmla="*/ 59035 w 89"/>
                <a:gd name="T21" fmla="*/ 14281 h 55"/>
                <a:gd name="T22" fmla="*/ 59852 w 89"/>
                <a:gd name="T23" fmla="*/ 17201 h 55"/>
                <a:gd name="T24" fmla="*/ 59852 w 89"/>
                <a:gd name="T25" fmla="*/ 21769 h 55"/>
                <a:gd name="T26" fmla="*/ 60509 w 89"/>
                <a:gd name="T27" fmla="*/ 22938 h 55"/>
                <a:gd name="T28" fmla="*/ 60509 w 89"/>
                <a:gd name="T29" fmla="*/ 24567 h 55"/>
                <a:gd name="T30" fmla="*/ 60509 w 89"/>
                <a:gd name="T31" fmla="*/ 25164 h 55"/>
                <a:gd name="T32" fmla="*/ 61880 w 89"/>
                <a:gd name="T33" fmla="*/ 29135 h 55"/>
                <a:gd name="T34" fmla="*/ 61880 w 89"/>
                <a:gd name="T35" fmla="*/ 30309 h 55"/>
                <a:gd name="T36" fmla="*/ 61880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3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9208 h 55"/>
                <a:gd name="T2" fmla="*/ 2037 w 111"/>
                <a:gd name="T3" fmla="*/ 0 h 55"/>
                <a:gd name="T4" fmla="*/ 50356 w 111"/>
                <a:gd name="T5" fmla="*/ 1735 h 55"/>
                <a:gd name="T6" fmla="*/ 51868 w 111"/>
                <a:gd name="T7" fmla="*/ 3348 h 55"/>
                <a:gd name="T8" fmla="*/ 53216 w 111"/>
                <a:gd name="T9" fmla="*/ 3348 h 55"/>
                <a:gd name="T10" fmla="*/ 54590 w 111"/>
                <a:gd name="T11" fmla="*/ 2777 h 55"/>
                <a:gd name="T12" fmla="*/ 55279 w 111"/>
                <a:gd name="T13" fmla="*/ 3348 h 55"/>
                <a:gd name="T14" fmla="*/ 56071 w 111"/>
                <a:gd name="T15" fmla="*/ 5082 h 55"/>
                <a:gd name="T16" fmla="*/ 57450 w 111"/>
                <a:gd name="T17" fmla="*/ 5082 h 55"/>
                <a:gd name="T18" fmla="*/ 58139 w 111"/>
                <a:gd name="T19" fmla="*/ 5082 h 55"/>
                <a:gd name="T20" fmla="*/ 59487 w 111"/>
                <a:gd name="T21" fmla="*/ 3942 h 55"/>
                <a:gd name="T22" fmla="*/ 60994 w 111"/>
                <a:gd name="T23" fmla="*/ 3942 h 55"/>
                <a:gd name="T24" fmla="*/ 62347 w 111"/>
                <a:gd name="T25" fmla="*/ 4512 h 55"/>
                <a:gd name="T26" fmla="*/ 65891 w 111"/>
                <a:gd name="T27" fmla="*/ 6247 h 55"/>
                <a:gd name="T28" fmla="*/ 67928 w 111"/>
                <a:gd name="T29" fmla="*/ 7290 h 55"/>
                <a:gd name="T30" fmla="*/ 67928 w 111"/>
                <a:gd name="T31" fmla="*/ 8454 h 55"/>
                <a:gd name="T32" fmla="*/ 69276 w 111"/>
                <a:gd name="T33" fmla="*/ 9024 h 55"/>
                <a:gd name="T34" fmla="*/ 69276 w 111"/>
                <a:gd name="T35" fmla="*/ 9594 h 55"/>
                <a:gd name="T36" fmla="*/ 68618 w 111"/>
                <a:gd name="T37" fmla="*/ 10754 h 55"/>
                <a:gd name="T38" fmla="*/ 69276 w 111"/>
                <a:gd name="T39" fmla="*/ 11802 h 55"/>
                <a:gd name="T40" fmla="*/ 69966 w 111"/>
                <a:gd name="T41" fmla="*/ 13532 h 55"/>
                <a:gd name="T42" fmla="*/ 70789 w 111"/>
                <a:gd name="T43" fmla="*/ 14102 h 55"/>
                <a:gd name="T44" fmla="*/ 70789 w 111"/>
                <a:gd name="T45" fmla="*/ 14696 h 55"/>
                <a:gd name="T46" fmla="*/ 70789 w 111"/>
                <a:gd name="T47" fmla="*/ 15744 h 55"/>
                <a:gd name="T48" fmla="*/ 72136 w 111"/>
                <a:gd name="T49" fmla="*/ 16314 h 55"/>
                <a:gd name="T50" fmla="*/ 72826 w 111"/>
                <a:gd name="T51" fmla="*/ 16884 h 55"/>
                <a:gd name="T52" fmla="*/ 72136 w 111"/>
                <a:gd name="T53" fmla="*/ 18044 h 55"/>
                <a:gd name="T54" fmla="*/ 72136 w 111"/>
                <a:gd name="T55" fmla="*/ 19208 h 55"/>
                <a:gd name="T56" fmla="*/ 73510 w 111"/>
                <a:gd name="T57" fmla="*/ 19778 h 55"/>
                <a:gd name="T58" fmla="*/ 73510 w 111"/>
                <a:gd name="T59" fmla="*/ 20821 h 55"/>
                <a:gd name="T60" fmla="*/ 72826 w 111"/>
                <a:gd name="T61" fmla="*/ 21391 h 55"/>
                <a:gd name="T62" fmla="*/ 73510 w 111"/>
                <a:gd name="T63" fmla="*/ 21986 h 55"/>
                <a:gd name="T64" fmla="*/ 74199 w 111"/>
                <a:gd name="T65" fmla="*/ 23150 h 55"/>
                <a:gd name="T66" fmla="*/ 73510 w 111"/>
                <a:gd name="T67" fmla="*/ 23720 h 55"/>
                <a:gd name="T68" fmla="*/ 74199 w 111"/>
                <a:gd name="T69" fmla="*/ 24763 h 55"/>
                <a:gd name="T70" fmla="*/ 74199 w 111"/>
                <a:gd name="T71" fmla="*/ 25333 h 55"/>
                <a:gd name="T72" fmla="*/ 74863 w 111"/>
                <a:gd name="T73" fmla="*/ 25903 h 55"/>
                <a:gd name="T74" fmla="*/ 75681 w 111"/>
                <a:gd name="T75" fmla="*/ 27068 h 55"/>
                <a:gd name="T76" fmla="*/ 76370 w 111"/>
                <a:gd name="T77" fmla="*/ 28233 h 55"/>
                <a:gd name="T78" fmla="*/ 77718 w 111"/>
                <a:gd name="T79" fmla="*/ 29275 h 55"/>
                <a:gd name="T80" fmla="*/ 77718 w 111"/>
                <a:gd name="T81" fmla="*/ 29845 h 55"/>
                <a:gd name="T82" fmla="*/ 77718 w 111"/>
                <a:gd name="T83" fmla="*/ 30440 h 55"/>
                <a:gd name="T84" fmla="*/ 77718 w 111"/>
                <a:gd name="T85" fmla="*/ 31010 h 55"/>
                <a:gd name="T86" fmla="*/ 17572 w 111"/>
                <a:gd name="T87" fmla="*/ 29845 h 55"/>
                <a:gd name="T88" fmla="*/ 18231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4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5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6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7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8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9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0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1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2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3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18182 w 189"/>
                <a:gd name="T1" fmla="*/ 28370 h 184"/>
                <a:gd name="T2" fmla="*/ 109825 w 189"/>
                <a:gd name="T3" fmla="*/ 26628 h 184"/>
                <a:gd name="T4" fmla="*/ 104303 w 189"/>
                <a:gd name="T5" fmla="*/ 27775 h 184"/>
                <a:gd name="T6" fmla="*/ 100125 w 189"/>
                <a:gd name="T7" fmla="*/ 27775 h 184"/>
                <a:gd name="T8" fmla="*/ 98782 w 189"/>
                <a:gd name="T9" fmla="*/ 27775 h 184"/>
                <a:gd name="T10" fmla="*/ 96756 w 189"/>
                <a:gd name="T11" fmla="*/ 26628 h 184"/>
                <a:gd name="T12" fmla="*/ 94603 w 189"/>
                <a:gd name="T13" fmla="*/ 28941 h 184"/>
                <a:gd name="T14" fmla="*/ 93265 w 189"/>
                <a:gd name="T15" fmla="*/ 27199 h 184"/>
                <a:gd name="T16" fmla="*/ 89081 w 189"/>
                <a:gd name="T17" fmla="*/ 26628 h 184"/>
                <a:gd name="T18" fmla="*/ 86374 w 189"/>
                <a:gd name="T19" fmla="*/ 26154 h 184"/>
                <a:gd name="T20" fmla="*/ 82196 w 189"/>
                <a:gd name="T21" fmla="*/ 24988 h 184"/>
                <a:gd name="T22" fmla="*/ 79514 w 189"/>
                <a:gd name="T23" fmla="*/ 24412 h 184"/>
                <a:gd name="T24" fmla="*/ 75336 w 189"/>
                <a:gd name="T25" fmla="*/ 23246 h 184"/>
                <a:gd name="T26" fmla="*/ 73183 w 189"/>
                <a:gd name="T27" fmla="*/ 21508 h 184"/>
                <a:gd name="T28" fmla="*/ 69132 w 189"/>
                <a:gd name="T29" fmla="*/ 20459 h 184"/>
                <a:gd name="T30" fmla="*/ 40031 w 189"/>
                <a:gd name="T31" fmla="*/ 0 h 184"/>
                <a:gd name="T32" fmla="*/ 0 w 189"/>
                <a:gd name="T33" fmla="*/ 40800 h 184"/>
                <a:gd name="T34" fmla="*/ 682 w 189"/>
                <a:gd name="T35" fmla="*/ 42538 h 184"/>
                <a:gd name="T36" fmla="*/ 3497 w 189"/>
                <a:gd name="T37" fmla="*/ 45920 h 184"/>
                <a:gd name="T38" fmla="*/ 15904 w 189"/>
                <a:gd name="T39" fmla="*/ 56140 h 184"/>
                <a:gd name="T40" fmla="*/ 17242 w 189"/>
                <a:gd name="T41" fmla="*/ 59048 h 184"/>
                <a:gd name="T42" fmla="*/ 26286 w 189"/>
                <a:gd name="T43" fmla="*/ 69741 h 184"/>
                <a:gd name="T44" fmla="*/ 33828 w 189"/>
                <a:gd name="T45" fmla="*/ 70908 h 184"/>
                <a:gd name="T46" fmla="*/ 38668 w 189"/>
                <a:gd name="T47" fmla="*/ 64646 h 184"/>
                <a:gd name="T48" fmla="*/ 41508 w 189"/>
                <a:gd name="T49" fmla="*/ 64046 h 184"/>
                <a:gd name="T50" fmla="*/ 46368 w 189"/>
                <a:gd name="T51" fmla="*/ 65217 h 184"/>
                <a:gd name="T52" fmla="*/ 51890 w 189"/>
                <a:gd name="T53" fmla="*/ 67550 h 184"/>
                <a:gd name="T54" fmla="*/ 53228 w 189"/>
                <a:gd name="T55" fmla="*/ 68692 h 184"/>
                <a:gd name="T56" fmla="*/ 57407 w 189"/>
                <a:gd name="T57" fmla="*/ 73241 h 184"/>
                <a:gd name="T58" fmla="*/ 64954 w 189"/>
                <a:gd name="T59" fmla="*/ 84510 h 184"/>
                <a:gd name="T60" fmla="*/ 69132 w 189"/>
                <a:gd name="T61" fmla="*/ 87892 h 184"/>
                <a:gd name="T62" fmla="*/ 70470 w 189"/>
                <a:gd name="T63" fmla="*/ 93582 h 184"/>
                <a:gd name="T64" fmla="*/ 76674 w 189"/>
                <a:gd name="T65" fmla="*/ 99849 h 184"/>
                <a:gd name="T66" fmla="*/ 87061 w 189"/>
                <a:gd name="T67" fmla="*/ 102636 h 184"/>
                <a:gd name="T68" fmla="*/ 93265 w 189"/>
                <a:gd name="T69" fmla="*/ 103231 h 184"/>
                <a:gd name="T70" fmla="*/ 92578 w 189"/>
                <a:gd name="T71" fmla="*/ 102065 h 184"/>
                <a:gd name="T72" fmla="*/ 90553 w 189"/>
                <a:gd name="T73" fmla="*/ 91938 h 184"/>
                <a:gd name="T74" fmla="*/ 89897 w 189"/>
                <a:gd name="T75" fmla="*/ 90796 h 184"/>
                <a:gd name="T76" fmla="*/ 91922 w 189"/>
                <a:gd name="T77" fmla="*/ 86842 h 184"/>
                <a:gd name="T78" fmla="*/ 92578 w 189"/>
                <a:gd name="T79" fmla="*/ 85676 h 184"/>
                <a:gd name="T80" fmla="*/ 94603 w 189"/>
                <a:gd name="T81" fmla="*/ 82294 h 184"/>
                <a:gd name="T82" fmla="*/ 96100 w 189"/>
                <a:gd name="T83" fmla="*/ 82294 h 184"/>
                <a:gd name="T84" fmla="*/ 97443 w 189"/>
                <a:gd name="T85" fmla="*/ 80556 h 184"/>
                <a:gd name="T86" fmla="*/ 98782 w 189"/>
                <a:gd name="T87" fmla="*/ 80556 h 184"/>
                <a:gd name="T88" fmla="*/ 101622 w 189"/>
                <a:gd name="T89" fmla="*/ 79385 h 184"/>
                <a:gd name="T90" fmla="*/ 102960 w 189"/>
                <a:gd name="T91" fmla="*/ 77194 h 184"/>
                <a:gd name="T92" fmla="*/ 103647 w 189"/>
                <a:gd name="T93" fmla="*/ 78341 h 184"/>
                <a:gd name="T94" fmla="*/ 114004 w 189"/>
                <a:gd name="T95" fmla="*/ 73695 h 184"/>
                <a:gd name="T96" fmla="*/ 116029 w 189"/>
                <a:gd name="T97" fmla="*/ 68692 h 184"/>
                <a:gd name="T98" fmla="*/ 118182 w 189"/>
                <a:gd name="T99" fmla="*/ 68121 h 184"/>
                <a:gd name="T100" fmla="*/ 125068 w 189"/>
                <a:gd name="T101" fmla="*/ 67550 h 184"/>
                <a:gd name="T102" fmla="*/ 127093 w 189"/>
                <a:gd name="T103" fmla="*/ 66384 h 184"/>
                <a:gd name="T104" fmla="*/ 127749 w 189"/>
                <a:gd name="T105" fmla="*/ 64646 h 184"/>
                <a:gd name="T106" fmla="*/ 128564 w 189"/>
                <a:gd name="T107" fmla="*/ 60093 h 184"/>
                <a:gd name="T108" fmla="*/ 129908 w 189"/>
                <a:gd name="T109" fmla="*/ 57306 h 184"/>
                <a:gd name="T110" fmla="*/ 129246 w 189"/>
                <a:gd name="T111" fmla="*/ 51615 h 184"/>
                <a:gd name="T112" fmla="*/ 127749 w 189"/>
                <a:gd name="T113" fmla="*/ 49878 h 184"/>
                <a:gd name="T114" fmla="*/ 127093 w 189"/>
                <a:gd name="T115" fmla="*/ 46496 h 184"/>
                <a:gd name="T116" fmla="*/ 124386 w 189"/>
                <a:gd name="T117" fmla="*/ 30107 h 184"/>
                <a:gd name="T118" fmla="*/ 120207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4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5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5906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5910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11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5907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8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9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66" name="Freeform 62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7" name="Freeform 63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8" name="Freeform 64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9" name="Freeform 65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0" name="Freeform 66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1" name="Freeform 67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2" name="Freeform 68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3" name="Freeform 69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74" name="Group 70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5884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5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6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7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8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9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0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1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75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35876" name="Text Box 14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5877" name="Text Box 167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5878" name="Rectangle 16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79" name="Rectangle 169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0" name="Rectangle 170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1" name="Rectangle 171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2" name="Rectangle 17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3" name="Rectangle 173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24105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86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1" y="1709740"/>
            <a:chExt cx="6940549" cy="3567112"/>
          </a:xfrm>
        </p:grpSpPr>
        <p:sp>
          <p:nvSpPr>
            <p:cNvPr id="36876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7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8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9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0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1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2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3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4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5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6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7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8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9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0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1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2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3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4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6895" name="Group 139"/>
            <p:cNvGrpSpPr>
              <a:grpSpLocks/>
            </p:cNvGrpSpPr>
            <p:nvPr/>
          </p:nvGrpSpPr>
          <p:grpSpPr bwMode="auto">
            <a:xfrm>
              <a:off x="1155701" y="2035177"/>
              <a:ext cx="6388100" cy="3241675"/>
              <a:chOff x="720" y="1282"/>
              <a:chExt cx="4024" cy="2042"/>
            </a:xfrm>
          </p:grpSpPr>
          <p:sp>
            <p:nvSpPr>
              <p:cNvPr id="36913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19208 h 55"/>
                  <a:gd name="T2" fmla="*/ 2028 w 111"/>
                  <a:gd name="T3" fmla="*/ 0 h 55"/>
                  <a:gd name="T4" fmla="*/ 50104 w 111"/>
                  <a:gd name="T5" fmla="*/ 1735 h 55"/>
                  <a:gd name="T6" fmla="*/ 51449 w 111"/>
                  <a:gd name="T7" fmla="*/ 3348 h 55"/>
                  <a:gd name="T8" fmla="*/ 52820 w 111"/>
                  <a:gd name="T9" fmla="*/ 3348 h 55"/>
                  <a:gd name="T10" fmla="*/ 54294 w 111"/>
                  <a:gd name="T11" fmla="*/ 2777 h 55"/>
                  <a:gd name="T12" fmla="*/ 54982 w 111"/>
                  <a:gd name="T13" fmla="*/ 3348 h 55"/>
                  <a:gd name="T14" fmla="*/ 55665 w 111"/>
                  <a:gd name="T15" fmla="*/ 5082 h 55"/>
                  <a:gd name="T16" fmla="*/ 57010 w 111"/>
                  <a:gd name="T17" fmla="*/ 5082 h 55"/>
                  <a:gd name="T18" fmla="*/ 57698 w 111"/>
                  <a:gd name="T19" fmla="*/ 5082 h 55"/>
                  <a:gd name="T20" fmla="*/ 59044 w 111"/>
                  <a:gd name="T21" fmla="*/ 3942 h 55"/>
                  <a:gd name="T22" fmla="*/ 60518 w 111"/>
                  <a:gd name="T23" fmla="*/ 3942 h 55"/>
                  <a:gd name="T24" fmla="*/ 61889 w 111"/>
                  <a:gd name="T25" fmla="*/ 4512 h 55"/>
                  <a:gd name="T26" fmla="*/ 65396 w 111"/>
                  <a:gd name="T27" fmla="*/ 6247 h 55"/>
                  <a:gd name="T28" fmla="*/ 67429 w 111"/>
                  <a:gd name="T29" fmla="*/ 7290 h 55"/>
                  <a:gd name="T30" fmla="*/ 67429 w 111"/>
                  <a:gd name="T31" fmla="*/ 8454 h 55"/>
                  <a:gd name="T32" fmla="*/ 68801 w 111"/>
                  <a:gd name="T33" fmla="*/ 9024 h 55"/>
                  <a:gd name="T34" fmla="*/ 68801 w 111"/>
                  <a:gd name="T35" fmla="*/ 9594 h 55"/>
                  <a:gd name="T36" fmla="*/ 68112 w 111"/>
                  <a:gd name="T37" fmla="*/ 10754 h 55"/>
                  <a:gd name="T38" fmla="*/ 68801 w 111"/>
                  <a:gd name="T39" fmla="*/ 11802 h 55"/>
                  <a:gd name="T40" fmla="*/ 69591 w 111"/>
                  <a:gd name="T41" fmla="*/ 13532 h 55"/>
                  <a:gd name="T42" fmla="*/ 70274 w 111"/>
                  <a:gd name="T43" fmla="*/ 14102 h 55"/>
                  <a:gd name="T44" fmla="*/ 70274 w 111"/>
                  <a:gd name="T45" fmla="*/ 14696 h 55"/>
                  <a:gd name="T46" fmla="*/ 70274 w 111"/>
                  <a:gd name="T47" fmla="*/ 15744 h 55"/>
                  <a:gd name="T48" fmla="*/ 71620 w 111"/>
                  <a:gd name="T49" fmla="*/ 16314 h 55"/>
                  <a:gd name="T50" fmla="*/ 72308 w 111"/>
                  <a:gd name="T51" fmla="*/ 16884 h 55"/>
                  <a:gd name="T52" fmla="*/ 71620 w 111"/>
                  <a:gd name="T53" fmla="*/ 18044 h 55"/>
                  <a:gd name="T54" fmla="*/ 71620 w 111"/>
                  <a:gd name="T55" fmla="*/ 19208 h 55"/>
                  <a:gd name="T56" fmla="*/ 72991 w 111"/>
                  <a:gd name="T57" fmla="*/ 19778 h 55"/>
                  <a:gd name="T58" fmla="*/ 72991 w 111"/>
                  <a:gd name="T59" fmla="*/ 20821 h 55"/>
                  <a:gd name="T60" fmla="*/ 72308 w 111"/>
                  <a:gd name="T61" fmla="*/ 21391 h 55"/>
                  <a:gd name="T62" fmla="*/ 72991 w 111"/>
                  <a:gd name="T63" fmla="*/ 21986 h 55"/>
                  <a:gd name="T64" fmla="*/ 73679 w 111"/>
                  <a:gd name="T65" fmla="*/ 23150 h 55"/>
                  <a:gd name="T66" fmla="*/ 72991 w 111"/>
                  <a:gd name="T67" fmla="*/ 23720 h 55"/>
                  <a:gd name="T68" fmla="*/ 73679 w 111"/>
                  <a:gd name="T69" fmla="*/ 24763 h 55"/>
                  <a:gd name="T70" fmla="*/ 73679 w 111"/>
                  <a:gd name="T71" fmla="*/ 25333 h 55"/>
                  <a:gd name="T72" fmla="*/ 74336 w 111"/>
                  <a:gd name="T73" fmla="*/ 25903 h 55"/>
                  <a:gd name="T74" fmla="*/ 75153 w 111"/>
                  <a:gd name="T75" fmla="*/ 27068 h 55"/>
                  <a:gd name="T76" fmla="*/ 75841 w 111"/>
                  <a:gd name="T77" fmla="*/ 28233 h 55"/>
                  <a:gd name="T78" fmla="*/ 77186 w 111"/>
                  <a:gd name="T79" fmla="*/ 29275 h 55"/>
                  <a:gd name="T80" fmla="*/ 77186 w 111"/>
                  <a:gd name="T81" fmla="*/ 29845 h 55"/>
                  <a:gd name="T82" fmla="*/ 77186 w 111"/>
                  <a:gd name="T83" fmla="*/ 30440 h 55"/>
                  <a:gd name="T84" fmla="*/ 77186 w 111"/>
                  <a:gd name="T85" fmla="*/ 31010 h 55"/>
                  <a:gd name="T86" fmla="*/ 17326 w 111"/>
                  <a:gd name="T87" fmla="*/ 29845 h 55"/>
                  <a:gd name="T88" fmla="*/ 18142 w 111"/>
                  <a:gd name="T89" fmla="*/ 20251 h 55"/>
                  <a:gd name="T90" fmla="*/ 0 w 111"/>
                  <a:gd name="T91" fmla="*/ 19208 h 55"/>
                  <a:gd name="T92" fmla="*/ 0 w 111"/>
                  <a:gd name="T93" fmla="*/ 1920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4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2017 w 100"/>
                  <a:gd name="T1" fmla="*/ 0 h 53"/>
                  <a:gd name="T2" fmla="*/ 61210 w 100"/>
                  <a:gd name="T3" fmla="*/ 1168 h 53"/>
                  <a:gd name="T4" fmla="*/ 65224 w 100"/>
                  <a:gd name="T5" fmla="*/ 3391 h 53"/>
                  <a:gd name="T6" fmla="*/ 63882 w 100"/>
                  <a:gd name="T7" fmla="*/ 4559 h 53"/>
                  <a:gd name="T8" fmla="*/ 63882 w 100"/>
                  <a:gd name="T9" fmla="*/ 5708 h 53"/>
                  <a:gd name="T10" fmla="*/ 64568 w 100"/>
                  <a:gd name="T11" fmla="*/ 6876 h 53"/>
                  <a:gd name="T12" fmla="*/ 65224 w 100"/>
                  <a:gd name="T13" fmla="*/ 6876 h 53"/>
                  <a:gd name="T14" fmla="*/ 66033 w 100"/>
                  <a:gd name="T15" fmla="*/ 8527 h 53"/>
                  <a:gd name="T16" fmla="*/ 66714 w 100"/>
                  <a:gd name="T17" fmla="*/ 9099 h 53"/>
                  <a:gd name="T18" fmla="*/ 68055 w 100"/>
                  <a:gd name="T19" fmla="*/ 9099 h 53"/>
                  <a:gd name="T20" fmla="*/ 68055 w 100"/>
                  <a:gd name="T21" fmla="*/ 9695 h 53"/>
                  <a:gd name="T22" fmla="*/ 68710 w 100"/>
                  <a:gd name="T23" fmla="*/ 30235 h 53"/>
                  <a:gd name="T24" fmla="*/ 0 w 100"/>
                  <a:gd name="T25" fmla="*/ 29062 h 53"/>
                  <a:gd name="T26" fmla="*/ 2017 w 100"/>
                  <a:gd name="T27" fmla="*/ 0 h 53"/>
                  <a:gd name="T28" fmla="*/ 2017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5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45411 w 82"/>
                  <a:gd name="T1" fmla="*/ 0 h 54"/>
                  <a:gd name="T2" fmla="*/ 46748 w 82"/>
                  <a:gd name="T3" fmla="*/ 2206 h 54"/>
                  <a:gd name="T4" fmla="*/ 46092 w 82"/>
                  <a:gd name="T5" fmla="*/ 3346 h 54"/>
                  <a:gd name="T6" fmla="*/ 47429 w 82"/>
                  <a:gd name="T7" fmla="*/ 7281 h 54"/>
                  <a:gd name="T8" fmla="*/ 50922 w 82"/>
                  <a:gd name="T9" fmla="*/ 9015 h 54"/>
                  <a:gd name="T10" fmla="*/ 51604 w 82"/>
                  <a:gd name="T11" fmla="*/ 10174 h 54"/>
                  <a:gd name="T12" fmla="*/ 53755 w 82"/>
                  <a:gd name="T13" fmla="*/ 11791 h 54"/>
                  <a:gd name="T14" fmla="*/ 56429 w 82"/>
                  <a:gd name="T15" fmla="*/ 14684 h 54"/>
                  <a:gd name="T16" fmla="*/ 55092 w 82"/>
                  <a:gd name="T17" fmla="*/ 16296 h 54"/>
                  <a:gd name="T18" fmla="*/ 55092 w 82"/>
                  <a:gd name="T19" fmla="*/ 17436 h 54"/>
                  <a:gd name="T20" fmla="*/ 51604 w 82"/>
                  <a:gd name="T21" fmla="*/ 19165 h 54"/>
                  <a:gd name="T22" fmla="*/ 49580 w 82"/>
                  <a:gd name="T23" fmla="*/ 19642 h 54"/>
                  <a:gd name="T24" fmla="*/ 48244 w 82"/>
                  <a:gd name="T25" fmla="*/ 21371 h 54"/>
                  <a:gd name="T26" fmla="*/ 49580 w 82"/>
                  <a:gd name="T27" fmla="*/ 23105 h 54"/>
                  <a:gd name="T28" fmla="*/ 49580 w 82"/>
                  <a:gd name="T29" fmla="*/ 24717 h 54"/>
                  <a:gd name="T30" fmla="*/ 46748 w 82"/>
                  <a:gd name="T31" fmla="*/ 28180 h 54"/>
                  <a:gd name="T32" fmla="*/ 46092 w 82"/>
                  <a:gd name="T33" fmla="*/ 29816 h 54"/>
                  <a:gd name="T34" fmla="*/ 43393 w 82"/>
                  <a:gd name="T35" fmla="*/ 28180 h 54"/>
                  <a:gd name="T36" fmla="*/ 7529 w 82"/>
                  <a:gd name="T37" fmla="*/ 28652 h 54"/>
                  <a:gd name="T38" fmla="*/ 7529 w 82"/>
                  <a:gd name="T39" fmla="*/ 27040 h 54"/>
                  <a:gd name="T40" fmla="*/ 6192 w 82"/>
                  <a:gd name="T41" fmla="*/ 25311 h 54"/>
                  <a:gd name="T42" fmla="*/ 6848 w 82"/>
                  <a:gd name="T43" fmla="*/ 23675 h 54"/>
                  <a:gd name="T44" fmla="*/ 5511 w 82"/>
                  <a:gd name="T45" fmla="*/ 21941 h 54"/>
                  <a:gd name="T46" fmla="*/ 5511 w 82"/>
                  <a:gd name="T47" fmla="*/ 20212 h 54"/>
                  <a:gd name="T48" fmla="*/ 4169 w 82"/>
                  <a:gd name="T49" fmla="*/ 18595 h 54"/>
                  <a:gd name="T50" fmla="*/ 3488 w 82"/>
                  <a:gd name="T51" fmla="*/ 17436 h 54"/>
                  <a:gd name="T52" fmla="*/ 2018 w 82"/>
                  <a:gd name="T53" fmla="*/ 14684 h 54"/>
                  <a:gd name="T54" fmla="*/ 2674 w 82"/>
                  <a:gd name="T55" fmla="*/ 12926 h 54"/>
                  <a:gd name="T56" fmla="*/ 1337 w 82"/>
                  <a:gd name="T57" fmla="*/ 11197 h 54"/>
                  <a:gd name="T58" fmla="*/ 1337 w 82"/>
                  <a:gd name="T59" fmla="*/ 10174 h 54"/>
                  <a:gd name="T60" fmla="*/ 1337 w 82"/>
                  <a:gd name="T61" fmla="*/ 6687 h 54"/>
                  <a:gd name="T62" fmla="*/ 1337 w 82"/>
                  <a:gd name="T63" fmla="*/ 5669 h 54"/>
                  <a:gd name="T64" fmla="*/ 681 w 82"/>
                  <a:gd name="T65" fmla="*/ 3346 h 54"/>
                  <a:gd name="T66" fmla="*/ 681 w 82"/>
                  <a:gd name="T67" fmla="*/ 1734 h 54"/>
                  <a:gd name="T68" fmla="*/ 1337 w 82"/>
                  <a:gd name="T69" fmla="*/ 1164 h 54"/>
                  <a:gd name="T70" fmla="*/ 1337 w 82"/>
                  <a:gd name="T71" fmla="*/ 1164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6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51801 w 90"/>
                  <a:gd name="T1" fmla="*/ 38853 h 78"/>
                  <a:gd name="T2" fmla="*/ 52614 w 90"/>
                  <a:gd name="T3" fmla="*/ 40017 h 78"/>
                  <a:gd name="T4" fmla="*/ 52614 w 90"/>
                  <a:gd name="T5" fmla="*/ 41746 h 78"/>
                  <a:gd name="T6" fmla="*/ 50472 w 90"/>
                  <a:gd name="T7" fmla="*/ 43364 h 78"/>
                  <a:gd name="T8" fmla="*/ 56611 w 90"/>
                  <a:gd name="T9" fmla="*/ 43934 h 78"/>
                  <a:gd name="T10" fmla="*/ 56611 w 90"/>
                  <a:gd name="T11" fmla="*/ 41746 h 78"/>
                  <a:gd name="T12" fmla="*/ 57940 w 90"/>
                  <a:gd name="T13" fmla="*/ 38853 h 78"/>
                  <a:gd name="T14" fmla="*/ 60086 w 90"/>
                  <a:gd name="T15" fmla="*/ 37688 h 78"/>
                  <a:gd name="T16" fmla="*/ 60761 w 90"/>
                  <a:gd name="T17" fmla="*/ 37688 h 78"/>
                  <a:gd name="T18" fmla="*/ 61415 w 90"/>
                  <a:gd name="T19" fmla="*/ 34341 h 78"/>
                  <a:gd name="T20" fmla="*/ 60761 w 90"/>
                  <a:gd name="T21" fmla="*/ 33776 h 78"/>
                  <a:gd name="T22" fmla="*/ 60086 w 90"/>
                  <a:gd name="T23" fmla="*/ 33182 h 78"/>
                  <a:gd name="T24" fmla="*/ 59406 w 90"/>
                  <a:gd name="T25" fmla="*/ 33776 h 78"/>
                  <a:gd name="T26" fmla="*/ 57290 w 90"/>
                  <a:gd name="T27" fmla="*/ 31564 h 78"/>
                  <a:gd name="T28" fmla="*/ 57940 w 90"/>
                  <a:gd name="T29" fmla="*/ 30405 h 78"/>
                  <a:gd name="T30" fmla="*/ 57290 w 90"/>
                  <a:gd name="T31" fmla="*/ 29265 h 78"/>
                  <a:gd name="T32" fmla="*/ 53943 w 90"/>
                  <a:gd name="T33" fmla="*/ 25894 h 78"/>
                  <a:gd name="T34" fmla="*/ 50472 w 90"/>
                  <a:gd name="T35" fmla="*/ 24159 h 78"/>
                  <a:gd name="T36" fmla="*/ 48458 w 90"/>
                  <a:gd name="T37" fmla="*/ 21382 h 78"/>
                  <a:gd name="T38" fmla="*/ 50472 w 90"/>
                  <a:gd name="T39" fmla="*/ 19200 h 78"/>
                  <a:gd name="T40" fmla="*/ 50472 w 90"/>
                  <a:gd name="T41" fmla="*/ 16876 h 78"/>
                  <a:gd name="T42" fmla="*/ 47804 w 90"/>
                  <a:gd name="T43" fmla="*/ 15263 h 78"/>
                  <a:gd name="T44" fmla="*/ 46475 w 90"/>
                  <a:gd name="T45" fmla="*/ 16306 h 78"/>
                  <a:gd name="T46" fmla="*/ 44334 w 90"/>
                  <a:gd name="T47" fmla="*/ 12365 h 78"/>
                  <a:gd name="T48" fmla="*/ 40986 w 90"/>
                  <a:gd name="T49" fmla="*/ 10182 h 78"/>
                  <a:gd name="T50" fmla="*/ 38190 w 90"/>
                  <a:gd name="T51" fmla="*/ 7288 h 78"/>
                  <a:gd name="T52" fmla="*/ 37516 w 90"/>
                  <a:gd name="T53" fmla="*/ 3347 h 78"/>
                  <a:gd name="T54" fmla="*/ 37516 w 90"/>
                  <a:gd name="T55" fmla="*/ 2207 h 78"/>
                  <a:gd name="T56" fmla="*/ 0 w 90"/>
                  <a:gd name="T57" fmla="*/ 1164 h 78"/>
                  <a:gd name="T58" fmla="*/ 1334 w 90"/>
                  <a:gd name="T59" fmla="*/ 2777 h 78"/>
                  <a:gd name="T60" fmla="*/ 3476 w 90"/>
                  <a:gd name="T61" fmla="*/ 5081 h 78"/>
                  <a:gd name="T62" fmla="*/ 3476 w 90"/>
                  <a:gd name="T63" fmla="*/ 6241 h 78"/>
                  <a:gd name="T64" fmla="*/ 7472 w 90"/>
                  <a:gd name="T65" fmla="*/ 9018 h 78"/>
                  <a:gd name="T66" fmla="*/ 6138 w 90"/>
                  <a:gd name="T67" fmla="*/ 11225 h 78"/>
                  <a:gd name="T68" fmla="*/ 7472 w 90"/>
                  <a:gd name="T69" fmla="*/ 12365 h 78"/>
                  <a:gd name="T70" fmla="*/ 8801 w 90"/>
                  <a:gd name="T71" fmla="*/ 14693 h 78"/>
                  <a:gd name="T72" fmla="*/ 10294 w 90"/>
                  <a:gd name="T73" fmla="*/ 15263 h 78"/>
                  <a:gd name="T74" fmla="*/ 10948 w 90"/>
                  <a:gd name="T75" fmla="*/ 40587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7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14010 w 99"/>
                  <a:gd name="T1" fmla="*/ 27820 h 51"/>
                  <a:gd name="T2" fmla="*/ 13321 w 99"/>
                  <a:gd name="T3" fmla="*/ 26648 h 51"/>
                  <a:gd name="T4" fmla="*/ 15357 w 99"/>
                  <a:gd name="T5" fmla="*/ 26648 h 51"/>
                  <a:gd name="T6" fmla="*/ 55856 w 99"/>
                  <a:gd name="T7" fmla="*/ 23264 h 51"/>
                  <a:gd name="T8" fmla="*/ 59399 w 99"/>
                  <a:gd name="T9" fmla="*/ 21643 h 51"/>
                  <a:gd name="T10" fmla="*/ 62252 w 99"/>
                  <a:gd name="T11" fmla="*/ 19905 h 51"/>
                  <a:gd name="T12" fmla="*/ 62252 w 99"/>
                  <a:gd name="T13" fmla="*/ 18738 h 51"/>
                  <a:gd name="T14" fmla="*/ 62915 w 99"/>
                  <a:gd name="T15" fmla="*/ 17567 h 51"/>
                  <a:gd name="T16" fmla="*/ 69178 w 99"/>
                  <a:gd name="T17" fmla="*/ 13041 h 51"/>
                  <a:gd name="T18" fmla="*/ 68489 w 99"/>
                  <a:gd name="T19" fmla="*/ 12445 h 51"/>
                  <a:gd name="T20" fmla="*/ 67831 w 99"/>
                  <a:gd name="T21" fmla="*/ 11991 h 51"/>
                  <a:gd name="T22" fmla="*/ 66324 w 99"/>
                  <a:gd name="T23" fmla="*/ 11395 h 51"/>
                  <a:gd name="T24" fmla="*/ 65635 w 99"/>
                  <a:gd name="T25" fmla="*/ 11395 h 51"/>
                  <a:gd name="T26" fmla="*/ 62915 w 99"/>
                  <a:gd name="T27" fmla="*/ 7914 h 51"/>
                  <a:gd name="T28" fmla="*/ 62252 w 99"/>
                  <a:gd name="T29" fmla="*/ 6865 h 51"/>
                  <a:gd name="T30" fmla="*/ 62252 w 99"/>
                  <a:gd name="T31" fmla="*/ 4531 h 51"/>
                  <a:gd name="T32" fmla="*/ 60746 w 99"/>
                  <a:gd name="T33" fmla="*/ 3955 h 51"/>
                  <a:gd name="T34" fmla="*/ 58710 w 99"/>
                  <a:gd name="T35" fmla="*/ 2334 h 51"/>
                  <a:gd name="T36" fmla="*/ 57363 w 99"/>
                  <a:gd name="T37" fmla="*/ 2334 h 51"/>
                  <a:gd name="T38" fmla="*/ 56540 w 99"/>
                  <a:gd name="T39" fmla="*/ 3383 h 51"/>
                  <a:gd name="T40" fmla="*/ 54509 w 99"/>
                  <a:gd name="T41" fmla="*/ 3383 h 51"/>
                  <a:gd name="T42" fmla="*/ 52473 w 99"/>
                  <a:gd name="T43" fmla="*/ 3383 h 51"/>
                  <a:gd name="T44" fmla="*/ 49615 w 99"/>
                  <a:gd name="T45" fmla="*/ 2788 h 51"/>
                  <a:gd name="T46" fmla="*/ 46072 w 99"/>
                  <a:gd name="T47" fmla="*/ 2334 h 51"/>
                  <a:gd name="T48" fmla="*/ 44041 w 99"/>
                  <a:gd name="T49" fmla="*/ 0 h 51"/>
                  <a:gd name="T50" fmla="*/ 42663 w 99"/>
                  <a:gd name="T51" fmla="*/ 571 h 51"/>
                  <a:gd name="T52" fmla="*/ 40499 w 99"/>
                  <a:gd name="T53" fmla="*/ 0 h 51"/>
                  <a:gd name="T54" fmla="*/ 40499 w 99"/>
                  <a:gd name="T55" fmla="*/ 1167 h 51"/>
                  <a:gd name="T56" fmla="*/ 40499 w 99"/>
                  <a:gd name="T57" fmla="*/ 3383 h 51"/>
                  <a:gd name="T58" fmla="*/ 38463 w 99"/>
                  <a:gd name="T59" fmla="*/ 4531 h 51"/>
                  <a:gd name="T60" fmla="*/ 35604 w 99"/>
                  <a:gd name="T61" fmla="*/ 4531 h 51"/>
                  <a:gd name="T62" fmla="*/ 32221 w 99"/>
                  <a:gd name="T63" fmla="*/ 10248 h 51"/>
                  <a:gd name="T64" fmla="*/ 29368 w 99"/>
                  <a:gd name="T65" fmla="*/ 11991 h 51"/>
                  <a:gd name="T66" fmla="*/ 27306 w 99"/>
                  <a:gd name="T67" fmla="*/ 10824 h 51"/>
                  <a:gd name="T68" fmla="*/ 25825 w 99"/>
                  <a:gd name="T69" fmla="*/ 13612 h 51"/>
                  <a:gd name="T70" fmla="*/ 24453 w 99"/>
                  <a:gd name="T71" fmla="*/ 13612 h 51"/>
                  <a:gd name="T72" fmla="*/ 22417 w 99"/>
                  <a:gd name="T73" fmla="*/ 13041 h 51"/>
                  <a:gd name="T74" fmla="*/ 20936 w 99"/>
                  <a:gd name="T75" fmla="*/ 14779 h 51"/>
                  <a:gd name="T76" fmla="*/ 18211 w 99"/>
                  <a:gd name="T77" fmla="*/ 13612 h 51"/>
                  <a:gd name="T78" fmla="*/ 14010 w 99"/>
                  <a:gd name="T79" fmla="*/ 14208 h 51"/>
                  <a:gd name="T80" fmla="*/ 14010 w 99"/>
                  <a:gd name="T81" fmla="*/ 15350 h 51"/>
                  <a:gd name="T82" fmla="*/ 12638 w 99"/>
                  <a:gd name="T83" fmla="*/ 15350 h 51"/>
                  <a:gd name="T84" fmla="*/ 12638 w 99"/>
                  <a:gd name="T85" fmla="*/ 15350 h 51"/>
                  <a:gd name="T86" fmla="*/ 11815 w 99"/>
                  <a:gd name="T87" fmla="*/ 16995 h 51"/>
                  <a:gd name="T88" fmla="*/ 11815 w 99"/>
                  <a:gd name="T89" fmla="*/ 16995 h 51"/>
                  <a:gd name="T90" fmla="*/ 12638 w 99"/>
                  <a:gd name="T91" fmla="*/ 18738 h 51"/>
                  <a:gd name="T92" fmla="*/ 8432 w 99"/>
                  <a:gd name="T93" fmla="*/ 19310 h 51"/>
                  <a:gd name="T94" fmla="*/ 9095 w 99"/>
                  <a:gd name="T95" fmla="*/ 22693 h 51"/>
                  <a:gd name="T96" fmla="*/ 6925 w 99"/>
                  <a:gd name="T97" fmla="*/ 22122 h 51"/>
                  <a:gd name="T98" fmla="*/ 4201 w 99"/>
                  <a:gd name="T99" fmla="*/ 21643 h 51"/>
                  <a:gd name="T100" fmla="*/ 2853 w 99"/>
                  <a:gd name="T101" fmla="*/ 23860 h 51"/>
                  <a:gd name="T102" fmla="*/ 2853 w 99"/>
                  <a:gd name="T103" fmla="*/ 23860 h 51"/>
                  <a:gd name="T104" fmla="*/ 3542 w 99"/>
                  <a:gd name="T105" fmla="*/ 25027 h 51"/>
                  <a:gd name="T106" fmla="*/ 2036 w 99"/>
                  <a:gd name="T107" fmla="*/ 27820 h 51"/>
                  <a:gd name="T108" fmla="*/ 689 w 99"/>
                  <a:gd name="T109" fmla="*/ 27820 h 51"/>
                  <a:gd name="T110" fmla="*/ 0 w 99"/>
                  <a:gd name="T111" fmla="*/ 2898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8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76117 w 111"/>
                  <a:gd name="T1" fmla="*/ 0 h 39"/>
                  <a:gd name="T2" fmla="*/ 60960 w 111"/>
                  <a:gd name="T3" fmla="*/ 1734 h 39"/>
                  <a:gd name="T4" fmla="*/ 59625 w 111"/>
                  <a:gd name="T5" fmla="*/ 2207 h 39"/>
                  <a:gd name="T6" fmla="*/ 21313 w 111"/>
                  <a:gd name="T7" fmla="*/ 5081 h 39"/>
                  <a:gd name="T8" fmla="*/ 21313 w 111"/>
                  <a:gd name="T9" fmla="*/ 4511 h 39"/>
                  <a:gd name="T10" fmla="*/ 19169 w 111"/>
                  <a:gd name="T11" fmla="*/ 5081 h 39"/>
                  <a:gd name="T12" fmla="*/ 19824 w 111"/>
                  <a:gd name="T13" fmla="*/ 5671 h 39"/>
                  <a:gd name="T14" fmla="*/ 19824 w 111"/>
                  <a:gd name="T15" fmla="*/ 6241 h 39"/>
                  <a:gd name="T16" fmla="*/ 6156 w 111"/>
                  <a:gd name="T17" fmla="*/ 7288 h 39"/>
                  <a:gd name="T18" fmla="*/ 5501 w 111"/>
                  <a:gd name="T19" fmla="*/ 8448 h 39"/>
                  <a:gd name="T20" fmla="*/ 4820 w 111"/>
                  <a:gd name="T21" fmla="*/ 10182 h 39"/>
                  <a:gd name="T22" fmla="*/ 5501 w 111"/>
                  <a:gd name="T23" fmla="*/ 10752 h 39"/>
                  <a:gd name="T24" fmla="*/ 4820 w 111"/>
                  <a:gd name="T25" fmla="*/ 12365 h 39"/>
                  <a:gd name="T26" fmla="*/ 4820 w 111"/>
                  <a:gd name="T27" fmla="*/ 12365 h 39"/>
                  <a:gd name="T28" fmla="*/ 4820 w 111"/>
                  <a:gd name="T29" fmla="*/ 12959 h 39"/>
                  <a:gd name="T30" fmla="*/ 4165 w 111"/>
                  <a:gd name="T31" fmla="*/ 14099 h 39"/>
                  <a:gd name="T32" fmla="*/ 3485 w 111"/>
                  <a:gd name="T33" fmla="*/ 14693 h 39"/>
                  <a:gd name="T34" fmla="*/ 2671 w 111"/>
                  <a:gd name="T35" fmla="*/ 16876 h 39"/>
                  <a:gd name="T36" fmla="*/ 1336 w 111"/>
                  <a:gd name="T37" fmla="*/ 18040 h 39"/>
                  <a:gd name="T38" fmla="*/ 1336 w 111"/>
                  <a:gd name="T39" fmla="*/ 19770 h 39"/>
                  <a:gd name="T40" fmla="*/ 1336 w 111"/>
                  <a:gd name="T41" fmla="*/ 21382 h 39"/>
                  <a:gd name="T42" fmla="*/ 1336 w 111"/>
                  <a:gd name="T43" fmla="*/ 21382 h 39"/>
                  <a:gd name="T44" fmla="*/ 0 w 111"/>
                  <a:gd name="T45" fmla="*/ 21977 h 39"/>
                  <a:gd name="T46" fmla="*/ 19824 w 111"/>
                  <a:gd name="T47" fmla="*/ 20817 h 39"/>
                  <a:gd name="T48" fmla="*/ 44621 w 111"/>
                  <a:gd name="T49" fmla="*/ 19200 h 39"/>
                  <a:gd name="T50" fmla="*/ 53469 w 111"/>
                  <a:gd name="T51" fmla="*/ 18040 h 39"/>
                  <a:gd name="T52" fmla="*/ 54124 w 111"/>
                  <a:gd name="T53" fmla="*/ 15736 h 39"/>
                  <a:gd name="T54" fmla="*/ 54804 w 111"/>
                  <a:gd name="T55" fmla="*/ 15736 h 39"/>
                  <a:gd name="T56" fmla="*/ 54804 w 111"/>
                  <a:gd name="T57" fmla="*/ 15736 h 39"/>
                  <a:gd name="T58" fmla="*/ 55459 w 111"/>
                  <a:gd name="T59" fmla="*/ 15263 h 39"/>
                  <a:gd name="T60" fmla="*/ 56273 w 111"/>
                  <a:gd name="T61" fmla="*/ 14693 h 39"/>
                  <a:gd name="T62" fmla="*/ 55459 w 111"/>
                  <a:gd name="T63" fmla="*/ 14099 h 39"/>
                  <a:gd name="T64" fmla="*/ 56273 w 111"/>
                  <a:gd name="T65" fmla="*/ 13529 h 39"/>
                  <a:gd name="T66" fmla="*/ 56954 w 111"/>
                  <a:gd name="T67" fmla="*/ 12959 h 39"/>
                  <a:gd name="T68" fmla="*/ 58970 w 111"/>
                  <a:gd name="T69" fmla="*/ 12365 h 39"/>
                  <a:gd name="T70" fmla="*/ 60960 w 111"/>
                  <a:gd name="T71" fmla="*/ 11795 h 39"/>
                  <a:gd name="T72" fmla="*/ 63104 w 111"/>
                  <a:gd name="T73" fmla="*/ 10182 h 39"/>
                  <a:gd name="T74" fmla="*/ 63785 w 111"/>
                  <a:gd name="T75" fmla="*/ 10182 h 39"/>
                  <a:gd name="T76" fmla="*/ 65120 w 111"/>
                  <a:gd name="T77" fmla="*/ 9018 h 39"/>
                  <a:gd name="T78" fmla="*/ 65801 w 111"/>
                  <a:gd name="T79" fmla="*/ 7858 h 39"/>
                  <a:gd name="T80" fmla="*/ 65801 w 111"/>
                  <a:gd name="T81" fmla="*/ 7858 h 39"/>
                  <a:gd name="T82" fmla="*/ 66456 w 111"/>
                  <a:gd name="T83" fmla="*/ 7858 h 39"/>
                  <a:gd name="T84" fmla="*/ 67137 w 111"/>
                  <a:gd name="T85" fmla="*/ 7858 h 39"/>
                  <a:gd name="T86" fmla="*/ 67137 w 111"/>
                  <a:gd name="T87" fmla="*/ 7288 h 39"/>
                  <a:gd name="T88" fmla="*/ 67925 w 111"/>
                  <a:gd name="T89" fmla="*/ 6718 h 39"/>
                  <a:gd name="T90" fmla="*/ 67925 w 111"/>
                  <a:gd name="T91" fmla="*/ 6718 h 39"/>
                  <a:gd name="T92" fmla="*/ 68605 w 111"/>
                  <a:gd name="T93" fmla="*/ 7288 h 39"/>
                  <a:gd name="T94" fmla="*/ 69286 w 111"/>
                  <a:gd name="T95" fmla="*/ 6718 h 39"/>
                  <a:gd name="T96" fmla="*/ 69286 w 111"/>
                  <a:gd name="T97" fmla="*/ 6718 h 39"/>
                  <a:gd name="T98" fmla="*/ 70621 w 111"/>
                  <a:gd name="T99" fmla="*/ 5671 h 39"/>
                  <a:gd name="T100" fmla="*/ 71276 w 111"/>
                  <a:gd name="T101" fmla="*/ 5671 h 39"/>
                  <a:gd name="T102" fmla="*/ 72612 w 111"/>
                  <a:gd name="T103" fmla="*/ 5671 h 39"/>
                  <a:gd name="T104" fmla="*/ 74756 w 111"/>
                  <a:gd name="T105" fmla="*/ 3347 h 39"/>
                  <a:gd name="T106" fmla="*/ 75437 w 111"/>
                  <a:gd name="T107" fmla="*/ 2777 h 39"/>
                  <a:gd name="T108" fmla="*/ 76117 w 111"/>
                  <a:gd name="T109" fmla="*/ 2207 h 39"/>
                  <a:gd name="T110" fmla="*/ 76117 w 111"/>
                  <a:gd name="T111" fmla="*/ 1734 h 39"/>
                  <a:gd name="T112" fmla="*/ 76117 w 111"/>
                  <a:gd name="T113" fmla="*/ 570 h 39"/>
                  <a:gd name="T114" fmla="*/ 76117 w 111"/>
                  <a:gd name="T115" fmla="*/ 0 h 39"/>
                  <a:gd name="T116" fmla="*/ 7611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9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1728 h 83"/>
                  <a:gd name="T2" fmla="*/ 688 w 52"/>
                  <a:gd name="T3" fmla="*/ 2770 h 83"/>
                  <a:gd name="T4" fmla="*/ 0 w 52"/>
                  <a:gd name="T5" fmla="*/ 30894 h 83"/>
                  <a:gd name="T6" fmla="*/ 0 w 52"/>
                  <a:gd name="T7" fmla="*/ 31935 h 83"/>
                  <a:gd name="T8" fmla="*/ 2028 w 52"/>
                  <a:gd name="T9" fmla="*/ 46012 h 83"/>
                  <a:gd name="T10" fmla="*/ 2850 w 52"/>
                  <a:gd name="T11" fmla="*/ 46012 h 83"/>
                  <a:gd name="T12" fmla="*/ 3533 w 52"/>
                  <a:gd name="T13" fmla="*/ 45443 h 83"/>
                  <a:gd name="T14" fmla="*/ 4878 w 52"/>
                  <a:gd name="T15" fmla="*/ 46012 h 83"/>
                  <a:gd name="T16" fmla="*/ 5561 w 52"/>
                  <a:gd name="T17" fmla="*/ 45443 h 83"/>
                  <a:gd name="T18" fmla="*/ 5561 w 52"/>
                  <a:gd name="T19" fmla="*/ 43238 h 83"/>
                  <a:gd name="T20" fmla="*/ 6223 w 52"/>
                  <a:gd name="T21" fmla="*/ 42099 h 83"/>
                  <a:gd name="T22" fmla="*/ 6906 w 52"/>
                  <a:gd name="T23" fmla="*/ 43238 h 83"/>
                  <a:gd name="T24" fmla="*/ 6906 w 52"/>
                  <a:gd name="T25" fmla="*/ 43832 h 83"/>
                  <a:gd name="T26" fmla="*/ 7594 w 52"/>
                  <a:gd name="T27" fmla="*/ 44849 h 83"/>
                  <a:gd name="T28" fmla="*/ 9068 w 52"/>
                  <a:gd name="T29" fmla="*/ 46577 h 83"/>
                  <a:gd name="T30" fmla="*/ 9756 w 52"/>
                  <a:gd name="T31" fmla="*/ 46577 h 83"/>
                  <a:gd name="T32" fmla="*/ 10413 w 52"/>
                  <a:gd name="T33" fmla="*/ 46577 h 83"/>
                  <a:gd name="T34" fmla="*/ 11784 w 52"/>
                  <a:gd name="T35" fmla="*/ 45443 h 83"/>
                  <a:gd name="T36" fmla="*/ 11784 w 52"/>
                  <a:gd name="T37" fmla="*/ 45443 h 83"/>
                  <a:gd name="T38" fmla="*/ 12446 w 52"/>
                  <a:gd name="T39" fmla="*/ 44849 h 83"/>
                  <a:gd name="T40" fmla="*/ 12446 w 52"/>
                  <a:gd name="T41" fmla="*/ 44849 h 83"/>
                  <a:gd name="T42" fmla="*/ 12446 w 52"/>
                  <a:gd name="T43" fmla="*/ 44401 h 83"/>
                  <a:gd name="T44" fmla="*/ 11784 w 52"/>
                  <a:gd name="T45" fmla="*/ 44401 h 83"/>
                  <a:gd name="T46" fmla="*/ 11784 w 52"/>
                  <a:gd name="T47" fmla="*/ 43832 h 83"/>
                  <a:gd name="T48" fmla="*/ 12446 w 52"/>
                  <a:gd name="T49" fmla="*/ 43238 h 83"/>
                  <a:gd name="T50" fmla="*/ 12446 w 52"/>
                  <a:gd name="T51" fmla="*/ 42668 h 83"/>
                  <a:gd name="T52" fmla="*/ 11101 w 52"/>
                  <a:gd name="T53" fmla="*/ 42099 h 83"/>
                  <a:gd name="T54" fmla="*/ 11101 w 52"/>
                  <a:gd name="T55" fmla="*/ 42099 h 83"/>
                  <a:gd name="T56" fmla="*/ 10413 w 52"/>
                  <a:gd name="T57" fmla="*/ 42099 h 83"/>
                  <a:gd name="T58" fmla="*/ 9756 w 52"/>
                  <a:gd name="T59" fmla="*/ 40940 h 83"/>
                  <a:gd name="T60" fmla="*/ 9756 w 52"/>
                  <a:gd name="T61" fmla="*/ 40371 h 83"/>
                  <a:gd name="T62" fmla="*/ 9756 w 52"/>
                  <a:gd name="T63" fmla="*/ 39899 h 83"/>
                  <a:gd name="T64" fmla="*/ 9756 w 52"/>
                  <a:gd name="T65" fmla="*/ 39899 h 83"/>
                  <a:gd name="T66" fmla="*/ 9756 w 52"/>
                  <a:gd name="T67" fmla="*/ 39329 h 83"/>
                  <a:gd name="T68" fmla="*/ 36148 w 52"/>
                  <a:gd name="T69" fmla="*/ 37007 h 83"/>
                  <a:gd name="T70" fmla="*/ 36148 w 52"/>
                  <a:gd name="T71" fmla="*/ 36438 h 83"/>
                  <a:gd name="T72" fmla="*/ 34802 w 52"/>
                  <a:gd name="T73" fmla="*/ 35396 h 83"/>
                  <a:gd name="T74" fmla="*/ 34802 w 52"/>
                  <a:gd name="T75" fmla="*/ 32529 h 83"/>
                  <a:gd name="T76" fmla="*/ 33298 w 52"/>
                  <a:gd name="T77" fmla="*/ 30894 h 83"/>
                  <a:gd name="T78" fmla="*/ 33298 w 52"/>
                  <a:gd name="T79" fmla="*/ 29166 h 83"/>
                  <a:gd name="T80" fmla="*/ 34114 w 52"/>
                  <a:gd name="T81" fmla="*/ 28027 h 83"/>
                  <a:gd name="T82" fmla="*/ 34114 w 52"/>
                  <a:gd name="T83" fmla="*/ 26416 h 83"/>
                  <a:gd name="T84" fmla="*/ 34802 w 52"/>
                  <a:gd name="T85" fmla="*/ 25257 h 83"/>
                  <a:gd name="T86" fmla="*/ 35460 w 52"/>
                  <a:gd name="T87" fmla="*/ 25257 h 83"/>
                  <a:gd name="T88" fmla="*/ 34114 w 52"/>
                  <a:gd name="T89" fmla="*/ 24688 h 83"/>
                  <a:gd name="T90" fmla="*/ 34802 w 52"/>
                  <a:gd name="T91" fmla="*/ 23524 h 83"/>
                  <a:gd name="T92" fmla="*/ 34114 w 52"/>
                  <a:gd name="T93" fmla="*/ 23052 h 83"/>
                  <a:gd name="T94" fmla="*/ 33298 w 52"/>
                  <a:gd name="T95" fmla="*/ 22483 h 83"/>
                  <a:gd name="T96" fmla="*/ 32615 w 52"/>
                  <a:gd name="T97" fmla="*/ 21913 h 83"/>
                  <a:gd name="T98" fmla="*/ 31953 w 52"/>
                  <a:gd name="T99" fmla="*/ 20755 h 83"/>
                  <a:gd name="T100" fmla="*/ 31270 w 52"/>
                  <a:gd name="T101" fmla="*/ 20185 h 83"/>
                  <a:gd name="T102" fmla="*/ 25047 w 52"/>
                  <a:gd name="T103" fmla="*/ 0 h 83"/>
                  <a:gd name="T104" fmla="*/ 0 w 52"/>
                  <a:gd name="T105" fmla="*/ 1728 h 83"/>
                  <a:gd name="T106" fmla="*/ 0 w 52"/>
                  <a:gd name="T107" fmla="*/ 1728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0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3466 w 57"/>
                  <a:gd name="T1" fmla="*/ 31012 h 63"/>
                  <a:gd name="T2" fmla="*/ 5447 w 57"/>
                  <a:gd name="T3" fmla="*/ 31582 h 63"/>
                  <a:gd name="T4" fmla="*/ 6775 w 57"/>
                  <a:gd name="T5" fmla="*/ 31012 h 63"/>
                  <a:gd name="T6" fmla="*/ 8781 w 57"/>
                  <a:gd name="T7" fmla="*/ 33317 h 63"/>
                  <a:gd name="T8" fmla="*/ 12248 w 57"/>
                  <a:gd name="T9" fmla="*/ 33789 h 63"/>
                  <a:gd name="T10" fmla="*/ 14907 w 57"/>
                  <a:gd name="T11" fmla="*/ 34360 h 63"/>
                  <a:gd name="T12" fmla="*/ 17021 w 57"/>
                  <a:gd name="T13" fmla="*/ 34360 h 63"/>
                  <a:gd name="T14" fmla="*/ 19027 w 57"/>
                  <a:gd name="T15" fmla="*/ 34360 h 63"/>
                  <a:gd name="T16" fmla="*/ 19706 w 57"/>
                  <a:gd name="T17" fmla="*/ 33317 h 63"/>
                  <a:gd name="T18" fmla="*/ 21034 w 57"/>
                  <a:gd name="T19" fmla="*/ 33317 h 63"/>
                  <a:gd name="T20" fmla="*/ 23142 w 57"/>
                  <a:gd name="T21" fmla="*/ 34954 h 63"/>
                  <a:gd name="T22" fmla="*/ 24475 w 57"/>
                  <a:gd name="T23" fmla="*/ 35524 h 63"/>
                  <a:gd name="T24" fmla="*/ 26481 w 57"/>
                  <a:gd name="T25" fmla="*/ 34360 h 63"/>
                  <a:gd name="T26" fmla="*/ 27134 w 57"/>
                  <a:gd name="T27" fmla="*/ 32747 h 63"/>
                  <a:gd name="T28" fmla="*/ 27808 w 57"/>
                  <a:gd name="T29" fmla="*/ 29277 h 63"/>
                  <a:gd name="T30" fmla="*/ 29947 w 57"/>
                  <a:gd name="T31" fmla="*/ 30442 h 63"/>
                  <a:gd name="T32" fmla="*/ 30601 w 57"/>
                  <a:gd name="T33" fmla="*/ 28804 h 63"/>
                  <a:gd name="T34" fmla="*/ 31928 w 57"/>
                  <a:gd name="T35" fmla="*/ 26499 h 63"/>
                  <a:gd name="T36" fmla="*/ 32607 w 57"/>
                  <a:gd name="T37" fmla="*/ 25340 h 63"/>
                  <a:gd name="T38" fmla="*/ 34588 w 57"/>
                  <a:gd name="T39" fmla="*/ 24770 h 63"/>
                  <a:gd name="T40" fmla="*/ 36074 w 57"/>
                  <a:gd name="T41" fmla="*/ 23152 h 63"/>
                  <a:gd name="T42" fmla="*/ 37401 w 57"/>
                  <a:gd name="T43" fmla="*/ 21987 h 63"/>
                  <a:gd name="T44" fmla="*/ 37401 w 57"/>
                  <a:gd name="T45" fmla="*/ 20257 h 63"/>
                  <a:gd name="T46" fmla="*/ 38055 w 57"/>
                  <a:gd name="T47" fmla="*/ 19209 h 63"/>
                  <a:gd name="T48" fmla="*/ 36722 w 57"/>
                  <a:gd name="T49" fmla="*/ 14697 h 63"/>
                  <a:gd name="T50" fmla="*/ 37401 w 57"/>
                  <a:gd name="T51" fmla="*/ 12967 h 63"/>
                  <a:gd name="T52" fmla="*/ 38729 w 57"/>
                  <a:gd name="T53" fmla="*/ 12373 h 63"/>
                  <a:gd name="T54" fmla="*/ 31275 w 57"/>
                  <a:gd name="T55" fmla="*/ 1735 h 63"/>
                  <a:gd name="T56" fmla="*/ 28487 w 57"/>
                  <a:gd name="T57" fmla="*/ 3348 h 63"/>
                  <a:gd name="T58" fmla="*/ 25154 w 57"/>
                  <a:gd name="T59" fmla="*/ 5677 h 63"/>
                  <a:gd name="T60" fmla="*/ 23142 w 57"/>
                  <a:gd name="T61" fmla="*/ 5677 h 63"/>
                  <a:gd name="T62" fmla="*/ 20355 w 57"/>
                  <a:gd name="T63" fmla="*/ 7290 h 63"/>
                  <a:gd name="T64" fmla="*/ 18374 w 57"/>
                  <a:gd name="T65" fmla="*/ 6720 h 63"/>
                  <a:gd name="T66" fmla="*/ 17021 w 57"/>
                  <a:gd name="T67" fmla="*/ 6720 h 63"/>
                  <a:gd name="T68" fmla="*/ 17021 w 57"/>
                  <a:gd name="T69" fmla="*/ 6247 h 63"/>
                  <a:gd name="T70" fmla="*/ 12901 w 57"/>
                  <a:gd name="T71" fmla="*/ 5083 h 63"/>
                  <a:gd name="T72" fmla="*/ 11574 w 57"/>
                  <a:gd name="T73" fmla="*/ 5677 h 63"/>
                  <a:gd name="T74" fmla="*/ 0 w 57"/>
                  <a:gd name="T75" fmla="*/ 6247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1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1338 w 119"/>
                  <a:gd name="T1" fmla="*/ 23264 h 51"/>
                  <a:gd name="T2" fmla="*/ 2840 w 119"/>
                  <a:gd name="T3" fmla="*/ 22122 h 51"/>
                  <a:gd name="T4" fmla="*/ 3496 w 119"/>
                  <a:gd name="T5" fmla="*/ 20477 h 51"/>
                  <a:gd name="T6" fmla="*/ 9698 w 119"/>
                  <a:gd name="T7" fmla="*/ 17567 h 51"/>
                  <a:gd name="T8" fmla="*/ 12400 w 119"/>
                  <a:gd name="T9" fmla="*/ 15350 h 51"/>
                  <a:gd name="T10" fmla="*/ 13876 w 119"/>
                  <a:gd name="T11" fmla="*/ 15350 h 51"/>
                  <a:gd name="T12" fmla="*/ 14558 w 119"/>
                  <a:gd name="T13" fmla="*/ 14208 h 51"/>
                  <a:gd name="T14" fmla="*/ 15896 w 119"/>
                  <a:gd name="T15" fmla="*/ 14208 h 51"/>
                  <a:gd name="T16" fmla="*/ 19392 w 119"/>
                  <a:gd name="T17" fmla="*/ 13041 h 51"/>
                  <a:gd name="T18" fmla="*/ 22755 w 119"/>
                  <a:gd name="T19" fmla="*/ 9652 h 51"/>
                  <a:gd name="T20" fmla="*/ 22755 w 119"/>
                  <a:gd name="T21" fmla="*/ 7343 h 51"/>
                  <a:gd name="T22" fmla="*/ 25594 w 119"/>
                  <a:gd name="T23" fmla="*/ 7343 h 51"/>
                  <a:gd name="T24" fmla="*/ 28957 w 119"/>
                  <a:gd name="T25" fmla="*/ 6865 h 51"/>
                  <a:gd name="T26" fmla="*/ 77988 w 119"/>
                  <a:gd name="T27" fmla="*/ 571 h 51"/>
                  <a:gd name="T28" fmla="*/ 78669 w 119"/>
                  <a:gd name="T29" fmla="*/ 1167 h 51"/>
                  <a:gd name="T30" fmla="*/ 80141 w 119"/>
                  <a:gd name="T31" fmla="*/ 2788 h 51"/>
                  <a:gd name="T32" fmla="*/ 80141 w 119"/>
                  <a:gd name="T33" fmla="*/ 3383 h 51"/>
                  <a:gd name="T34" fmla="*/ 78669 w 119"/>
                  <a:gd name="T35" fmla="*/ 2788 h 51"/>
                  <a:gd name="T36" fmla="*/ 77988 w 119"/>
                  <a:gd name="T37" fmla="*/ 3383 h 51"/>
                  <a:gd name="T38" fmla="*/ 75281 w 119"/>
                  <a:gd name="T39" fmla="*/ 4531 h 51"/>
                  <a:gd name="T40" fmla="*/ 72472 w 119"/>
                  <a:gd name="T41" fmla="*/ 6293 h 51"/>
                  <a:gd name="T42" fmla="*/ 73128 w 119"/>
                  <a:gd name="T43" fmla="*/ 6865 h 51"/>
                  <a:gd name="T44" fmla="*/ 77306 w 119"/>
                  <a:gd name="T45" fmla="*/ 5126 h 51"/>
                  <a:gd name="T46" fmla="*/ 78669 w 119"/>
                  <a:gd name="T47" fmla="*/ 6293 h 51"/>
                  <a:gd name="T48" fmla="*/ 79331 w 119"/>
                  <a:gd name="T49" fmla="*/ 6293 h 51"/>
                  <a:gd name="T50" fmla="*/ 81484 w 119"/>
                  <a:gd name="T51" fmla="*/ 5126 h 51"/>
                  <a:gd name="T52" fmla="*/ 82165 w 119"/>
                  <a:gd name="T53" fmla="*/ 7914 h 51"/>
                  <a:gd name="T54" fmla="*/ 80828 w 119"/>
                  <a:gd name="T55" fmla="*/ 9652 h 51"/>
                  <a:gd name="T56" fmla="*/ 78669 w 119"/>
                  <a:gd name="T57" fmla="*/ 10824 h 51"/>
                  <a:gd name="T58" fmla="*/ 75963 w 119"/>
                  <a:gd name="T59" fmla="*/ 11395 h 51"/>
                  <a:gd name="T60" fmla="*/ 75281 w 119"/>
                  <a:gd name="T61" fmla="*/ 10824 h 51"/>
                  <a:gd name="T62" fmla="*/ 74625 w 119"/>
                  <a:gd name="T63" fmla="*/ 10248 h 51"/>
                  <a:gd name="T64" fmla="*/ 74625 w 119"/>
                  <a:gd name="T65" fmla="*/ 11991 h 51"/>
                  <a:gd name="T66" fmla="*/ 75281 w 119"/>
                  <a:gd name="T67" fmla="*/ 12445 h 51"/>
                  <a:gd name="T68" fmla="*/ 75963 w 119"/>
                  <a:gd name="T69" fmla="*/ 13612 h 51"/>
                  <a:gd name="T70" fmla="*/ 72472 w 119"/>
                  <a:gd name="T71" fmla="*/ 15350 h 51"/>
                  <a:gd name="T72" fmla="*/ 72472 w 119"/>
                  <a:gd name="T73" fmla="*/ 16517 h 51"/>
                  <a:gd name="T74" fmla="*/ 77306 w 119"/>
                  <a:gd name="T75" fmla="*/ 15350 h 51"/>
                  <a:gd name="T76" fmla="*/ 78669 w 119"/>
                  <a:gd name="T77" fmla="*/ 15350 h 51"/>
                  <a:gd name="T78" fmla="*/ 75281 w 119"/>
                  <a:gd name="T79" fmla="*/ 18162 h 51"/>
                  <a:gd name="T80" fmla="*/ 71129 w 119"/>
                  <a:gd name="T81" fmla="*/ 20477 h 51"/>
                  <a:gd name="T82" fmla="*/ 70447 w 119"/>
                  <a:gd name="T83" fmla="*/ 21072 h 51"/>
                  <a:gd name="T84" fmla="*/ 66270 w 119"/>
                  <a:gd name="T85" fmla="*/ 25027 h 51"/>
                  <a:gd name="T86" fmla="*/ 64245 w 119"/>
                  <a:gd name="T87" fmla="*/ 28391 h 51"/>
                  <a:gd name="T88" fmla="*/ 47693 w 119"/>
                  <a:gd name="T89" fmla="*/ 22122 h 51"/>
                  <a:gd name="T90" fmla="*/ 34473 w 119"/>
                  <a:gd name="T91" fmla="*/ 20477 h 51"/>
                  <a:gd name="T92" fmla="*/ 33817 w 119"/>
                  <a:gd name="T93" fmla="*/ 20477 h 51"/>
                  <a:gd name="T94" fmla="*/ 20730 w 119"/>
                  <a:gd name="T95" fmla="*/ 21072 h 51"/>
                  <a:gd name="T96" fmla="*/ 17921 w 119"/>
                  <a:gd name="T97" fmla="*/ 22693 h 51"/>
                  <a:gd name="T98" fmla="*/ 0 w 119"/>
                  <a:gd name="T99" fmla="*/ 256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2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13926 w 61"/>
                  <a:gd name="T1" fmla="*/ 0 h 60"/>
                  <a:gd name="T2" fmla="*/ 13926 w 61"/>
                  <a:gd name="T3" fmla="*/ 1738 h 60"/>
                  <a:gd name="T4" fmla="*/ 14588 w 61"/>
                  <a:gd name="T5" fmla="*/ 2788 h 60"/>
                  <a:gd name="T6" fmla="*/ 13110 w 61"/>
                  <a:gd name="T7" fmla="*/ 7345 h 60"/>
                  <a:gd name="T8" fmla="*/ 13110 w 61"/>
                  <a:gd name="T9" fmla="*/ 8487 h 60"/>
                  <a:gd name="T10" fmla="*/ 12428 w 61"/>
                  <a:gd name="T11" fmla="*/ 10826 h 60"/>
                  <a:gd name="T12" fmla="*/ 10401 w 61"/>
                  <a:gd name="T13" fmla="*/ 12472 h 60"/>
                  <a:gd name="T14" fmla="*/ 9056 w 61"/>
                  <a:gd name="T15" fmla="*/ 13043 h 60"/>
                  <a:gd name="T16" fmla="*/ 7558 w 61"/>
                  <a:gd name="T17" fmla="*/ 13615 h 60"/>
                  <a:gd name="T18" fmla="*/ 6896 w 61"/>
                  <a:gd name="T19" fmla="*/ 14787 h 60"/>
                  <a:gd name="T20" fmla="*/ 6214 w 61"/>
                  <a:gd name="T21" fmla="*/ 17121 h 60"/>
                  <a:gd name="T22" fmla="*/ 4187 w 61"/>
                  <a:gd name="T23" fmla="*/ 17121 h 60"/>
                  <a:gd name="T24" fmla="*/ 2843 w 61"/>
                  <a:gd name="T25" fmla="*/ 19338 h 60"/>
                  <a:gd name="T26" fmla="*/ 2843 w 61"/>
                  <a:gd name="T27" fmla="*/ 21653 h 60"/>
                  <a:gd name="T28" fmla="*/ 1344 w 61"/>
                  <a:gd name="T29" fmla="*/ 23298 h 60"/>
                  <a:gd name="T30" fmla="*/ 0 w 61"/>
                  <a:gd name="T31" fmla="*/ 24466 h 60"/>
                  <a:gd name="T32" fmla="*/ 0 w 61"/>
                  <a:gd name="T33" fmla="*/ 26209 h 60"/>
                  <a:gd name="T34" fmla="*/ 2027 w 61"/>
                  <a:gd name="T35" fmla="*/ 28997 h 60"/>
                  <a:gd name="T36" fmla="*/ 4187 w 61"/>
                  <a:gd name="T37" fmla="*/ 30741 h 60"/>
                  <a:gd name="T38" fmla="*/ 5531 w 61"/>
                  <a:gd name="T39" fmla="*/ 30741 h 60"/>
                  <a:gd name="T40" fmla="*/ 5531 w 61"/>
                  <a:gd name="T41" fmla="*/ 31336 h 60"/>
                  <a:gd name="T42" fmla="*/ 6896 w 61"/>
                  <a:gd name="T43" fmla="*/ 31336 h 60"/>
                  <a:gd name="T44" fmla="*/ 6896 w 61"/>
                  <a:gd name="T45" fmla="*/ 32386 h 60"/>
                  <a:gd name="T46" fmla="*/ 10401 w 61"/>
                  <a:gd name="T47" fmla="*/ 34125 h 60"/>
                  <a:gd name="T48" fmla="*/ 12428 w 61"/>
                  <a:gd name="T49" fmla="*/ 33529 h 60"/>
                  <a:gd name="T50" fmla="*/ 13110 w 61"/>
                  <a:gd name="T51" fmla="*/ 32386 h 60"/>
                  <a:gd name="T52" fmla="*/ 14588 w 61"/>
                  <a:gd name="T53" fmla="*/ 33529 h 60"/>
                  <a:gd name="T54" fmla="*/ 17297 w 61"/>
                  <a:gd name="T55" fmla="*/ 32386 h 60"/>
                  <a:gd name="T56" fmla="*/ 17954 w 61"/>
                  <a:gd name="T57" fmla="*/ 31336 h 60"/>
                  <a:gd name="T58" fmla="*/ 20802 w 61"/>
                  <a:gd name="T59" fmla="*/ 30164 h 60"/>
                  <a:gd name="T60" fmla="*/ 22828 w 61"/>
                  <a:gd name="T61" fmla="*/ 28997 h 60"/>
                  <a:gd name="T62" fmla="*/ 22828 w 61"/>
                  <a:gd name="T63" fmla="*/ 27259 h 60"/>
                  <a:gd name="T64" fmla="*/ 26354 w 61"/>
                  <a:gd name="T65" fmla="*/ 18171 h 60"/>
                  <a:gd name="T66" fmla="*/ 27698 w 61"/>
                  <a:gd name="T67" fmla="*/ 18742 h 60"/>
                  <a:gd name="T68" fmla="*/ 28380 w 61"/>
                  <a:gd name="T69" fmla="*/ 19914 h 60"/>
                  <a:gd name="T70" fmla="*/ 30541 w 61"/>
                  <a:gd name="T71" fmla="*/ 18171 h 60"/>
                  <a:gd name="T72" fmla="*/ 31885 w 61"/>
                  <a:gd name="T73" fmla="*/ 15383 h 60"/>
                  <a:gd name="T74" fmla="*/ 33912 w 61"/>
                  <a:gd name="T75" fmla="*/ 14211 h 60"/>
                  <a:gd name="T76" fmla="*/ 35384 w 61"/>
                  <a:gd name="T77" fmla="*/ 13043 h 60"/>
                  <a:gd name="T78" fmla="*/ 36072 w 61"/>
                  <a:gd name="T79" fmla="*/ 11422 h 60"/>
                  <a:gd name="T80" fmla="*/ 36072 w 61"/>
                  <a:gd name="T81" fmla="*/ 10826 h 60"/>
                  <a:gd name="T82" fmla="*/ 36072 w 61"/>
                  <a:gd name="T83" fmla="*/ 8487 h 60"/>
                  <a:gd name="T84" fmla="*/ 40941 w 61"/>
                  <a:gd name="T85" fmla="*/ 10826 h 60"/>
                  <a:gd name="T86" fmla="*/ 41598 w 61"/>
                  <a:gd name="T87" fmla="*/ 10826 h 60"/>
                  <a:gd name="T88" fmla="*/ 40941 w 61"/>
                  <a:gd name="T89" fmla="*/ 7345 h 60"/>
                  <a:gd name="T90" fmla="*/ 40259 w 61"/>
                  <a:gd name="T91" fmla="*/ 6295 h 60"/>
                  <a:gd name="T92" fmla="*/ 38781 w 61"/>
                  <a:gd name="T93" fmla="*/ 6295 h 60"/>
                  <a:gd name="T94" fmla="*/ 35384 w 61"/>
                  <a:gd name="T95" fmla="*/ 6866 h 60"/>
                  <a:gd name="T96" fmla="*/ 33912 w 61"/>
                  <a:gd name="T97" fmla="*/ 7916 h 60"/>
                  <a:gd name="T98" fmla="*/ 31885 w 61"/>
                  <a:gd name="T99" fmla="*/ 7345 h 60"/>
                  <a:gd name="T100" fmla="*/ 31197 w 61"/>
                  <a:gd name="T101" fmla="*/ 8487 h 60"/>
                  <a:gd name="T102" fmla="*/ 29171 w 61"/>
                  <a:gd name="T103" fmla="*/ 9659 h 60"/>
                  <a:gd name="T104" fmla="*/ 27015 w 61"/>
                  <a:gd name="T105" fmla="*/ 11422 h 60"/>
                  <a:gd name="T106" fmla="*/ 24984 w 61"/>
                  <a:gd name="T107" fmla="*/ 7345 h 60"/>
                  <a:gd name="T108" fmla="*/ 14588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3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1734 h 62"/>
                  <a:gd name="T2" fmla="*/ 42183 w 67"/>
                  <a:gd name="T3" fmla="*/ 0 h 62"/>
                  <a:gd name="T4" fmla="*/ 42183 w 67"/>
                  <a:gd name="T5" fmla="*/ 570 h 62"/>
                  <a:gd name="T6" fmla="*/ 42873 w 67"/>
                  <a:gd name="T7" fmla="*/ 1164 h 62"/>
                  <a:gd name="T8" fmla="*/ 43563 w 67"/>
                  <a:gd name="T9" fmla="*/ 1734 h 62"/>
                  <a:gd name="T10" fmla="*/ 42873 w 67"/>
                  <a:gd name="T11" fmla="*/ 2776 h 62"/>
                  <a:gd name="T12" fmla="*/ 42183 w 67"/>
                  <a:gd name="T13" fmla="*/ 3346 h 62"/>
                  <a:gd name="T14" fmla="*/ 40834 w 67"/>
                  <a:gd name="T15" fmla="*/ 4506 h 62"/>
                  <a:gd name="T16" fmla="*/ 40834 w 67"/>
                  <a:gd name="T17" fmla="*/ 5076 h 62"/>
                  <a:gd name="T18" fmla="*/ 47090 w 67"/>
                  <a:gd name="T19" fmla="*/ 5076 h 62"/>
                  <a:gd name="T20" fmla="*/ 47090 w 67"/>
                  <a:gd name="T21" fmla="*/ 5076 h 62"/>
                  <a:gd name="T22" fmla="*/ 47090 w 67"/>
                  <a:gd name="T23" fmla="*/ 5670 h 62"/>
                  <a:gd name="T24" fmla="*/ 46426 w 67"/>
                  <a:gd name="T25" fmla="*/ 6712 h 62"/>
                  <a:gd name="T26" fmla="*/ 45736 w 67"/>
                  <a:gd name="T27" fmla="*/ 7282 h 62"/>
                  <a:gd name="T28" fmla="*/ 45051 w 67"/>
                  <a:gd name="T29" fmla="*/ 9586 h 62"/>
                  <a:gd name="T30" fmla="*/ 43563 w 67"/>
                  <a:gd name="T31" fmla="*/ 10750 h 62"/>
                  <a:gd name="T32" fmla="*/ 43563 w 67"/>
                  <a:gd name="T33" fmla="*/ 12363 h 62"/>
                  <a:gd name="T34" fmla="*/ 43563 w 67"/>
                  <a:gd name="T35" fmla="*/ 14092 h 62"/>
                  <a:gd name="T36" fmla="*/ 43563 w 67"/>
                  <a:gd name="T37" fmla="*/ 14092 h 62"/>
                  <a:gd name="T38" fmla="*/ 42183 w 67"/>
                  <a:gd name="T39" fmla="*/ 14686 h 62"/>
                  <a:gd name="T40" fmla="*/ 42183 w 67"/>
                  <a:gd name="T41" fmla="*/ 15256 h 62"/>
                  <a:gd name="T42" fmla="*/ 40144 w 67"/>
                  <a:gd name="T43" fmla="*/ 16298 h 62"/>
                  <a:gd name="T44" fmla="*/ 40144 w 67"/>
                  <a:gd name="T45" fmla="*/ 18032 h 62"/>
                  <a:gd name="T46" fmla="*/ 40144 w 67"/>
                  <a:gd name="T47" fmla="*/ 19645 h 62"/>
                  <a:gd name="T48" fmla="*/ 39320 w 67"/>
                  <a:gd name="T49" fmla="*/ 20215 h 62"/>
                  <a:gd name="T50" fmla="*/ 37945 w 67"/>
                  <a:gd name="T51" fmla="*/ 21379 h 62"/>
                  <a:gd name="T52" fmla="*/ 36591 w 67"/>
                  <a:gd name="T53" fmla="*/ 22538 h 62"/>
                  <a:gd name="T54" fmla="*/ 35901 w 67"/>
                  <a:gd name="T55" fmla="*/ 23108 h 62"/>
                  <a:gd name="T56" fmla="*/ 35901 w 67"/>
                  <a:gd name="T57" fmla="*/ 24155 h 62"/>
                  <a:gd name="T58" fmla="*/ 35077 w 67"/>
                  <a:gd name="T59" fmla="*/ 25314 h 62"/>
                  <a:gd name="T60" fmla="*/ 35077 w 67"/>
                  <a:gd name="T61" fmla="*/ 25884 h 62"/>
                  <a:gd name="T62" fmla="*/ 34418 w 67"/>
                  <a:gd name="T63" fmla="*/ 27618 h 62"/>
                  <a:gd name="T64" fmla="*/ 33728 w 67"/>
                  <a:gd name="T65" fmla="*/ 28661 h 62"/>
                  <a:gd name="T66" fmla="*/ 34418 w 67"/>
                  <a:gd name="T67" fmla="*/ 30395 h 62"/>
                  <a:gd name="T68" fmla="*/ 35077 w 67"/>
                  <a:gd name="T69" fmla="*/ 30965 h 62"/>
                  <a:gd name="T70" fmla="*/ 35077 w 67"/>
                  <a:gd name="T71" fmla="*/ 32124 h 62"/>
                  <a:gd name="T72" fmla="*/ 35077 w 67"/>
                  <a:gd name="T73" fmla="*/ 32124 h 62"/>
                  <a:gd name="T74" fmla="*/ 35077 w 67"/>
                  <a:gd name="T75" fmla="*/ 32694 h 62"/>
                  <a:gd name="T76" fmla="*/ 35077 w 67"/>
                  <a:gd name="T77" fmla="*/ 32694 h 62"/>
                  <a:gd name="T78" fmla="*/ 34418 w 67"/>
                  <a:gd name="T79" fmla="*/ 33741 h 62"/>
                  <a:gd name="T80" fmla="*/ 35077 w 67"/>
                  <a:gd name="T81" fmla="*/ 34331 h 62"/>
                  <a:gd name="T82" fmla="*/ 5592 w 67"/>
                  <a:gd name="T83" fmla="*/ 34900 h 62"/>
                  <a:gd name="T84" fmla="*/ 5592 w 67"/>
                  <a:gd name="T85" fmla="*/ 29825 h 62"/>
                  <a:gd name="T86" fmla="*/ 4243 w 67"/>
                  <a:gd name="T87" fmla="*/ 29231 h 62"/>
                  <a:gd name="T88" fmla="*/ 2863 w 67"/>
                  <a:gd name="T89" fmla="*/ 29825 h 62"/>
                  <a:gd name="T90" fmla="*/ 2863 w 67"/>
                  <a:gd name="T91" fmla="*/ 29825 h 62"/>
                  <a:gd name="T92" fmla="*/ 1354 w 67"/>
                  <a:gd name="T93" fmla="*/ 28661 h 62"/>
                  <a:gd name="T94" fmla="*/ 1354 w 67"/>
                  <a:gd name="T95" fmla="*/ 12363 h 62"/>
                  <a:gd name="T96" fmla="*/ 0 w 67"/>
                  <a:gd name="T97" fmla="*/ 1734 h 62"/>
                  <a:gd name="T98" fmla="*/ 0 w 67"/>
                  <a:gd name="T99" fmla="*/ 1734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4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117702 w 189"/>
                  <a:gd name="T1" fmla="*/ 28370 h 184"/>
                  <a:gd name="T2" fmla="*/ 109358 w 189"/>
                  <a:gd name="T3" fmla="*/ 26628 h 184"/>
                  <a:gd name="T4" fmla="*/ 103853 w 189"/>
                  <a:gd name="T5" fmla="*/ 27775 h 184"/>
                  <a:gd name="T6" fmla="*/ 99812 w 189"/>
                  <a:gd name="T7" fmla="*/ 27775 h 184"/>
                  <a:gd name="T8" fmla="*/ 98342 w 189"/>
                  <a:gd name="T9" fmla="*/ 27775 h 184"/>
                  <a:gd name="T10" fmla="*/ 96324 w 189"/>
                  <a:gd name="T11" fmla="*/ 26628 h 184"/>
                  <a:gd name="T12" fmla="*/ 94301 w 189"/>
                  <a:gd name="T13" fmla="*/ 28941 h 184"/>
                  <a:gd name="T14" fmla="*/ 92836 w 189"/>
                  <a:gd name="T15" fmla="*/ 27199 h 184"/>
                  <a:gd name="T16" fmla="*/ 88795 w 189"/>
                  <a:gd name="T17" fmla="*/ 26628 h 184"/>
                  <a:gd name="T18" fmla="*/ 85988 w 189"/>
                  <a:gd name="T19" fmla="*/ 26154 h 184"/>
                  <a:gd name="T20" fmla="*/ 81819 w 189"/>
                  <a:gd name="T21" fmla="*/ 24988 h 184"/>
                  <a:gd name="T22" fmla="*/ 79140 w 189"/>
                  <a:gd name="T23" fmla="*/ 24412 h 184"/>
                  <a:gd name="T24" fmla="*/ 74971 w 189"/>
                  <a:gd name="T25" fmla="*/ 23246 h 184"/>
                  <a:gd name="T26" fmla="*/ 72948 w 189"/>
                  <a:gd name="T27" fmla="*/ 21508 h 184"/>
                  <a:gd name="T28" fmla="*/ 68779 w 189"/>
                  <a:gd name="T29" fmla="*/ 20459 h 184"/>
                  <a:gd name="T30" fmla="*/ 39898 w 189"/>
                  <a:gd name="T31" fmla="*/ 0 h 184"/>
                  <a:gd name="T32" fmla="*/ 0 w 189"/>
                  <a:gd name="T33" fmla="*/ 40800 h 184"/>
                  <a:gd name="T34" fmla="*/ 681 w 189"/>
                  <a:gd name="T35" fmla="*/ 42538 h 184"/>
                  <a:gd name="T36" fmla="*/ 3488 w 189"/>
                  <a:gd name="T37" fmla="*/ 45920 h 184"/>
                  <a:gd name="T38" fmla="*/ 15847 w 189"/>
                  <a:gd name="T39" fmla="*/ 56140 h 184"/>
                  <a:gd name="T40" fmla="*/ 17209 w 189"/>
                  <a:gd name="T41" fmla="*/ 59048 h 184"/>
                  <a:gd name="T42" fmla="*/ 26208 w 189"/>
                  <a:gd name="T43" fmla="*/ 69741 h 184"/>
                  <a:gd name="T44" fmla="*/ 33731 w 189"/>
                  <a:gd name="T45" fmla="*/ 70908 h 184"/>
                  <a:gd name="T46" fmla="*/ 38561 w 189"/>
                  <a:gd name="T47" fmla="*/ 64646 h 184"/>
                  <a:gd name="T48" fmla="*/ 41235 w 189"/>
                  <a:gd name="T49" fmla="*/ 64046 h 184"/>
                  <a:gd name="T50" fmla="*/ 46090 w 189"/>
                  <a:gd name="T51" fmla="*/ 65217 h 184"/>
                  <a:gd name="T52" fmla="*/ 51596 w 189"/>
                  <a:gd name="T53" fmla="*/ 67550 h 184"/>
                  <a:gd name="T54" fmla="*/ 52938 w 189"/>
                  <a:gd name="T55" fmla="*/ 68692 h 184"/>
                  <a:gd name="T56" fmla="*/ 57107 w 189"/>
                  <a:gd name="T57" fmla="*/ 73241 h 184"/>
                  <a:gd name="T58" fmla="*/ 64636 w 189"/>
                  <a:gd name="T59" fmla="*/ 84510 h 184"/>
                  <a:gd name="T60" fmla="*/ 68779 w 189"/>
                  <a:gd name="T61" fmla="*/ 87892 h 184"/>
                  <a:gd name="T62" fmla="*/ 70142 w 189"/>
                  <a:gd name="T63" fmla="*/ 93582 h 184"/>
                  <a:gd name="T64" fmla="*/ 76441 w 189"/>
                  <a:gd name="T65" fmla="*/ 99849 h 184"/>
                  <a:gd name="T66" fmla="*/ 86644 w 189"/>
                  <a:gd name="T67" fmla="*/ 102636 h 184"/>
                  <a:gd name="T68" fmla="*/ 92836 w 189"/>
                  <a:gd name="T69" fmla="*/ 103231 h 184"/>
                  <a:gd name="T70" fmla="*/ 92155 w 189"/>
                  <a:gd name="T71" fmla="*/ 102065 h 184"/>
                  <a:gd name="T72" fmla="*/ 90157 w 189"/>
                  <a:gd name="T73" fmla="*/ 91938 h 184"/>
                  <a:gd name="T74" fmla="*/ 89476 w 189"/>
                  <a:gd name="T75" fmla="*/ 90796 h 184"/>
                  <a:gd name="T76" fmla="*/ 91494 w 189"/>
                  <a:gd name="T77" fmla="*/ 86842 h 184"/>
                  <a:gd name="T78" fmla="*/ 92155 w 189"/>
                  <a:gd name="T79" fmla="*/ 85676 h 184"/>
                  <a:gd name="T80" fmla="*/ 94301 w 189"/>
                  <a:gd name="T81" fmla="*/ 82294 h 184"/>
                  <a:gd name="T82" fmla="*/ 95668 w 189"/>
                  <a:gd name="T83" fmla="*/ 82294 h 184"/>
                  <a:gd name="T84" fmla="*/ 97005 w 189"/>
                  <a:gd name="T85" fmla="*/ 80556 h 184"/>
                  <a:gd name="T86" fmla="*/ 98342 w 189"/>
                  <a:gd name="T87" fmla="*/ 80556 h 184"/>
                  <a:gd name="T88" fmla="*/ 101174 w 189"/>
                  <a:gd name="T89" fmla="*/ 79385 h 184"/>
                  <a:gd name="T90" fmla="*/ 102516 w 189"/>
                  <a:gd name="T91" fmla="*/ 77194 h 184"/>
                  <a:gd name="T92" fmla="*/ 103171 w 189"/>
                  <a:gd name="T93" fmla="*/ 78341 h 184"/>
                  <a:gd name="T94" fmla="*/ 113533 w 189"/>
                  <a:gd name="T95" fmla="*/ 73695 h 184"/>
                  <a:gd name="T96" fmla="*/ 115551 w 189"/>
                  <a:gd name="T97" fmla="*/ 68692 h 184"/>
                  <a:gd name="T98" fmla="*/ 117702 w 189"/>
                  <a:gd name="T99" fmla="*/ 68121 h 184"/>
                  <a:gd name="T100" fmla="*/ 124549 w 189"/>
                  <a:gd name="T101" fmla="*/ 67550 h 184"/>
                  <a:gd name="T102" fmla="*/ 126567 w 189"/>
                  <a:gd name="T103" fmla="*/ 66384 h 184"/>
                  <a:gd name="T104" fmla="*/ 127356 w 189"/>
                  <a:gd name="T105" fmla="*/ 64646 h 184"/>
                  <a:gd name="T106" fmla="*/ 128037 w 189"/>
                  <a:gd name="T107" fmla="*/ 60093 h 184"/>
                  <a:gd name="T108" fmla="*/ 129374 w 189"/>
                  <a:gd name="T109" fmla="*/ 57306 h 184"/>
                  <a:gd name="T110" fmla="*/ 128718 w 189"/>
                  <a:gd name="T111" fmla="*/ 51615 h 184"/>
                  <a:gd name="T112" fmla="*/ 127356 w 189"/>
                  <a:gd name="T113" fmla="*/ 49878 h 184"/>
                  <a:gd name="T114" fmla="*/ 126567 w 189"/>
                  <a:gd name="T115" fmla="*/ 46496 h 184"/>
                  <a:gd name="T116" fmla="*/ 123868 w 189"/>
                  <a:gd name="T117" fmla="*/ 30107 h 184"/>
                  <a:gd name="T118" fmla="*/ 119694 w 189"/>
                  <a:gd name="T119" fmla="*/ 28941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6925" name="Group 28"/>
              <p:cNvGrpSpPr>
                <a:grpSpLocks/>
              </p:cNvGrpSpPr>
              <p:nvPr/>
            </p:nvGrpSpPr>
            <p:grpSpPr bwMode="auto">
              <a:xfrm>
                <a:off x="720" y="2448"/>
                <a:ext cx="1266" cy="876"/>
                <a:chOff x="768" y="2832"/>
                <a:chExt cx="1203" cy="876"/>
              </a:xfrm>
            </p:grpSpPr>
            <p:sp>
              <p:nvSpPr>
                <p:cNvPr id="36937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7841 w 188"/>
                    <a:gd name="T1" fmla="*/ 17492 h 160"/>
                    <a:gd name="T2" fmla="*/ 14640 w 188"/>
                    <a:gd name="T3" fmla="*/ 22601 h 160"/>
                    <a:gd name="T4" fmla="*/ 10138 w 188"/>
                    <a:gd name="T5" fmla="*/ 28256 h 160"/>
                    <a:gd name="T6" fmla="*/ 8999 w 188"/>
                    <a:gd name="T7" fmla="*/ 24336 h 160"/>
                    <a:gd name="T8" fmla="*/ 2769 w 188"/>
                    <a:gd name="T9" fmla="*/ 31064 h 160"/>
                    <a:gd name="T10" fmla="*/ 6230 w 188"/>
                    <a:gd name="T11" fmla="*/ 36148 h 160"/>
                    <a:gd name="T12" fmla="*/ 15112 w 188"/>
                    <a:gd name="T13" fmla="*/ 34413 h 160"/>
                    <a:gd name="T14" fmla="*/ 12343 w 188"/>
                    <a:gd name="T15" fmla="*/ 41828 h 160"/>
                    <a:gd name="T16" fmla="*/ 10138 w 188"/>
                    <a:gd name="T17" fmla="*/ 44606 h 160"/>
                    <a:gd name="T18" fmla="*/ 5636 w 188"/>
                    <a:gd name="T19" fmla="*/ 46342 h 160"/>
                    <a:gd name="T20" fmla="*/ 3339 w 188"/>
                    <a:gd name="T21" fmla="*/ 55375 h 160"/>
                    <a:gd name="T22" fmla="*/ 6230 w 188"/>
                    <a:gd name="T23" fmla="*/ 60484 h 160"/>
                    <a:gd name="T24" fmla="*/ 12343 w 188"/>
                    <a:gd name="T25" fmla="*/ 63263 h 160"/>
                    <a:gd name="T26" fmla="*/ 12343 w 188"/>
                    <a:gd name="T27" fmla="*/ 67782 h 160"/>
                    <a:gd name="T28" fmla="*/ 19590 w 188"/>
                    <a:gd name="T29" fmla="*/ 69513 h 160"/>
                    <a:gd name="T30" fmla="*/ 23522 w 188"/>
                    <a:gd name="T31" fmla="*/ 70561 h 160"/>
                    <a:gd name="T32" fmla="*/ 16251 w 188"/>
                    <a:gd name="T33" fmla="*/ 79589 h 160"/>
                    <a:gd name="T34" fmla="*/ 10610 w 188"/>
                    <a:gd name="T35" fmla="*/ 83060 h 160"/>
                    <a:gd name="T36" fmla="*/ 1728 w 188"/>
                    <a:gd name="T37" fmla="*/ 87575 h 160"/>
                    <a:gd name="T38" fmla="*/ 1728 w 188"/>
                    <a:gd name="T39" fmla="*/ 90358 h 160"/>
                    <a:gd name="T40" fmla="*/ 16251 w 188"/>
                    <a:gd name="T41" fmla="*/ 84108 h 160"/>
                    <a:gd name="T42" fmla="*/ 34824 w 188"/>
                    <a:gd name="T43" fmla="*/ 67782 h 160"/>
                    <a:gd name="T44" fmla="*/ 33091 w 188"/>
                    <a:gd name="T45" fmla="*/ 66047 h 160"/>
                    <a:gd name="T46" fmla="*/ 43229 w 188"/>
                    <a:gd name="T47" fmla="*/ 53640 h 160"/>
                    <a:gd name="T48" fmla="*/ 40343 w 188"/>
                    <a:gd name="T49" fmla="*/ 56989 h 160"/>
                    <a:gd name="T50" fmla="*/ 40932 w 188"/>
                    <a:gd name="T51" fmla="*/ 61527 h 160"/>
                    <a:gd name="T52" fmla="*/ 40343 w 188"/>
                    <a:gd name="T53" fmla="*/ 64428 h 160"/>
                    <a:gd name="T54" fmla="*/ 48300 w 188"/>
                    <a:gd name="T55" fmla="*/ 59889 h 160"/>
                    <a:gd name="T56" fmla="*/ 48300 w 188"/>
                    <a:gd name="T57" fmla="*/ 55375 h 160"/>
                    <a:gd name="T58" fmla="*/ 60074 w 188"/>
                    <a:gd name="T59" fmla="*/ 58154 h 160"/>
                    <a:gd name="T60" fmla="*/ 67914 w 188"/>
                    <a:gd name="T61" fmla="*/ 56989 h 160"/>
                    <a:gd name="T62" fmla="*/ 81391 w 188"/>
                    <a:gd name="T63" fmla="*/ 61527 h 160"/>
                    <a:gd name="T64" fmla="*/ 85893 w 188"/>
                    <a:gd name="T65" fmla="*/ 67212 h 160"/>
                    <a:gd name="T66" fmla="*/ 93165 w 188"/>
                    <a:gd name="T67" fmla="*/ 72296 h 160"/>
                    <a:gd name="T68" fmla="*/ 105483 w 188"/>
                    <a:gd name="T69" fmla="*/ 73461 h 160"/>
                    <a:gd name="T70" fmla="*/ 103755 w 188"/>
                    <a:gd name="T71" fmla="*/ 66047 h 160"/>
                    <a:gd name="T72" fmla="*/ 98801 w 188"/>
                    <a:gd name="T73" fmla="*/ 64998 h 160"/>
                    <a:gd name="T74" fmla="*/ 91437 w 188"/>
                    <a:gd name="T75" fmla="*/ 59889 h 160"/>
                    <a:gd name="T76" fmla="*/ 82433 w 188"/>
                    <a:gd name="T77" fmla="*/ 53640 h 160"/>
                    <a:gd name="T78" fmla="*/ 79094 w 188"/>
                    <a:gd name="T79" fmla="*/ 58154 h 160"/>
                    <a:gd name="T80" fmla="*/ 72392 w 188"/>
                    <a:gd name="T81" fmla="*/ 52475 h 160"/>
                    <a:gd name="T82" fmla="*/ 65593 w 188"/>
                    <a:gd name="T83" fmla="*/ 45177 h 160"/>
                    <a:gd name="T84" fmla="*/ 57183 w 188"/>
                    <a:gd name="T85" fmla="*/ 11812 h 160"/>
                    <a:gd name="T86" fmla="*/ 50500 w 188"/>
                    <a:gd name="T87" fmla="*/ 2779 h 160"/>
                    <a:gd name="T88" fmla="*/ 38732 w 188"/>
                    <a:gd name="T89" fmla="*/ 2779 h 160"/>
                    <a:gd name="T90" fmla="*/ 33091 w 188"/>
                    <a:gd name="T91" fmla="*/ 2779 h 160"/>
                    <a:gd name="T92" fmla="*/ 25250 w 188"/>
                    <a:gd name="T93" fmla="*/ 0 h 160"/>
                    <a:gd name="T94" fmla="*/ 19590 w 188"/>
                    <a:gd name="T95" fmla="*/ 2330 h 160"/>
                    <a:gd name="T96" fmla="*/ 13477 w 188"/>
                    <a:gd name="T97" fmla="*/ 7298 h 160"/>
                    <a:gd name="T98" fmla="*/ 10610 w 188"/>
                    <a:gd name="T99" fmla="*/ 11812 h 160"/>
                    <a:gd name="T100" fmla="*/ 5636 w 188"/>
                    <a:gd name="T101" fmla="*/ 14713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8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1250 w 4"/>
                    <a:gd name="T1" fmla="*/ 915 h 3"/>
                    <a:gd name="T2" fmla="*/ 1250 w 4"/>
                    <a:gd name="T3" fmla="*/ 499 h 3"/>
                    <a:gd name="T4" fmla="*/ 1250 w 4"/>
                    <a:gd name="T5" fmla="*/ 499 h 3"/>
                    <a:gd name="T6" fmla="*/ 1250 w 4"/>
                    <a:gd name="T7" fmla="*/ 499 h 3"/>
                    <a:gd name="T8" fmla="*/ 1250 w 4"/>
                    <a:gd name="T9" fmla="*/ 499 h 3"/>
                    <a:gd name="T10" fmla="*/ 1250 w 4"/>
                    <a:gd name="T11" fmla="*/ 499 h 3"/>
                    <a:gd name="T12" fmla="*/ 1250 w 4"/>
                    <a:gd name="T13" fmla="*/ 499 h 3"/>
                    <a:gd name="T14" fmla="*/ 625 w 4"/>
                    <a:gd name="T15" fmla="*/ 0 h 3"/>
                    <a:gd name="T16" fmla="*/ 625 w 4"/>
                    <a:gd name="T17" fmla="*/ 0 h 3"/>
                    <a:gd name="T18" fmla="*/ 0 w 4"/>
                    <a:gd name="T19" fmla="*/ 499 h 3"/>
                    <a:gd name="T20" fmla="*/ 0 w 4"/>
                    <a:gd name="T21" fmla="*/ 499 h 3"/>
                    <a:gd name="T22" fmla="*/ 0 w 4"/>
                    <a:gd name="T23" fmla="*/ 499 h 3"/>
                    <a:gd name="T24" fmla="*/ 0 w 4"/>
                    <a:gd name="T25" fmla="*/ 499 h 3"/>
                    <a:gd name="T26" fmla="*/ 0 w 4"/>
                    <a:gd name="T27" fmla="*/ 499 h 3"/>
                    <a:gd name="T28" fmla="*/ 0 w 4"/>
                    <a:gd name="T29" fmla="*/ 499 h 3"/>
                    <a:gd name="T30" fmla="*/ 0 w 4"/>
                    <a:gd name="T31" fmla="*/ 915 h 3"/>
                    <a:gd name="T32" fmla="*/ 0 w 4"/>
                    <a:gd name="T33" fmla="*/ 915 h 3"/>
                    <a:gd name="T34" fmla="*/ 625 w 4"/>
                    <a:gd name="T35" fmla="*/ 915 h 3"/>
                    <a:gd name="T36" fmla="*/ 625 w 4"/>
                    <a:gd name="T37" fmla="*/ 915 h 3"/>
                    <a:gd name="T38" fmla="*/ 625 w 4"/>
                    <a:gd name="T39" fmla="*/ 1414 h 3"/>
                    <a:gd name="T40" fmla="*/ 1250 w 4"/>
                    <a:gd name="T41" fmla="*/ 1414 h 3"/>
                    <a:gd name="T42" fmla="*/ 1250 w 4"/>
                    <a:gd name="T43" fmla="*/ 1414 h 3"/>
                    <a:gd name="T44" fmla="*/ 1875 w 4"/>
                    <a:gd name="T45" fmla="*/ 1414 h 3"/>
                    <a:gd name="T46" fmla="*/ 1875 w 4"/>
                    <a:gd name="T47" fmla="*/ 1414 h 3"/>
                    <a:gd name="T48" fmla="*/ 2500 w 4"/>
                    <a:gd name="T49" fmla="*/ 915 h 3"/>
                    <a:gd name="T50" fmla="*/ 2500 w 4"/>
                    <a:gd name="T51" fmla="*/ 915 h 3"/>
                    <a:gd name="T52" fmla="*/ 2500 w 4"/>
                    <a:gd name="T53" fmla="*/ 915 h 3"/>
                    <a:gd name="T54" fmla="*/ 2500 w 4"/>
                    <a:gd name="T55" fmla="*/ 499 h 3"/>
                    <a:gd name="T56" fmla="*/ 2500 w 4"/>
                    <a:gd name="T57" fmla="*/ 499 h 3"/>
                    <a:gd name="T58" fmla="*/ 2500 w 4"/>
                    <a:gd name="T59" fmla="*/ 499 h 3"/>
                    <a:gd name="T60" fmla="*/ 2500 w 4"/>
                    <a:gd name="T61" fmla="*/ 499 h 3"/>
                    <a:gd name="T62" fmla="*/ 2500 w 4"/>
                    <a:gd name="T63" fmla="*/ 499 h 3"/>
                    <a:gd name="T64" fmla="*/ 2500 w 4"/>
                    <a:gd name="T65" fmla="*/ 0 h 3"/>
                    <a:gd name="T66" fmla="*/ 2500 w 4"/>
                    <a:gd name="T67" fmla="*/ 0 h 3"/>
                    <a:gd name="T68" fmla="*/ 2500 w 4"/>
                    <a:gd name="T69" fmla="*/ 0 h 3"/>
                    <a:gd name="T70" fmla="*/ 2500 w 4"/>
                    <a:gd name="T71" fmla="*/ 0 h 3"/>
                    <a:gd name="T72" fmla="*/ 2500 w 4"/>
                    <a:gd name="T73" fmla="*/ 499 h 3"/>
                    <a:gd name="T74" fmla="*/ 1875 w 4"/>
                    <a:gd name="T75" fmla="*/ 499 h 3"/>
                    <a:gd name="T76" fmla="*/ 1875 w 4"/>
                    <a:gd name="T77" fmla="*/ 499 h 3"/>
                    <a:gd name="T78" fmla="*/ 1250 w 4"/>
                    <a:gd name="T79" fmla="*/ 915 h 3"/>
                    <a:gd name="T80" fmla="*/ 1250 w 4"/>
                    <a:gd name="T81" fmla="*/ 915 h 3"/>
                    <a:gd name="T82" fmla="*/ 1250 w 4"/>
                    <a:gd name="T83" fmla="*/ 915 h 3"/>
                    <a:gd name="T84" fmla="*/ 1250 w 4"/>
                    <a:gd name="T85" fmla="*/ 915 h 3"/>
                    <a:gd name="T86" fmla="*/ 1250 w 4"/>
                    <a:gd name="T87" fmla="*/ 1414 h 3"/>
                    <a:gd name="T88" fmla="*/ 1875 w 4"/>
                    <a:gd name="T89" fmla="*/ 1414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9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3607 w 9"/>
                    <a:gd name="T1" fmla="*/ 0 h 6"/>
                    <a:gd name="T2" fmla="*/ 2078 w 9"/>
                    <a:gd name="T3" fmla="*/ 0 h 6"/>
                    <a:gd name="T4" fmla="*/ 1529 w 9"/>
                    <a:gd name="T5" fmla="*/ 625 h 6"/>
                    <a:gd name="T6" fmla="*/ 1529 w 9"/>
                    <a:gd name="T7" fmla="*/ 625 h 6"/>
                    <a:gd name="T8" fmla="*/ 1529 w 9"/>
                    <a:gd name="T9" fmla="*/ 1250 h 6"/>
                    <a:gd name="T10" fmla="*/ 1529 w 9"/>
                    <a:gd name="T11" fmla="*/ 1875 h 6"/>
                    <a:gd name="T12" fmla="*/ 1094 w 9"/>
                    <a:gd name="T13" fmla="*/ 1875 h 6"/>
                    <a:gd name="T14" fmla="*/ 1094 w 9"/>
                    <a:gd name="T15" fmla="*/ 1875 h 6"/>
                    <a:gd name="T16" fmla="*/ 549 w 9"/>
                    <a:gd name="T17" fmla="*/ 1875 h 6"/>
                    <a:gd name="T18" fmla="*/ 549 w 9"/>
                    <a:gd name="T19" fmla="*/ 2500 h 6"/>
                    <a:gd name="T20" fmla="*/ 549 w 9"/>
                    <a:gd name="T21" fmla="*/ 3125 h 6"/>
                    <a:gd name="T22" fmla="*/ 0 w 9"/>
                    <a:gd name="T23" fmla="*/ 3125 h 6"/>
                    <a:gd name="T24" fmla="*/ 0 w 9"/>
                    <a:gd name="T25" fmla="*/ 3750 h 6"/>
                    <a:gd name="T26" fmla="*/ 0 w 9"/>
                    <a:gd name="T27" fmla="*/ 3750 h 6"/>
                    <a:gd name="T28" fmla="*/ 0 w 9"/>
                    <a:gd name="T29" fmla="*/ 3750 h 6"/>
                    <a:gd name="T30" fmla="*/ 0 w 9"/>
                    <a:gd name="T31" fmla="*/ 3750 h 6"/>
                    <a:gd name="T32" fmla="*/ 0 w 9"/>
                    <a:gd name="T33" fmla="*/ 3750 h 6"/>
                    <a:gd name="T34" fmla="*/ 0 w 9"/>
                    <a:gd name="T35" fmla="*/ 3750 h 6"/>
                    <a:gd name="T36" fmla="*/ 0 w 9"/>
                    <a:gd name="T37" fmla="*/ 3750 h 6"/>
                    <a:gd name="T38" fmla="*/ 549 w 9"/>
                    <a:gd name="T39" fmla="*/ 3750 h 6"/>
                    <a:gd name="T40" fmla="*/ 1094 w 9"/>
                    <a:gd name="T41" fmla="*/ 3750 h 6"/>
                    <a:gd name="T42" fmla="*/ 1529 w 9"/>
                    <a:gd name="T43" fmla="*/ 3125 h 6"/>
                    <a:gd name="T44" fmla="*/ 3172 w 9"/>
                    <a:gd name="T45" fmla="*/ 1875 h 6"/>
                    <a:gd name="T46" fmla="*/ 3607 w 9"/>
                    <a:gd name="T47" fmla="*/ 1250 h 6"/>
                    <a:gd name="T48" fmla="*/ 4157 w 9"/>
                    <a:gd name="T49" fmla="*/ 1250 h 6"/>
                    <a:gd name="T50" fmla="*/ 4677 w 9"/>
                    <a:gd name="T51" fmla="*/ 625 h 6"/>
                    <a:gd name="T52" fmla="*/ 4677 w 9"/>
                    <a:gd name="T53" fmla="*/ 625 h 6"/>
                    <a:gd name="T54" fmla="*/ 4677 w 9"/>
                    <a:gd name="T55" fmla="*/ 625 h 6"/>
                    <a:gd name="T56" fmla="*/ 4157 w 9"/>
                    <a:gd name="T57" fmla="*/ 0 h 6"/>
                    <a:gd name="T58" fmla="*/ 4157 w 9"/>
                    <a:gd name="T59" fmla="*/ 0 h 6"/>
                    <a:gd name="T60" fmla="*/ 4157 w 9"/>
                    <a:gd name="T61" fmla="*/ 0 h 6"/>
                    <a:gd name="T62" fmla="*/ 4157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0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4566 w 9"/>
                    <a:gd name="T1" fmla="*/ 1724 h 7"/>
                    <a:gd name="T2" fmla="*/ 4566 w 9"/>
                    <a:gd name="T3" fmla="*/ 568 h 7"/>
                    <a:gd name="T4" fmla="*/ 2796 w 9"/>
                    <a:gd name="T5" fmla="*/ 1724 h 7"/>
                    <a:gd name="T6" fmla="*/ 2342 w 9"/>
                    <a:gd name="T7" fmla="*/ 2171 h 7"/>
                    <a:gd name="T8" fmla="*/ 2342 w 9"/>
                    <a:gd name="T9" fmla="*/ 2171 h 7"/>
                    <a:gd name="T10" fmla="*/ 1173 w 9"/>
                    <a:gd name="T11" fmla="*/ 2759 h 7"/>
                    <a:gd name="T12" fmla="*/ 572 w 9"/>
                    <a:gd name="T13" fmla="*/ 3327 h 7"/>
                    <a:gd name="T14" fmla="*/ 0 w 9"/>
                    <a:gd name="T15" fmla="*/ 3327 h 7"/>
                    <a:gd name="T16" fmla="*/ 1173 w 9"/>
                    <a:gd name="T17" fmla="*/ 3327 h 7"/>
                    <a:gd name="T18" fmla="*/ 1745 w 9"/>
                    <a:gd name="T19" fmla="*/ 2759 h 7"/>
                    <a:gd name="T20" fmla="*/ 3393 w 9"/>
                    <a:gd name="T21" fmla="*/ 2171 h 7"/>
                    <a:gd name="T22" fmla="*/ 4566 w 9"/>
                    <a:gd name="T23" fmla="*/ 1724 h 7"/>
                    <a:gd name="T24" fmla="*/ 4566 w 9"/>
                    <a:gd name="T25" fmla="*/ 172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1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4514 w 8"/>
                    <a:gd name="T1" fmla="*/ 1121 h 6"/>
                    <a:gd name="T2" fmla="*/ 4514 w 8"/>
                    <a:gd name="T3" fmla="*/ 561 h 6"/>
                    <a:gd name="T4" fmla="*/ 4514 w 8"/>
                    <a:gd name="T5" fmla="*/ 561 h 6"/>
                    <a:gd name="T6" fmla="*/ 4514 w 8"/>
                    <a:gd name="T7" fmla="*/ 0 h 6"/>
                    <a:gd name="T8" fmla="*/ 4514 w 8"/>
                    <a:gd name="T9" fmla="*/ 0 h 6"/>
                    <a:gd name="T10" fmla="*/ 4514 w 8"/>
                    <a:gd name="T11" fmla="*/ 0 h 6"/>
                    <a:gd name="T12" fmla="*/ 4514 w 8"/>
                    <a:gd name="T13" fmla="*/ 0 h 6"/>
                    <a:gd name="T14" fmla="*/ 4514 w 8"/>
                    <a:gd name="T15" fmla="*/ 0 h 6"/>
                    <a:gd name="T16" fmla="*/ 4514 w 8"/>
                    <a:gd name="T17" fmla="*/ 0 h 6"/>
                    <a:gd name="T18" fmla="*/ 4514 w 8"/>
                    <a:gd name="T19" fmla="*/ 0 h 6"/>
                    <a:gd name="T20" fmla="*/ 3944 w 8"/>
                    <a:gd name="T21" fmla="*/ 0 h 6"/>
                    <a:gd name="T22" fmla="*/ 3944 w 8"/>
                    <a:gd name="T23" fmla="*/ 0 h 6"/>
                    <a:gd name="T24" fmla="*/ 3349 w 8"/>
                    <a:gd name="T25" fmla="*/ 0 h 6"/>
                    <a:gd name="T26" fmla="*/ 2779 w 8"/>
                    <a:gd name="T27" fmla="*/ 561 h 6"/>
                    <a:gd name="T28" fmla="*/ 2779 w 8"/>
                    <a:gd name="T29" fmla="*/ 1121 h 6"/>
                    <a:gd name="T30" fmla="*/ 2779 w 8"/>
                    <a:gd name="T31" fmla="*/ 1121 h 6"/>
                    <a:gd name="T32" fmla="*/ 2306 w 8"/>
                    <a:gd name="T33" fmla="*/ 1121 h 6"/>
                    <a:gd name="T34" fmla="*/ 2306 w 8"/>
                    <a:gd name="T35" fmla="*/ 1121 h 6"/>
                    <a:gd name="T36" fmla="*/ 2306 w 8"/>
                    <a:gd name="T37" fmla="*/ 1121 h 6"/>
                    <a:gd name="T38" fmla="*/ 2306 w 8"/>
                    <a:gd name="T39" fmla="*/ 1682 h 6"/>
                    <a:gd name="T40" fmla="*/ 2306 w 8"/>
                    <a:gd name="T41" fmla="*/ 1682 h 6"/>
                    <a:gd name="T42" fmla="*/ 2306 w 8"/>
                    <a:gd name="T43" fmla="*/ 1682 h 6"/>
                    <a:gd name="T44" fmla="*/ 2306 w 8"/>
                    <a:gd name="T45" fmla="*/ 1682 h 6"/>
                    <a:gd name="T46" fmla="*/ 1165 w 8"/>
                    <a:gd name="T47" fmla="*/ 2151 h 6"/>
                    <a:gd name="T48" fmla="*/ 1165 w 8"/>
                    <a:gd name="T49" fmla="*/ 2151 h 6"/>
                    <a:gd name="T50" fmla="*/ 1165 w 8"/>
                    <a:gd name="T51" fmla="*/ 2151 h 6"/>
                    <a:gd name="T52" fmla="*/ 1165 w 8"/>
                    <a:gd name="T53" fmla="*/ 2151 h 6"/>
                    <a:gd name="T54" fmla="*/ 570 w 8"/>
                    <a:gd name="T55" fmla="*/ 2151 h 6"/>
                    <a:gd name="T56" fmla="*/ 570 w 8"/>
                    <a:gd name="T57" fmla="*/ 2712 h 6"/>
                    <a:gd name="T58" fmla="*/ 570 w 8"/>
                    <a:gd name="T59" fmla="*/ 2712 h 6"/>
                    <a:gd name="T60" fmla="*/ 0 w 8"/>
                    <a:gd name="T61" fmla="*/ 2712 h 6"/>
                    <a:gd name="T62" fmla="*/ 0 w 8"/>
                    <a:gd name="T63" fmla="*/ 2712 h 6"/>
                    <a:gd name="T64" fmla="*/ 0 w 8"/>
                    <a:gd name="T65" fmla="*/ 2712 h 6"/>
                    <a:gd name="T66" fmla="*/ 570 w 8"/>
                    <a:gd name="T67" fmla="*/ 3272 h 6"/>
                    <a:gd name="T68" fmla="*/ 570 w 8"/>
                    <a:gd name="T69" fmla="*/ 3272 h 6"/>
                    <a:gd name="T70" fmla="*/ 570 w 8"/>
                    <a:gd name="T71" fmla="*/ 3272 h 6"/>
                    <a:gd name="T72" fmla="*/ 570 w 8"/>
                    <a:gd name="T73" fmla="*/ 3272 h 6"/>
                    <a:gd name="T74" fmla="*/ 1165 w 8"/>
                    <a:gd name="T75" fmla="*/ 2712 h 6"/>
                    <a:gd name="T76" fmla="*/ 1165 w 8"/>
                    <a:gd name="T77" fmla="*/ 2712 h 6"/>
                    <a:gd name="T78" fmla="*/ 1736 w 8"/>
                    <a:gd name="T79" fmla="*/ 2712 h 6"/>
                    <a:gd name="T80" fmla="*/ 1736 w 8"/>
                    <a:gd name="T81" fmla="*/ 2151 h 6"/>
                    <a:gd name="T82" fmla="*/ 1736 w 8"/>
                    <a:gd name="T83" fmla="*/ 2151 h 6"/>
                    <a:gd name="T84" fmla="*/ 2779 w 8"/>
                    <a:gd name="T85" fmla="*/ 2151 h 6"/>
                    <a:gd name="T86" fmla="*/ 2779 w 8"/>
                    <a:gd name="T87" fmla="*/ 1682 h 6"/>
                    <a:gd name="T88" fmla="*/ 3349 w 8"/>
                    <a:gd name="T89" fmla="*/ 1682 h 6"/>
                    <a:gd name="T90" fmla="*/ 3944 w 8"/>
                    <a:gd name="T91" fmla="*/ 1682 h 6"/>
                    <a:gd name="T92" fmla="*/ 3944 w 8"/>
                    <a:gd name="T93" fmla="*/ 1121 h 6"/>
                    <a:gd name="T94" fmla="*/ 3944 w 8"/>
                    <a:gd name="T95" fmla="*/ 1121 h 6"/>
                    <a:gd name="T96" fmla="*/ 4514 w 8"/>
                    <a:gd name="T97" fmla="*/ 1121 h 6"/>
                    <a:gd name="T98" fmla="*/ 4514 w 8"/>
                    <a:gd name="T99" fmla="*/ 1121 h 6"/>
                    <a:gd name="T100" fmla="*/ 4514 w 8"/>
                    <a:gd name="T101" fmla="*/ 1121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2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0 w 1"/>
                    <a:gd name="T3" fmla="*/ 0 h 1"/>
                    <a:gd name="T4" fmla="*/ 0 w 1"/>
                    <a:gd name="T5" fmla="*/ 625 h 1"/>
                    <a:gd name="T6" fmla="*/ 6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3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625 w 1"/>
                    <a:gd name="T3" fmla="*/ 0 h 1"/>
                    <a:gd name="T4" fmla="*/ 625 w 1"/>
                    <a:gd name="T5" fmla="*/ 0 h 1"/>
                    <a:gd name="T6" fmla="*/ 6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625 h 1"/>
                    <a:gd name="T18" fmla="*/ 0 w 1"/>
                    <a:gd name="T19" fmla="*/ 625 h 1"/>
                    <a:gd name="T20" fmla="*/ 0 w 1"/>
                    <a:gd name="T21" fmla="*/ 625 h 1"/>
                    <a:gd name="T22" fmla="*/ 0 w 1"/>
                    <a:gd name="T23" fmla="*/ 625 h 1"/>
                    <a:gd name="T24" fmla="*/ 0 w 1"/>
                    <a:gd name="T25" fmla="*/ 625 h 1"/>
                    <a:gd name="T26" fmla="*/ 625 w 1"/>
                    <a:gd name="T27" fmla="*/ 625 h 1"/>
                    <a:gd name="T28" fmla="*/ 625 w 1"/>
                    <a:gd name="T29" fmla="*/ 0 h 1"/>
                    <a:gd name="T30" fmla="*/ 625 w 1"/>
                    <a:gd name="T31" fmla="*/ 0 h 1"/>
                    <a:gd name="T32" fmla="*/ 625 w 1"/>
                    <a:gd name="T33" fmla="*/ 0 h 1"/>
                    <a:gd name="T34" fmla="*/ 625 w 1"/>
                    <a:gd name="T35" fmla="*/ 0 h 1"/>
                    <a:gd name="T36" fmla="*/ 6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4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915 w 3"/>
                    <a:gd name="T1" fmla="*/ 499 h 3"/>
                    <a:gd name="T2" fmla="*/ 1414 w 3"/>
                    <a:gd name="T3" fmla="*/ 499 h 3"/>
                    <a:gd name="T4" fmla="*/ 915 w 3"/>
                    <a:gd name="T5" fmla="*/ 499 h 3"/>
                    <a:gd name="T6" fmla="*/ 1414 w 3"/>
                    <a:gd name="T7" fmla="*/ 915 h 3"/>
                    <a:gd name="T8" fmla="*/ 915 w 3"/>
                    <a:gd name="T9" fmla="*/ 915 h 3"/>
                    <a:gd name="T10" fmla="*/ 499 w 3"/>
                    <a:gd name="T11" fmla="*/ 1414 h 3"/>
                    <a:gd name="T12" fmla="*/ 0 w 3"/>
                    <a:gd name="T13" fmla="*/ 1414 h 3"/>
                    <a:gd name="T14" fmla="*/ 499 w 3"/>
                    <a:gd name="T15" fmla="*/ 499 h 3"/>
                    <a:gd name="T16" fmla="*/ 915 w 3"/>
                    <a:gd name="T17" fmla="*/ 49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5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915 w 3"/>
                    <a:gd name="T1" fmla="*/ 0 h 2"/>
                    <a:gd name="T2" fmla="*/ 915 w 3"/>
                    <a:gd name="T3" fmla="*/ 0 h 2"/>
                    <a:gd name="T4" fmla="*/ 915 w 3"/>
                    <a:gd name="T5" fmla="*/ 0 h 2"/>
                    <a:gd name="T6" fmla="*/ 915 w 3"/>
                    <a:gd name="T7" fmla="*/ 0 h 2"/>
                    <a:gd name="T8" fmla="*/ 1414 w 3"/>
                    <a:gd name="T9" fmla="*/ 0 h 2"/>
                    <a:gd name="T10" fmla="*/ 1414 w 3"/>
                    <a:gd name="T11" fmla="*/ 0 h 2"/>
                    <a:gd name="T12" fmla="*/ 1414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0 h 2"/>
                    <a:gd name="T22" fmla="*/ 915 w 3"/>
                    <a:gd name="T23" fmla="*/ 0 h 2"/>
                    <a:gd name="T24" fmla="*/ 915 w 3"/>
                    <a:gd name="T25" fmla="*/ 446 h 2"/>
                    <a:gd name="T26" fmla="*/ 1414 w 3"/>
                    <a:gd name="T27" fmla="*/ 446 h 2"/>
                    <a:gd name="T28" fmla="*/ 1414 w 3"/>
                    <a:gd name="T29" fmla="*/ 446 h 2"/>
                    <a:gd name="T30" fmla="*/ 1414 w 3"/>
                    <a:gd name="T31" fmla="*/ 446 h 2"/>
                    <a:gd name="T32" fmla="*/ 915 w 3"/>
                    <a:gd name="T33" fmla="*/ 446 h 2"/>
                    <a:gd name="T34" fmla="*/ 915 w 3"/>
                    <a:gd name="T35" fmla="*/ 446 h 2"/>
                    <a:gd name="T36" fmla="*/ 915 w 3"/>
                    <a:gd name="T37" fmla="*/ 446 h 2"/>
                    <a:gd name="T38" fmla="*/ 915 w 3"/>
                    <a:gd name="T39" fmla="*/ 446 h 2"/>
                    <a:gd name="T40" fmla="*/ 915 w 3"/>
                    <a:gd name="T41" fmla="*/ 446 h 2"/>
                    <a:gd name="T42" fmla="*/ 499 w 3"/>
                    <a:gd name="T43" fmla="*/ 810 h 2"/>
                    <a:gd name="T44" fmla="*/ 499 w 3"/>
                    <a:gd name="T45" fmla="*/ 810 h 2"/>
                    <a:gd name="T46" fmla="*/ 499 w 3"/>
                    <a:gd name="T47" fmla="*/ 810 h 2"/>
                    <a:gd name="T48" fmla="*/ 0 w 3"/>
                    <a:gd name="T49" fmla="*/ 810 h 2"/>
                    <a:gd name="T50" fmla="*/ 0 w 3"/>
                    <a:gd name="T51" fmla="*/ 810 h 2"/>
                    <a:gd name="T52" fmla="*/ 0 w 3"/>
                    <a:gd name="T53" fmla="*/ 446 h 2"/>
                    <a:gd name="T54" fmla="*/ 499 w 3"/>
                    <a:gd name="T55" fmla="*/ 446 h 2"/>
                    <a:gd name="T56" fmla="*/ 499 w 3"/>
                    <a:gd name="T57" fmla="*/ 446 h 2"/>
                    <a:gd name="T58" fmla="*/ 499 w 3"/>
                    <a:gd name="T59" fmla="*/ 446 h 2"/>
                    <a:gd name="T60" fmla="*/ 499 w 3"/>
                    <a:gd name="T61" fmla="*/ 0 h 2"/>
                    <a:gd name="T62" fmla="*/ 915 w 3"/>
                    <a:gd name="T63" fmla="*/ 0 h 2"/>
                    <a:gd name="T64" fmla="*/ 915 w 3"/>
                    <a:gd name="T65" fmla="*/ 0 h 2"/>
                    <a:gd name="T66" fmla="*/ 915 w 3"/>
                    <a:gd name="T67" fmla="*/ 0 h 2"/>
                    <a:gd name="T68" fmla="*/ 915 w 3"/>
                    <a:gd name="T69" fmla="*/ 0 h 2"/>
                    <a:gd name="T70" fmla="*/ 915 w 3"/>
                    <a:gd name="T71" fmla="*/ 0 h 2"/>
                    <a:gd name="T72" fmla="*/ 915 w 3"/>
                    <a:gd name="T73" fmla="*/ 0 h 2"/>
                    <a:gd name="T74" fmla="*/ 915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6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1492 w 4"/>
                    <a:gd name="T1" fmla="*/ 625 h 2"/>
                    <a:gd name="T2" fmla="*/ 1492 w 4"/>
                    <a:gd name="T3" fmla="*/ 0 h 2"/>
                    <a:gd name="T4" fmla="*/ 2033 w 4"/>
                    <a:gd name="T5" fmla="*/ 0 h 2"/>
                    <a:gd name="T6" fmla="*/ 2033 w 4"/>
                    <a:gd name="T7" fmla="*/ 625 h 2"/>
                    <a:gd name="T8" fmla="*/ 542 w 4"/>
                    <a:gd name="T9" fmla="*/ 1250 h 2"/>
                    <a:gd name="T10" fmla="*/ 1492 w 4"/>
                    <a:gd name="T11" fmla="*/ 6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7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915 w 3"/>
                    <a:gd name="T1" fmla="*/ 625 h 2"/>
                    <a:gd name="T2" fmla="*/ 915 w 3"/>
                    <a:gd name="T3" fmla="*/ 625 h 2"/>
                    <a:gd name="T4" fmla="*/ 915 w 3"/>
                    <a:gd name="T5" fmla="*/ 0 h 2"/>
                    <a:gd name="T6" fmla="*/ 915 w 3"/>
                    <a:gd name="T7" fmla="*/ 0 h 2"/>
                    <a:gd name="T8" fmla="*/ 915 w 3"/>
                    <a:gd name="T9" fmla="*/ 0 h 2"/>
                    <a:gd name="T10" fmla="*/ 915 w 3"/>
                    <a:gd name="T11" fmla="*/ 0 h 2"/>
                    <a:gd name="T12" fmla="*/ 915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625 h 2"/>
                    <a:gd name="T22" fmla="*/ 1414 w 3"/>
                    <a:gd name="T23" fmla="*/ 625 h 2"/>
                    <a:gd name="T24" fmla="*/ 1414 w 3"/>
                    <a:gd name="T25" fmla="*/ 625 h 2"/>
                    <a:gd name="T26" fmla="*/ 1414 w 3"/>
                    <a:gd name="T27" fmla="*/ 625 h 2"/>
                    <a:gd name="T28" fmla="*/ 915 w 3"/>
                    <a:gd name="T29" fmla="*/ 1250 h 2"/>
                    <a:gd name="T30" fmla="*/ 499 w 3"/>
                    <a:gd name="T31" fmla="*/ 1250 h 2"/>
                    <a:gd name="T32" fmla="*/ 0 w 3"/>
                    <a:gd name="T33" fmla="*/ 1250 h 2"/>
                    <a:gd name="T34" fmla="*/ 0 w 3"/>
                    <a:gd name="T35" fmla="*/ 1250 h 2"/>
                    <a:gd name="T36" fmla="*/ 0 w 3"/>
                    <a:gd name="T37" fmla="*/ 1250 h 2"/>
                    <a:gd name="T38" fmla="*/ 0 w 3"/>
                    <a:gd name="T39" fmla="*/ 1250 h 2"/>
                    <a:gd name="T40" fmla="*/ 0 w 3"/>
                    <a:gd name="T41" fmla="*/ 1250 h 2"/>
                    <a:gd name="T42" fmla="*/ 0 w 3"/>
                    <a:gd name="T43" fmla="*/ 1250 h 2"/>
                    <a:gd name="T44" fmla="*/ 499 w 3"/>
                    <a:gd name="T45" fmla="*/ 1250 h 2"/>
                    <a:gd name="T46" fmla="*/ 915 w 3"/>
                    <a:gd name="T47" fmla="*/ 625 h 2"/>
                    <a:gd name="T48" fmla="*/ 915 w 3"/>
                    <a:gd name="T49" fmla="*/ 625 h 2"/>
                    <a:gd name="T50" fmla="*/ 915 w 3"/>
                    <a:gd name="T51" fmla="*/ 625 h 2"/>
                    <a:gd name="T52" fmla="*/ 915 w 3"/>
                    <a:gd name="T53" fmla="*/ 625 h 2"/>
                    <a:gd name="T54" fmla="*/ 915 w 3"/>
                    <a:gd name="T55" fmla="*/ 6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8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0 w 2"/>
                    <a:gd name="T3" fmla="*/ 0 h 3"/>
                    <a:gd name="T4" fmla="*/ 0 w 2"/>
                    <a:gd name="T5" fmla="*/ 0 h 3"/>
                    <a:gd name="T6" fmla="*/ 625 w 2"/>
                    <a:gd name="T7" fmla="*/ 1250 h 3"/>
                    <a:gd name="T8" fmla="*/ 0 w 2"/>
                    <a:gd name="T9" fmla="*/ 1250 h 3"/>
                    <a:gd name="T10" fmla="*/ 0 w 2"/>
                    <a:gd name="T11" fmla="*/ 1250 h 3"/>
                    <a:gd name="T12" fmla="*/ 0 w 2"/>
                    <a:gd name="T13" fmla="*/ 1875 h 3"/>
                    <a:gd name="T14" fmla="*/ 625 w 2"/>
                    <a:gd name="T15" fmla="*/ 1875 h 3"/>
                    <a:gd name="T16" fmla="*/ 625 w 2"/>
                    <a:gd name="T17" fmla="*/ 1875 h 3"/>
                    <a:gd name="T18" fmla="*/ 1250 w 2"/>
                    <a:gd name="T19" fmla="*/ 1875 h 3"/>
                    <a:gd name="T20" fmla="*/ 1250 w 2"/>
                    <a:gd name="T21" fmla="*/ 625 h 3"/>
                    <a:gd name="T22" fmla="*/ 1250 w 2"/>
                    <a:gd name="T23" fmla="*/ 0 h 3"/>
                    <a:gd name="T24" fmla="*/ 625 w 2"/>
                    <a:gd name="T25" fmla="*/ 0 h 3"/>
                    <a:gd name="T26" fmla="*/ 625 w 2"/>
                    <a:gd name="T27" fmla="*/ 6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9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625 w 2"/>
                    <a:gd name="T3" fmla="*/ 0 h 3"/>
                    <a:gd name="T4" fmla="*/ 625 w 2"/>
                    <a:gd name="T5" fmla="*/ 0 h 3"/>
                    <a:gd name="T6" fmla="*/ 6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625 h 3"/>
                    <a:gd name="T14" fmla="*/ 625 w 2"/>
                    <a:gd name="T15" fmla="*/ 625 h 3"/>
                    <a:gd name="T16" fmla="*/ 625 w 2"/>
                    <a:gd name="T17" fmla="*/ 625 h 3"/>
                    <a:gd name="T18" fmla="*/ 625 w 2"/>
                    <a:gd name="T19" fmla="*/ 1250 h 3"/>
                    <a:gd name="T20" fmla="*/ 0 w 2"/>
                    <a:gd name="T21" fmla="*/ 1250 h 3"/>
                    <a:gd name="T22" fmla="*/ 0 w 2"/>
                    <a:gd name="T23" fmla="*/ 1250 h 3"/>
                    <a:gd name="T24" fmla="*/ 0 w 2"/>
                    <a:gd name="T25" fmla="*/ 1250 h 3"/>
                    <a:gd name="T26" fmla="*/ 0 w 2"/>
                    <a:gd name="T27" fmla="*/ 1250 h 3"/>
                    <a:gd name="T28" fmla="*/ 0 w 2"/>
                    <a:gd name="T29" fmla="*/ 1250 h 3"/>
                    <a:gd name="T30" fmla="*/ 0 w 2"/>
                    <a:gd name="T31" fmla="*/ 1250 h 3"/>
                    <a:gd name="T32" fmla="*/ 0 w 2"/>
                    <a:gd name="T33" fmla="*/ 1875 h 3"/>
                    <a:gd name="T34" fmla="*/ 625 w 2"/>
                    <a:gd name="T35" fmla="*/ 1875 h 3"/>
                    <a:gd name="T36" fmla="*/ 625 w 2"/>
                    <a:gd name="T37" fmla="*/ 1875 h 3"/>
                    <a:gd name="T38" fmla="*/ 625 w 2"/>
                    <a:gd name="T39" fmla="*/ 1875 h 3"/>
                    <a:gd name="T40" fmla="*/ 625 w 2"/>
                    <a:gd name="T41" fmla="*/ 1875 h 3"/>
                    <a:gd name="T42" fmla="*/ 625 w 2"/>
                    <a:gd name="T43" fmla="*/ 1875 h 3"/>
                    <a:gd name="T44" fmla="*/ 1250 w 2"/>
                    <a:gd name="T45" fmla="*/ 1875 h 3"/>
                    <a:gd name="T46" fmla="*/ 1250 w 2"/>
                    <a:gd name="T47" fmla="*/ 1250 h 3"/>
                    <a:gd name="T48" fmla="*/ 1250 w 2"/>
                    <a:gd name="T49" fmla="*/ 625 h 3"/>
                    <a:gd name="T50" fmla="*/ 1250 w 2"/>
                    <a:gd name="T51" fmla="*/ 625 h 3"/>
                    <a:gd name="T52" fmla="*/ 1250 w 2"/>
                    <a:gd name="T53" fmla="*/ 625 h 3"/>
                    <a:gd name="T54" fmla="*/ 1250 w 2"/>
                    <a:gd name="T55" fmla="*/ 0 h 3"/>
                    <a:gd name="T56" fmla="*/ 1250 w 2"/>
                    <a:gd name="T57" fmla="*/ 0 h 3"/>
                    <a:gd name="T58" fmla="*/ 1250 w 2"/>
                    <a:gd name="T59" fmla="*/ 0 h 3"/>
                    <a:gd name="T60" fmla="*/ 625 w 2"/>
                    <a:gd name="T61" fmla="*/ 0 h 3"/>
                    <a:gd name="T62" fmla="*/ 625 w 2"/>
                    <a:gd name="T63" fmla="*/ 0 h 3"/>
                    <a:gd name="T64" fmla="*/ 625 w 2"/>
                    <a:gd name="T65" fmla="*/ 6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50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1875 w 3"/>
                    <a:gd name="T1" fmla="*/ 1875 h 3"/>
                    <a:gd name="T2" fmla="*/ 1875 w 3"/>
                    <a:gd name="T3" fmla="*/ 1875 h 3"/>
                    <a:gd name="T4" fmla="*/ 1875 w 3"/>
                    <a:gd name="T5" fmla="*/ 1875 h 3"/>
                    <a:gd name="T6" fmla="*/ 1875 w 3"/>
                    <a:gd name="T7" fmla="*/ 1875 h 3"/>
                    <a:gd name="T8" fmla="*/ 1875 w 3"/>
                    <a:gd name="T9" fmla="*/ 1875 h 3"/>
                    <a:gd name="T10" fmla="*/ 1875 w 3"/>
                    <a:gd name="T11" fmla="*/ 1875 h 3"/>
                    <a:gd name="T12" fmla="*/ 1250 w 3"/>
                    <a:gd name="T13" fmla="*/ 1250 h 3"/>
                    <a:gd name="T14" fmla="*/ 625 w 3"/>
                    <a:gd name="T15" fmla="*/ 625 h 3"/>
                    <a:gd name="T16" fmla="*/ 625 w 3"/>
                    <a:gd name="T17" fmla="*/ 625 h 3"/>
                    <a:gd name="T18" fmla="*/ 625 w 3"/>
                    <a:gd name="T19" fmla="*/ 625 h 3"/>
                    <a:gd name="T20" fmla="*/ 625 w 3"/>
                    <a:gd name="T21" fmla="*/ 625 h 3"/>
                    <a:gd name="T22" fmla="*/ 625 w 3"/>
                    <a:gd name="T23" fmla="*/ 625 h 3"/>
                    <a:gd name="T24" fmla="*/ 6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625 h 3"/>
                    <a:gd name="T42" fmla="*/ 0 w 3"/>
                    <a:gd name="T43" fmla="*/ 625 h 3"/>
                    <a:gd name="T44" fmla="*/ 0 w 3"/>
                    <a:gd name="T45" fmla="*/ 625 h 3"/>
                    <a:gd name="T46" fmla="*/ 0 w 3"/>
                    <a:gd name="T47" fmla="*/ 625 h 3"/>
                    <a:gd name="T48" fmla="*/ 625 w 3"/>
                    <a:gd name="T49" fmla="*/ 625 h 3"/>
                    <a:gd name="T50" fmla="*/ 625 w 3"/>
                    <a:gd name="T51" fmla="*/ 1250 h 3"/>
                    <a:gd name="T52" fmla="*/ 625 w 3"/>
                    <a:gd name="T53" fmla="*/ 1250 h 3"/>
                    <a:gd name="T54" fmla="*/ 1250 w 3"/>
                    <a:gd name="T55" fmla="*/ 1875 h 3"/>
                    <a:gd name="T56" fmla="*/ 1250 w 3"/>
                    <a:gd name="T57" fmla="*/ 1875 h 3"/>
                    <a:gd name="T58" fmla="*/ 1875 w 3"/>
                    <a:gd name="T59" fmla="*/ 1875 h 3"/>
                    <a:gd name="T60" fmla="*/ 1875 w 3"/>
                    <a:gd name="T61" fmla="*/ 1875 h 3"/>
                    <a:gd name="T62" fmla="*/ 1875 w 3"/>
                    <a:gd name="T63" fmla="*/ 1875 h 3"/>
                    <a:gd name="T64" fmla="*/ 1875 w 3"/>
                    <a:gd name="T65" fmla="*/ 1875 h 3"/>
                    <a:gd name="T66" fmla="*/ 1875 w 3"/>
                    <a:gd name="T67" fmla="*/ 18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51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625 h 2"/>
                    <a:gd name="T2" fmla="*/ 0 w 4"/>
                    <a:gd name="T3" fmla="*/ 625 h 2"/>
                    <a:gd name="T4" fmla="*/ 542 w 4"/>
                    <a:gd name="T5" fmla="*/ 0 h 2"/>
                    <a:gd name="T6" fmla="*/ 542 w 4"/>
                    <a:gd name="T7" fmla="*/ 0 h 2"/>
                    <a:gd name="T8" fmla="*/ 1059 w 4"/>
                    <a:gd name="T9" fmla="*/ 0 h 2"/>
                    <a:gd name="T10" fmla="*/ 1492 w 4"/>
                    <a:gd name="T11" fmla="*/ 0 h 2"/>
                    <a:gd name="T12" fmla="*/ 1492 w 4"/>
                    <a:gd name="T13" fmla="*/ 0 h 2"/>
                    <a:gd name="T14" fmla="*/ 1492 w 4"/>
                    <a:gd name="T15" fmla="*/ 0 h 2"/>
                    <a:gd name="T16" fmla="*/ 1492 w 4"/>
                    <a:gd name="T17" fmla="*/ 625 h 2"/>
                    <a:gd name="T18" fmla="*/ 2033 w 4"/>
                    <a:gd name="T19" fmla="*/ 625 h 2"/>
                    <a:gd name="T20" fmla="*/ 2033 w 4"/>
                    <a:gd name="T21" fmla="*/ 625 h 2"/>
                    <a:gd name="T22" fmla="*/ 2033 w 4"/>
                    <a:gd name="T23" fmla="*/ 625 h 2"/>
                    <a:gd name="T24" fmla="*/ 2033 w 4"/>
                    <a:gd name="T25" fmla="*/ 625 h 2"/>
                    <a:gd name="T26" fmla="*/ 2033 w 4"/>
                    <a:gd name="T27" fmla="*/ 625 h 2"/>
                    <a:gd name="T28" fmla="*/ 2033 w 4"/>
                    <a:gd name="T29" fmla="*/ 625 h 2"/>
                    <a:gd name="T30" fmla="*/ 2033 w 4"/>
                    <a:gd name="T31" fmla="*/ 625 h 2"/>
                    <a:gd name="T32" fmla="*/ 2033 w 4"/>
                    <a:gd name="T33" fmla="*/ 1250 h 2"/>
                    <a:gd name="T34" fmla="*/ 2033 w 4"/>
                    <a:gd name="T35" fmla="*/ 1250 h 2"/>
                    <a:gd name="T36" fmla="*/ 2033 w 4"/>
                    <a:gd name="T37" fmla="*/ 1250 h 2"/>
                    <a:gd name="T38" fmla="*/ 2033 w 4"/>
                    <a:gd name="T39" fmla="*/ 1250 h 2"/>
                    <a:gd name="T40" fmla="*/ 1492 w 4"/>
                    <a:gd name="T41" fmla="*/ 625 h 2"/>
                    <a:gd name="T42" fmla="*/ 1492 w 4"/>
                    <a:gd name="T43" fmla="*/ 625 h 2"/>
                    <a:gd name="T44" fmla="*/ 1492 w 4"/>
                    <a:gd name="T45" fmla="*/ 1250 h 2"/>
                    <a:gd name="T46" fmla="*/ 1492 w 4"/>
                    <a:gd name="T47" fmla="*/ 1250 h 2"/>
                    <a:gd name="T48" fmla="*/ 1492 w 4"/>
                    <a:gd name="T49" fmla="*/ 1250 h 2"/>
                    <a:gd name="T50" fmla="*/ 1059 w 4"/>
                    <a:gd name="T51" fmla="*/ 1250 h 2"/>
                    <a:gd name="T52" fmla="*/ 1059 w 4"/>
                    <a:gd name="T53" fmla="*/ 1250 h 2"/>
                    <a:gd name="T54" fmla="*/ 1059 w 4"/>
                    <a:gd name="T55" fmla="*/ 1250 h 2"/>
                    <a:gd name="T56" fmla="*/ 1059 w 4"/>
                    <a:gd name="T57" fmla="*/ 1250 h 2"/>
                    <a:gd name="T58" fmla="*/ 1059 w 4"/>
                    <a:gd name="T59" fmla="*/ 1250 h 2"/>
                    <a:gd name="T60" fmla="*/ 1059 w 4"/>
                    <a:gd name="T61" fmla="*/ 1250 h 2"/>
                    <a:gd name="T62" fmla="*/ 1059 w 4"/>
                    <a:gd name="T63" fmla="*/ 1250 h 2"/>
                    <a:gd name="T64" fmla="*/ 542 w 4"/>
                    <a:gd name="T65" fmla="*/ 1250 h 2"/>
                    <a:gd name="T66" fmla="*/ 542 w 4"/>
                    <a:gd name="T67" fmla="*/ 1250 h 2"/>
                    <a:gd name="T68" fmla="*/ 542 w 4"/>
                    <a:gd name="T69" fmla="*/ 625 h 2"/>
                    <a:gd name="T70" fmla="*/ 542 w 4"/>
                    <a:gd name="T71" fmla="*/ 625 h 2"/>
                    <a:gd name="T72" fmla="*/ 542 w 4"/>
                    <a:gd name="T73" fmla="*/ 625 h 2"/>
                    <a:gd name="T74" fmla="*/ 542 w 4"/>
                    <a:gd name="T75" fmla="*/ 625 h 2"/>
                    <a:gd name="T76" fmla="*/ 542 w 4"/>
                    <a:gd name="T77" fmla="*/ 625 h 2"/>
                    <a:gd name="T78" fmla="*/ 542 w 4"/>
                    <a:gd name="T79" fmla="*/ 625 h 2"/>
                    <a:gd name="T80" fmla="*/ 542 w 4"/>
                    <a:gd name="T81" fmla="*/ 625 h 2"/>
                    <a:gd name="T82" fmla="*/ 542 w 4"/>
                    <a:gd name="T83" fmla="*/ 625 h 2"/>
                    <a:gd name="T84" fmla="*/ 542 w 4"/>
                    <a:gd name="T85" fmla="*/ 625 h 2"/>
                    <a:gd name="T86" fmla="*/ 542 w 4"/>
                    <a:gd name="T87" fmla="*/ 625 h 2"/>
                    <a:gd name="T88" fmla="*/ 542 w 4"/>
                    <a:gd name="T89" fmla="*/ 625 h 2"/>
                    <a:gd name="T90" fmla="*/ 542 w 4"/>
                    <a:gd name="T91" fmla="*/ 625 h 2"/>
                    <a:gd name="T92" fmla="*/ 542 w 4"/>
                    <a:gd name="T93" fmla="*/ 625 h 2"/>
                    <a:gd name="T94" fmla="*/ 0 w 4"/>
                    <a:gd name="T95" fmla="*/ 625 h 2"/>
                    <a:gd name="T96" fmla="*/ 0 w 4"/>
                    <a:gd name="T97" fmla="*/ 625 h 2"/>
                    <a:gd name="T98" fmla="*/ 0 w 4"/>
                    <a:gd name="T99" fmla="*/ 625 h 2"/>
                    <a:gd name="T100" fmla="*/ 0 w 4"/>
                    <a:gd name="T101" fmla="*/ 625 h 2"/>
                    <a:gd name="T102" fmla="*/ 0 w 4"/>
                    <a:gd name="T103" fmla="*/ 625 h 2"/>
                    <a:gd name="T104" fmla="*/ 0 w 4"/>
                    <a:gd name="T105" fmla="*/ 625 h 2"/>
                    <a:gd name="T106" fmla="*/ 0 w 4"/>
                    <a:gd name="T107" fmla="*/ 625 h 2"/>
                    <a:gd name="T108" fmla="*/ 0 w 4"/>
                    <a:gd name="T109" fmla="*/ 625 h 2"/>
                    <a:gd name="T110" fmla="*/ 0 w 4"/>
                    <a:gd name="T111" fmla="*/ 625 h 2"/>
                    <a:gd name="T112" fmla="*/ 0 w 4"/>
                    <a:gd name="T113" fmla="*/ 625 h 2"/>
                    <a:gd name="T114" fmla="*/ 0 w 4"/>
                    <a:gd name="T115" fmla="*/ 625 h 2"/>
                    <a:gd name="T116" fmla="*/ 0 w 4"/>
                    <a:gd name="T117" fmla="*/ 625 h 2"/>
                    <a:gd name="T118" fmla="*/ 0 w 4"/>
                    <a:gd name="T119" fmla="*/ 625 h 2"/>
                    <a:gd name="T120" fmla="*/ 0 w 4"/>
                    <a:gd name="T121" fmla="*/ 6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6926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37949 h 90"/>
                  <a:gd name="T2" fmla="*/ 0 w 108"/>
                  <a:gd name="T3" fmla="*/ 35047 h 90"/>
                  <a:gd name="T4" fmla="*/ 682 w 108"/>
                  <a:gd name="T5" fmla="*/ 32262 h 90"/>
                  <a:gd name="T6" fmla="*/ 1344 w 108"/>
                  <a:gd name="T7" fmla="*/ 28911 h 90"/>
                  <a:gd name="T8" fmla="*/ 2026 w 108"/>
                  <a:gd name="T9" fmla="*/ 27740 h 90"/>
                  <a:gd name="T10" fmla="*/ 3498 w 108"/>
                  <a:gd name="T11" fmla="*/ 26574 h 90"/>
                  <a:gd name="T12" fmla="*/ 3498 w 108"/>
                  <a:gd name="T13" fmla="*/ 25530 h 90"/>
                  <a:gd name="T14" fmla="*/ 6894 w 108"/>
                  <a:gd name="T15" fmla="*/ 20892 h 90"/>
                  <a:gd name="T16" fmla="*/ 11080 w 108"/>
                  <a:gd name="T17" fmla="*/ 12990 h 90"/>
                  <a:gd name="T18" fmla="*/ 13891 w 108"/>
                  <a:gd name="T19" fmla="*/ 7302 h 90"/>
                  <a:gd name="T20" fmla="*/ 16605 w 108"/>
                  <a:gd name="T21" fmla="*/ 1736 h 90"/>
                  <a:gd name="T22" fmla="*/ 16605 w 108"/>
                  <a:gd name="T23" fmla="*/ 0 h 90"/>
                  <a:gd name="T24" fmla="*/ 18759 w 108"/>
                  <a:gd name="T25" fmla="*/ 0 h 90"/>
                  <a:gd name="T26" fmla="*/ 20785 w 108"/>
                  <a:gd name="T27" fmla="*/ 571 h 90"/>
                  <a:gd name="T28" fmla="*/ 21473 w 108"/>
                  <a:gd name="T29" fmla="*/ 1166 h 90"/>
                  <a:gd name="T30" fmla="*/ 24289 w 108"/>
                  <a:gd name="T31" fmla="*/ 2785 h 90"/>
                  <a:gd name="T32" fmla="*/ 24289 w 108"/>
                  <a:gd name="T33" fmla="*/ 4522 h 90"/>
                  <a:gd name="T34" fmla="*/ 24971 w 108"/>
                  <a:gd name="T35" fmla="*/ 7897 h 90"/>
                  <a:gd name="T36" fmla="*/ 29839 w 108"/>
                  <a:gd name="T37" fmla="*/ 9043 h 90"/>
                  <a:gd name="T38" fmla="*/ 33209 w 108"/>
                  <a:gd name="T39" fmla="*/ 9043 h 90"/>
                  <a:gd name="T40" fmla="*/ 37390 w 108"/>
                  <a:gd name="T41" fmla="*/ 10209 h 90"/>
                  <a:gd name="T42" fmla="*/ 42258 w 108"/>
                  <a:gd name="T43" fmla="*/ 10209 h 90"/>
                  <a:gd name="T44" fmla="*/ 44941 w 108"/>
                  <a:gd name="T45" fmla="*/ 10804 h 90"/>
                  <a:gd name="T46" fmla="*/ 47100 w 108"/>
                  <a:gd name="T47" fmla="*/ 10209 h 90"/>
                  <a:gd name="T48" fmla="*/ 49126 w 108"/>
                  <a:gd name="T49" fmla="*/ 10804 h 90"/>
                  <a:gd name="T50" fmla="*/ 51286 w 108"/>
                  <a:gd name="T51" fmla="*/ 10209 h 90"/>
                  <a:gd name="T52" fmla="*/ 52651 w 108"/>
                  <a:gd name="T53" fmla="*/ 10804 h 90"/>
                  <a:gd name="T54" fmla="*/ 54677 w 108"/>
                  <a:gd name="T55" fmla="*/ 10804 h 90"/>
                  <a:gd name="T56" fmla="*/ 71938 w 108"/>
                  <a:gd name="T57" fmla="*/ 13585 h 90"/>
                  <a:gd name="T58" fmla="*/ 72754 w 108"/>
                  <a:gd name="T59" fmla="*/ 15321 h 90"/>
                  <a:gd name="T60" fmla="*/ 74780 w 108"/>
                  <a:gd name="T61" fmla="*/ 15892 h 90"/>
                  <a:gd name="T62" fmla="*/ 70599 w 108"/>
                  <a:gd name="T63" fmla="*/ 22628 h 90"/>
                  <a:gd name="T64" fmla="*/ 69912 w 108"/>
                  <a:gd name="T65" fmla="*/ 23794 h 90"/>
                  <a:gd name="T66" fmla="*/ 67886 w 108"/>
                  <a:gd name="T67" fmla="*/ 24960 h 90"/>
                  <a:gd name="T68" fmla="*/ 65044 w 108"/>
                  <a:gd name="T69" fmla="*/ 28911 h 90"/>
                  <a:gd name="T70" fmla="*/ 67229 w 108"/>
                  <a:gd name="T71" fmla="*/ 30052 h 90"/>
                  <a:gd name="T72" fmla="*/ 67229 w 108"/>
                  <a:gd name="T73" fmla="*/ 31096 h 90"/>
                  <a:gd name="T74" fmla="*/ 66413 w 108"/>
                  <a:gd name="T75" fmla="*/ 31691 h 90"/>
                  <a:gd name="T76" fmla="*/ 65731 w 108"/>
                  <a:gd name="T77" fmla="*/ 33998 h 90"/>
                  <a:gd name="T78" fmla="*/ 36051 w 108"/>
                  <a:gd name="T79" fmla="*/ 45846 h 90"/>
                  <a:gd name="T80" fmla="*/ 682 w 108"/>
                  <a:gd name="T81" fmla="*/ 38520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7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28148 w 77"/>
                  <a:gd name="T1" fmla="*/ 571 h 66"/>
                  <a:gd name="T2" fmla="*/ 30138 w 77"/>
                  <a:gd name="T3" fmla="*/ 5689 h 66"/>
                  <a:gd name="T4" fmla="*/ 29483 w 77"/>
                  <a:gd name="T5" fmla="*/ 7308 h 66"/>
                  <a:gd name="T6" fmla="*/ 27467 w 77"/>
                  <a:gd name="T7" fmla="*/ 12426 h 66"/>
                  <a:gd name="T8" fmla="*/ 43806 w 77"/>
                  <a:gd name="T9" fmla="*/ 18686 h 66"/>
                  <a:gd name="T10" fmla="*/ 43806 w 77"/>
                  <a:gd name="T11" fmla="*/ 22638 h 66"/>
                  <a:gd name="T12" fmla="*/ 43151 w 77"/>
                  <a:gd name="T13" fmla="*/ 25540 h 66"/>
                  <a:gd name="T14" fmla="*/ 39799 w 77"/>
                  <a:gd name="T15" fmla="*/ 24970 h 66"/>
                  <a:gd name="T16" fmla="*/ 38464 w 77"/>
                  <a:gd name="T17" fmla="*/ 27755 h 66"/>
                  <a:gd name="T18" fmla="*/ 42470 w 77"/>
                  <a:gd name="T19" fmla="*/ 27185 h 66"/>
                  <a:gd name="T20" fmla="*/ 45295 w 77"/>
                  <a:gd name="T21" fmla="*/ 26589 h 66"/>
                  <a:gd name="T22" fmla="*/ 43806 w 77"/>
                  <a:gd name="T23" fmla="*/ 27755 h 66"/>
                  <a:gd name="T24" fmla="*/ 45295 w 77"/>
                  <a:gd name="T25" fmla="*/ 28921 h 66"/>
                  <a:gd name="T26" fmla="*/ 48621 w 77"/>
                  <a:gd name="T27" fmla="*/ 26589 h 66"/>
                  <a:gd name="T28" fmla="*/ 50770 w 77"/>
                  <a:gd name="T29" fmla="*/ 27185 h 66"/>
                  <a:gd name="T30" fmla="*/ 50115 w 77"/>
                  <a:gd name="T31" fmla="*/ 28921 h 66"/>
                  <a:gd name="T32" fmla="*/ 46630 w 77"/>
                  <a:gd name="T33" fmla="*/ 31707 h 66"/>
                  <a:gd name="T34" fmla="*/ 48621 w 77"/>
                  <a:gd name="T35" fmla="*/ 34015 h 66"/>
                  <a:gd name="T36" fmla="*/ 52786 w 77"/>
                  <a:gd name="T37" fmla="*/ 36820 h 66"/>
                  <a:gd name="T38" fmla="*/ 48621 w 77"/>
                  <a:gd name="T39" fmla="*/ 35654 h 66"/>
                  <a:gd name="T40" fmla="*/ 43806 w 77"/>
                  <a:gd name="T41" fmla="*/ 33444 h 66"/>
                  <a:gd name="T42" fmla="*/ 41790 w 77"/>
                  <a:gd name="T43" fmla="*/ 35059 h 66"/>
                  <a:gd name="T44" fmla="*/ 41135 w 77"/>
                  <a:gd name="T45" fmla="*/ 36820 h 66"/>
                  <a:gd name="T46" fmla="*/ 39119 w 77"/>
                  <a:gd name="T47" fmla="*/ 35654 h 66"/>
                  <a:gd name="T48" fmla="*/ 36969 w 77"/>
                  <a:gd name="T49" fmla="*/ 35654 h 66"/>
                  <a:gd name="T50" fmla="*/ 33618 w 77"/>
                  <a:gd name="T51" fmla="*/ 36230 h 66"/>
                  <a:gd name="T52" fmla="*/ 28148 w 77"/>
                  <a:gd name="T53" fmla="*/ 33444 h 66"/>
                  <a:gd name="T54" fmla="*/ 25999 w 77"/>
                  <a:gd name="T55" fmla="*/ 32278 h 66"/>
                  <a:gd name="T56" fmla="*/ 25318 w 77"/>
                  <a:gd name="T57" fmla="*/ 31707 h 66"/>
                  <a:gd name="T58" fmla="*/ 23302 w 77"/>
                  <a:gd name="T59" fmla="*/ 31132 h 66"/>
                  <a:gd name="T60" fmla="*/ 22647 w 77"/>
                  <a:gd name="T61" fmla="*/ 30536 h 66"/>
                  <a:gd name="T62" fmla="*/ 21312 w 77"/>
                  <a:gd name="T63" fmla="*/ 32873 h 66"/>
                  <a:gd name="T64" fmla="*/ 10316 w 77"/>
                  <a:gd name="T65" fmla="*/ 31707 h 66"/>
                  <a:gd name="T66" fmla="*/ 2671 w 77"/>
                  <a:gd name="T67" fmla="*/ 31132 h 66"/>
                  <a:gd name="T68" fmla="*/ 3485 w 77"/>
                  <a:gd name="T69" fmla="*/ 30087 h 66"/>
                  <a:gd name="T70" fmla="*/ 4165 w 77"/>
                  <a:gd name="T71" fmla="*/ 26019 h 66"/>
                  <a:gd name="T72" fmla="*/ 4165 w 77"/>
                  <a:gd name="T73" fmla="*/ 23804 h 66"/>
                  <a:gd name="T74" fmla="*/ 6150 w 77"/>
                  <a:gd name="T75" fmla="*/ 21018 h 66"/>
                  <a:gd name="T76" fmla="*/ 4820 w 77"/>
                  <a:gd name="T77" fmla="*/ 16949 h 66"/>
                  <a:gd name="T78" fmla="*/ 4165 w 77"/>
                  <a:gd name="T79" fmla="*/ 15900 h 66"/>
                  <a:gd name="T80" fmla="*/ 2671 w 77"/>
                  <a:gd name="T81" fmla="*/ 14163 h 66"/>
                  <a:gd name="T82" fmla="*/ 681 w 77"/>
                  <a:gd name="T83" fmla="*/ 10807 h 66"/>
                  <a:gd name="T84" fmla="*/ 0 w 77"/>
                  <a:gd name="T85" fmla="*/ 571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8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6212 w 54"/>
                  <a:gd name="T1" fmla="*/ 1165 h 95"/>
                  <a:gd name="T2" fmla="*/ 8366 w 54"/>
                  <a:gd name="T3" fmla="*/ 2778 h 95"/>
                  <a:gd name="T4" fmla="*/ 10393 w 54"/>
                  <a:gd name="T5" fmla="*/ 4513 h 95"/>
                  <a:gd name="T6" fmla="*/ 10393 w 54"/>
                  <a:gd name="T7" fmla="*/ 6721 h 95"/>
                  <a:gd name="T8" fmla="*/ 9710 w 54"/>
                  <a:gd name="T9" fmla="*/ 8456 h 95"/>
                  <a:gd name="T10" fmla="*/ 7551 w 54"/>
                  <a:gd name="T11" fmla="*/ 10761 h 95"/>
                  <a:gd name="T12" fmla="*/ 6212 w 54"/>
                  <a:gd name="T13" fmla="*/ 11234 h 95"/>
                  <a:gd name="T14" fmla="*/ 3498 w 54"/>
                  <a:gd name="T15" fmla="*/ 11804 h 95"/>
                  <a:gd name="T16" fmla="*/ 2842 w 54"/>
                  <a:gd name="T17" fmla="*/ 13539 h 95"/>
                  <a:gd name="T18" fmla="*/ 4186 w 54"/>
                  <a:gd name="T19" fmla="*/ 15274 h 95"/>
                  <a:gd name="T20" fmla="*/ 2842 w 54"/>
                  <a:gd name="T21" fmla="*/ 19217 h 95"/>
                  <a:gd name="T22" fmla="*/ 682 w 54"/>
                  <a:gd name="T23" fmla="*/ 20260 h 95"/>
                  <a:gd name="T24" fmla="*/ 0 w 54"/>
                  <a:gd name="T25" fmla="*/ 21995 h 95"/>
                  <a:gd name="T26" fmla="*/ 0 w 54"/>
                  <a:gd name="T27" fmla="*/ 23160 h 95"/>
                  <a:gd name="T28" fmla="*/ 682 w 54"/>
                  <a:gd name="T29" fmla="*/ 27078 h 95"/>
                  <a:gd name="T30" fmla="*/ 3498 w 54"/>
                  <a:gd name="T31" fmla="*/ 29856 h 95"/>
                  <a:gd name="T32" fmla="*/ 6894 w 54"/>
                  <a:gd name="T33" fmla="*/ 32186 h 95"/>
                  <a:gd name="T34" fmla="*/ 9054 w 54"/>
                  <a:gd name="T35" fmla="*/ 36129 h 95"/>
                  <a:gd name="T36" fmla="*/ 10393 w 54"/>
                  <a:gd name="T37" fmla="*/ 34964 h 95"/>
                  <a:gd name="T38" fmla="*/ 13106 w 54"/>
                  <a:gd name="T39" fmla="*/ 36699 h 95"/>
                  <a:gd name="T40" fmla="*/ 13106 w 54"/>
                  <a:gd name="T41" fmla="*/ 38907 h 95"/>
                  <a:gd name="T42" fmla="*/ 11080 w 54"/>
                  <a:gd name="T43" fmla="*/ 41212 h 95"/>
                  <a:gd name="T44" fmla="*/ 13106 w 54"/>
                  <a:gd name="T45" fmla="*/ 43990 h 95"/>
                  <a:gd name="T46" fmla="*/ 16605 w 54"/>
                  <a:gd name="T47" fmla="*/ 45725 h 95"/>
                  <a:gd name="T48" fmla="*/ 20103 w 54"/>
                  <a:gd name="T49" fmla="*/ 49073 h 95"/>
                  <a:gd name="T50" fmla="*/ 20785 w 54"/>
                  <a:gd name="T51" fmla="*/ 50238 h 95"/>
                  <a:gd name="T52" fmla="*/ 20103 w 54"/>
                  <a:gd name="T53" fmla="*/ 51403 h 95"/>
                  <a:gd name="T54" fmla="*/ 22129 w 54"/>
                  <a:gd name="T55" fmla="*/ 53611 h 95"/>
                  <a:gd name="T56" fmla="*/ 22811 w 54"/>
                  <a:gd name="T57" fmla="*/ 53016 h 95"/>
                  <a:gd name="T58" fmla="*/ 23499 w 54"/>
                  <a:gd name="T59" fmla="*/ 51851 h 95"/>
                  <a:gd name="T60" fmla="*/ 26315 w 54"/>
                  <a:gd name="T61" fmla="*/ 51403 h 95"/>
                  <a:gd name="T62" fmla="*/ 29023 w 54"/>
                  <a:gd name="T63" fmla="*/ 52446 h 95"/>
                  <a:gd name="T64" fmla="*/ 29839 w 54"/>
                  <a:gd name="T65" fmla="*/ 50238 h 95"/>
                  <a:gd name="T66" fmla="*/ 30496 w 54"/>
                  <a:gd name="T67" fmla="*/ 49073 h 95"/>
                  <a:gd name="T68" fmla="*/ 33209 w 54"/>
                  <a:gd name="T69" fmla="*/ 47933 h 95"/>
                  <a:gd name="T70" fmla="*/ 32522 w 54"/>
                  <a:gd name="T71" fmla="*/ 46890 h 95"/>
                  <a:gd name="T72" fmla="*/ 32522 w 54"/>
                  <a:gd name="T73" fmla="*/ 45725 h 95"/>
                  <a:gd name="T74" fmla="*/ 33209 w 54"/>
                  <a:gd name="T75" fmla="*/ 45155 h 95"/>
                  <a:gd name="T76" fmla="*/ 33209 w 54"/>
                  <a:gd name="T77" fmla="*/ 44560 h 95"/>
                  <a:gd name="T78" fmla="*/ 33209 w 54"/>
                  <a:gd name="T79" fmla="*/ 41212 h 95"/>
                  <a:gd name="T80" fmla="*/ 36051 w 54"/>
                  <a:gd name="T81" fmla="*/ 38312 h 95"/>
                  <a:gd name="T82" fmla="*/ 37390 w 54"/>
                  <a:gd name="T83" fmla="*/ 36129 h 95"/>
                  <a:gd name="T84" fmla="*/ 36051 w 54"/>
                  <a:gd name="T85" fmla="*/ 32186 h 95"/>
                  <a:gd name="T86" fmla="*/ 36051 w 54"/>
                  <a:gd name="T87" fmla="*/ 30451 h 95"/>
                  <a:gd name="T88" fmla="*/ 33891 w 54"/>
                  <a:gd name="T89" fmla="*/ 7291 h 95"/>
                  <a:gd name="T90" fmla="*/ 33209 w 54"/>
                  <a:gd name="T91" fmla="*/ 6248 h 95"/>
                  <a:gd name="T92" fmla="*/ 31865 w 54"/>
                  <a:gd name="T93" fmla="*/ 3348 h 95"/>
                  <a:gd name="T94" fmla="*/ 30496 w 54"/>
                  <a:gd name="T95" fmla="*/ 1735 h 95"/>
                  <a:gd name="T96" fmla="*/ 30496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6929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36935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14630 w 52"/>
                    <a:gd name="T1" fmla="*/ 38309 h 71"/>
                    <a:gd name="T2" fmla="*/ 24074 w 52"/>
                    <a:gd name="T3" fmla="*/ 37855 h 71"/>
                    <a:gd name="T4" fmla="*/ 25237 w 52"/>
                    <a:gd name="T5" fmla="*/ 34956 h 71"/>
                    <a:gd name="T6" fmla="*/ 25237 w 52"/>
                    <a:gd name="T7" fmla="*/ 32748 h 71"/>
                    <a:gd name="T8" fmla="*/ 26940 w 52"/>
                    <a:gd name="T9" fmla="*/ 31013 h 71"/>
                    <a:gd name="T10" fmla="*/ 27412 w 52"/>
                    <a:gd name="T11" fmla="*/ 29283 h 71"/>
                    <a:gd name="T12" fmla="*/ 27981 w 52"/>
                    <a:gd name="T13" fmla="*/ 28236 h 71"/>
                    <a:gd name="T14" fmla="*/ 28574 w 52"/>
                    <a:gd name="T15" fmla="*/ 28806 h 71"/>
                    <a:gd name="T16" fmla="*/ 29139 w 52"/>
                    <a:gd name="T17" fmla="*/ 28236 h 71"/>
                    <a:gd name="T18" fmla="*/ 29139 w 52"/>
                    <a:gd name="T19" fmla="*/ 25935 h 71"/>
                    <a:gd name="T20" fmla="*/ 28574 w 52"/>
                    <a:gd name="T21" fmla="*/ 23723 h 71"/>
                    <a:gd name="T22" fmla="*/ 26370 w 52"/>
                    <a:gd name="T23" fmla="*/ 15745 h 71"/>
                    <a:gd name="T24" fmla="*/ 23505 w 52"/>
                    <a:gd name="T25" fmla="*/ 15745 h 71"/>
                    <a:gd name="T26" fmla="*/ 20143 w 52"/>
                    <a:gd name="T27" fmla="*/ 20258 h 71"/>
                    <a:gd name="T28" fmla="*/ 19578 w 52"/>
                    <a:gd name="T29" fmla="*/ 19780 h 71"/>
                    <a:gd name="T30" fmla="*/ 18537 w 52"/>
                    <a:gd name="T31" fmla="*/ 19210 h 71"/>
                    <a:gd name="T32" fmla="*/ 18537 w 52"/>
                    <a:gd name="T33" fmla="*/ 16886 h 71"/>
                    <a:gd name="T34" fmla="*/ 20143 w 52"/>
                    <a:gd name="T35" fmla="*/ 15745 h 71"/>
                    <a:gd name="T36" fmla="*/ 20143 w 52"/>
                    <a:gd name="T37" fmla="*/ 14703 h 71"/>
                    <a:gd name="T38" fmla="*/ 21306 w 52"/>
                    <a:gd name="T39" fmla="*/ 13538 h 71"/>
                    <a:gd name="T40" fmla="*/ 21306 w 52"/>
                    <a:gd name="T41" fmla="*/ 9595 h 71"/>
                    <a:gd name="T42" fmla="*/ 20736 w 52"/>
                    <a:gd name="T43" fmla="*/ 7861 h 71"/>
                    <a:gd name="T44" fmla="*/ 19578 w 52"/>
                    <a:gd name="T45" fmla="*/ 6720 h 71"/>
                    <a:gd name="T46" fmla="*/ 20736 w 52"/>
                    <a:gd name="T47" fmla="*/ 5677 h 71"/>
                    <a:gd name="T48" fmla="*/ 20143 w 52"/>
                    <a:gd name="T49" fmla="*/ 3942 h 71"/>
                    <a:gd name="T50" fmla="*/ 16805 w 52"/>
                    <a:gd name="T51" fmla="*/ 2208 h 71"/>
                    <a:gd name="T52" fmla="*/ 14630 w 52"/>
                    <a:gd name="T53" fmla="*/ 1165 h 71"/>
                    <a:gd name="T54" fmla="*/ 11740 w 52"/>
                    <a:gd name="T55" fmla="*/ 570 h 71"/>
                    <a:gd name="T56" fmla="*/ 10130 w 52"/>
                    <a:gd name="T57" fmla="*/ 570 h 71"/>
                    <a:gd name="T58" fmla="*/ 8403 w 52"/>
                    <a:gd name="T59" fmla="*/ 1735 h 71"/>
                    <a:gd name="T60" fmla="*/ 8403 w 52"/>
                    <a:gd name="T61" fmla="*/ 3348 h 71"/>
                    <a:gd name="T62" fmla="*/ 8996 w 52"/>
                    <a:gd name="T63" fmla="*/ 3942 h 71"/>
                    <a:gd name="T64" fmla="*/ 8403 w 52"/>
                    <a:gd name="T65" fmla="*/ 4513 h 71"/>
                    <a:gd name="T66" fmla="*/ 7269 w 52"/>
                    <a:gd name="T67" fmla="*/ 5677 h 71"/>
                    <a:gd name="T68" fmla="*/ 6675 w 52"/>
                    <a:gd name="T69" fmla="*/ 7290 h 71"/>
                    <a:gd name="T70" fmla="*/ 6675 w 52"/>
                    <a:gd name="T71" fmla="*/ 9595 h 71"/>
                    <a:gd name="T72" fmla="*/ 5634 w 52"/>
                    <a:gd name="T73" fmla="*/ 9025 h 71"/>
                    <a:gd name="T74" fmla="*/ 5634 w 52"/>
                    <a:gd name="T75" fmla="*/ 7290 h 71"/>
                    <a:gd name="T76" fmla="*/ 5634 w 52"/>
                    <a:gd name="T77" fmla="*/ 6247 h 71"/>
                    <a:gd name="T78" fmla="*/ 4496 w 52"/>
                    <a:gd name="T79" fmla="*/ 7290 h 71"/>
                    <a:gd name="T80" fmla="*/ 4496 w 52"/>
                    <a:gd name="T81" fmla="*/ 9025 h 71"/>
                    <a:gd name="T82" fmla="*/ 2768 w 52"/>
                    <a:gd name="T83" fmla="*/ 9595 h 71"/>
                    <a:gd name="T84" fmla="*/ 2180 w 52"/>
                    <a:gd name="T85" fmla="*/ 10760 h 71"/>
                    <a:gd name="T86" fmla="*/ 1727 w 52"/>
                    <a:gd name="T87" fmla="*/ 12968 h 71"/>
                    <a:gd name="T88" fmla="*/ 1158 w 52"/>
                    <a:gd name="T89" fmla="*/ 15745 h 71"/>
                    <a:gd name="T90" fmla="*/ 569 w 52"/>
                    <a:gd name="T91" fmla="*/ 18050 h 71"/>
                    <a:gd name="T92" fmla="*/ 1158 w 52"/>
                    <a:gd name="T93" fmla="*/ 20828 h 71"/>
                    <a:gd name="T94" fmla="*/ 1158 w 52"/>
                    <a:gd name="T95" fmla="*/ 23153 h 71"/>
                    <a:gd name="T96" fmla="*/ 3338 w 52"/>
                    <a:gd name="T97" fmla="*/ 28236 h 71"/>
                    <a:gd name="T98" fmla="*/ 3907 w 52"/>
                    <a:gd name="T99" fmla="*/ 31013 h 71"/>
                    <a:gd name="T100" fmla="*/ 3907 w 52"/>
                    <a:gd name="T101" fmla="*/ 31583 h 71"/>
                    <a:gd name="T102" fmla="*/ 3338 w 52"/>
                    <a:gd name="T103" fmla="*/ 34956 h 71"/>
                    <a:gd name="T104" fmla="*/ 1158 w 52"/>
                    <a:gd name="T105" fmla="*/ 38874 h 71"/>
                    <a:gd name="T106" fmla="*/ 0 w 52"/>
                    <a:gd name="T107" fmla="*/ 40039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6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2332 w 83"/>
                    <a:gd name="T1" fmla="*/ 9044 h 41"/>
                    <a:gd name="T2" fmla="*/ 4523 w 83"/>
                    <a:gd name="T3" fmla="*/ 7307 h 41"/>
                    <a:gd name="T4" fmla="*/ 11379 w 83"/>
                    <a:gd name="T5" fmla="*/ 3356 h 41"/>
                    <a:gd name="T6" fmla="*/ 14761 w 83"/>
                    <a:gd name="T7" fmla="*/ 571 h 41"/>
                    <a:gd name="T8" fmla="*/ 17547 w 83"/>
                    <a:gd name="T9" fmla="*/ 571 h 41"/>
                    <a:gd name="T10" fmla="*/ 15907 w 83"/>
                    <a:gd name="T11" fmla="*/ 2332 h 41"/>
                    <a:gd name="T12" fmla="*/ 13023 w 83"/>
                    <a:gd name="T13" fmla="*/ 5117 h 41"/>
                    <a:gd name="T14" fmla="*/ 13023 w 83"/>
                    <a:gd name="T15" fmla="*/ 6854 h 41"/>
                    <a:gd name="T16" fmla="*/ 15907 w 83"/>
                    <a:gd name="T17" fmla="*/ 5688 h 41"/>
                    <a:gd name="T18" fmla="*/ 22070 w 83"/>
                    <a:gd name="T19" fmla="*/ 8473 h 41"/>
                    <a:gd name="T20" fmla="*/ 24407 w 83"/>
                    <a:gd name="T21" fmla="*/ 9044 h 41"/>
                    <a:gd name="T22" fmla="*/ 24978 w 83"/>
                    <a:gd name="T23" fmla="*/ 9639 h 41"/>
                    <a:gd name="T24" fmla="*/ 27764 w 83"/>
                    <a:gd name="T25" fmla="*/ 7307 h 41"/>
                    <a:gd name="T26" fmla="*/ 36240 w 83"/>
                    <a:gd name="T27" fmla="*/ 4522 h 41"/>
                    <a:gd name="T28" fmla="*/ 35669 w 83"/>
                    <a:gd name="T29" fmla="*/ 6259 h 41"/>
                    <a:gd name="T30" fmla="*/ 37406 w 83"/>
                    <a:gd name="T31" fmla="*/ 7902 h 41"/>
                    <a:gd name="T32" fmla="*/ 40788 w 83"/>
                    <a:gd name="T33" fmla="*/ 7307 h 41"/>
                    <a:gd name="T34" fmla="*/ 43096 w 83"/>
                    <a:gd name="T35" fmla="*/ 10210 h 41"/>
                    <a:gd name="T36" fmla="*/ 46477 w 83"/>
                    <a:gd name="T37" fmla="*/ 10805 h 41"/>
                    <a:gd name="T38" fmla="*/ 46477 w 83"/>
                    <a:gd name="T39" fmla="*/ 11849 h 41"/>
                    <a:gd name="T40" fmla="*/ 44740 w 83"/>
                    <a:gd name="T41" fmla="*/ 11849 h 41"/>
                    <a:gd name="T42" fmla="*/ 42525 w 83"/>
                    <a:gd name="T43" fmla="*/ 11849 h 41"/>
                    <a:gd name="T44" fmla="*/ 39143 w 83"/>
                    <a:gd name="T45" fmla="*/ 11849 h 41"/>
                    <a:gd name="T46" fmla="*/ 39143 w 83"/>
                    <a:gd name="T47" fmla="*/ 13585 h 41"/>
                    <a:gd name="T48" fmla="*/ 35191 w 83"/>
                    <a:gd name="T49" fmla="*/ 11849 h 41"/>
                    <a:gd name="T50" fmla="*/ 32312 w 83"/>
                    <a:gd name="T51" fmla="*/ 12990 h 41"/>
                    <a:gd name="T52" fmla="*/ 31141 w 83"/>
                    <a:gd name="T53" fmla="*/ 14156 h 41"/>
                    <a:gd name="T54" fmla="*/ 28360 w 83"/>
                    <a:gd name="T55" fmla="*/ 14156 h 41"/>
                    <a:gd name="T56" fmla="*/ 26022 w 83"/>
                    <a:gd name="T57" fmla="*/ 16941 h 41"/>
                    <a:gd name="T58" fmla="*/ 26593 w 83"/>
                    <a:gd name="T59" fmla="*/ 15898 h 41"/>
                    <a:gd name="T60" fmla="*/ 24978 w 83"/>
                    <a:gd name="T61" fmla="*/ 15898 h 41"/>
                    <a:gd name="T62" fmla="*/ 23812 w 83"/>
                    <a:gd name="T63" fmla="*/ 15322 h 41"/>
                    <a:gd name="T64" fmla="*/ 22665 w 83"/>
                    <a:gd name="T65" fmla="*/ 18107 h 41"/>
                    <a:gd name="T66" fmla="*/ 20455 w 83"/>
                    <a:gd name="T67" fmla="*/ 21463 h 41"/>
                    <a:gd name="T68" fmla="*/ 19284 w 83"/>
                    <a:gd name="T69" fmla="*/ 22059 h 41"/>
                    <a:gd name="T70" fmla="*/ 19860 w 83"/>
                    <a:gd name="T71" fmla="*/ 20439 h 41"/>
                    <a:gd name="T72" fmla="*/ 18118 w 83"/>
                    <a:gd name="T73" fmla="*/ 20439 h 41"/>
                    <a:gd name="T74" fmla="*/ 16951 w 83"/>
                    <a:gd name="T75" fmla="*/ 16371 h 41"/>
                    <a:gd name="T76" fmla="*/ 16503 w 83"/>
                    <a:gd name="T77" fmla="*/ 15898 h 41"/>
                    <a:gd name="T78" fmla="*/ 13023 w 83"/>
                    <a:gd name="T79" fmla="*/ 14751 h 41"/>
                    <a:gd name="T80" fmla="*/ 12428 w 83"/>
                    <a:gd name="T81" fmla="*/ 14751 h 41"/>
                    <a:gd name="T82" fmla="*/ 9071 w 83"/>
                    <a:gd name="T83" fmla="*/ 13585 h 41"/>
                    <a:gd name="T84" fmla="*/ 2332 w 83"/>
                    <a:gd name="T85" fmla="*/ 10805 h 41"/>
                    <a:gd name="T86" fmla="*/ 0 w 83"/>
                    <a:gd name="T87" fmla="*/ 963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6930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690 w 40"/>
                  <a:gd name="T1" fmla="*/ 2779 h 72"/>
                  <a:gd name="T2" fmla="*/ 2863 w 40"/>
                  <a:gd name="T3" fmla="*/ 25384 h 72"/>
                  <a:gd name="T4" fmla="*/ 2863 w 40"/>
                  <a:gd name="T5" fmla="*/ 25955 h 72"/>
                  <a:gd name="T6" fmla="*/ 2863 w 40"/>
                  <a:gd name="T7" fmla="*/ 26525 h 72"/>
                  <a:gd name="T8" fmla="*/ 2863 w 40"/>
                  <a:gd name="T9" fmla="*/ 27685 h 72"/>
                  <a:gd name="T10" fmla="*/ 3554 w 40"/>
                  <a:gd name="T11" fmla="*/ 29304 h 72"/>
                  <a:gd name="T12" fmla="*/ 4244 w 40"/>
                  <a:gd name="T13" fmla="*/ 31634 h 72"/>
                  <a:gd name="T14" fmla="*/ 2863 w 40"/>
                  <a:gd name="T15" fmla="*/ 33369 h 72"/>
                  <a:gd name="T16" fmla="*/ 2863 w 40"/>
                  <a:gd name="T17" fmla="*/ 33818 h 72"/>
                  <a:gd name="T18" fmla="*/ 1380 w 40"/>
                  <a:gd name="T19" fmla="*/ 35578 h 72"/>
                  <a:gd name="T20" fmla="*/ 0 w 40"/>
                  <a:gd name="T21" fmla="*/ 36719 h 72"/>
                  <a:gd name="T22" fmla="*/ 0 w 40"/>
                  <a:gd name="T23" fmla="*/ 38454 h 72"/>
                  <a:gd name="T24" fmla="*/ 0 w 40"/>
                  <a:gd name="T25" fmla="*/ 40092 h 72"/>
                  <a:gd name="T26" fmla="*/ 0 w 40"/>
                  <a:gd name="T27" fmla="*/ 40092 h 72"/>
                  <a:gd name="T28" fmla="*/ 0 w 40"/>
                  <a:gd name="T29" fmla="*/ 40662 h 72"/>
                  <a:gd name="T30" fmla="*/ 0 w 40"/>
                  <a:gd name="T31" fmla="*/ 40662 h 72"/>
                  <a:gd name="T32" fmla="*/ 690 w 40"/>
                  <a:gd name="T33" fmla="*/ 40662 h 72"/>
                  <a:gd name="T34" fmla="*/ 1380 w 40"/>
                  <a:gd name="T35" fmla="*/ 40662 h 72"/>
                  <a:gd name="T36" fmla="*/ 1380 w 40"/>
                  <a:gd name="T37" fmla="*/ 40092 h 72"/>
                  <a:gd name="T38" fmla="*/ 1380 w 40"/>
                  <a:gd name="T39" fmla="*/ 39497 h 72"/>
                  <a:gd name="T40" fmla="*/ 3554 w 40"/>
                  <a:gd name="T41" fmla="*/ 39497 h 72"/>
                  <a:gd name="T42" fmla="*/ 5598 w 40"/>
                  <a:gd name="T43" fmla="*/ 38927 h 72"/>
                  <a:gd name="T44" fmla="*/ 8461 w 40"/>
                  <a:gd name="T45" fmla="*/ 40092 h 72"/>
                  <a:gd name="T46" fmla="*/ 8461 w 40"/>
                  <a:gd name="T47" fmla="*/ 40092 h 72"/>
                  <a:gd name="T48" fmla="*/ 9152 w 40"/>
                  <a:gd name="T49" fmla="*/ 40092 h 72"/>
                  <a:gd name="T50" fmla="*/ 9842 w 40"/>
                  <a:gd name="T51" fmla="*/ 38454 h 72"/>
                  <a:gd name="T52" fmla="*/ 11191 w 40"/>
                  <a:gd name="T53" fmla="*/ 38454 h 72"/>
                  <a:gd name="T54" fmla="*/ 12015 w 40"/>
                  <a:gd name="T55" fmla="*/ 38927 h 72"/>
                  <a:gd name="T56" fmla="*/ 12705 w 40"/>
                  <a:gd name="T57" fmla="*/ 39497 h 72"/>
                  <a:gd name="T58" fmla="*/ 13395 w 40"/>
                  <a:gd name="T59" fmla="*/ 38927 h 72"/>
                  <a:gd name="T60" fmla="*/ 14060 w 40"/>
                  <a:gd name="T61" fmla="*/ 36719 h 72"/>
                  <a:gd name="T62" fmla="*/ 14744 w 40"/>
                  <a:gd name="T63" fmla="*/ 36148 h 72"/>
                  <a:gd name="T64" fmla="*/ 15435 w 40"/>
                  <a:gd name="T65" fmla="*/ 36148 h 72"/>
                  <a:gd name="T66" fmla="*/ 16949 w 40"/>
                  <a:gd name="T67" fmla="*/ 37313 h 72"/>
                  <a:gd name="T68" fmla="*/ 18988 w 40"/>
                  <a:gd name="T69" fmla="*/ 37313 h 72"/>
                  <a:gd name="T70" fmla="*/ 19678 w 40"/>
                  <a:gd name="T71" fmla="*/ 35578 h 72"/>
                  <a:gd name="T72" fmla="*/ 23206 w 40"/>
                  <a:gd name="T73" fmla="*/ 31634 h 72"/>
                  <a:gd name="T74" fmla="*/ 23206 w 40"/>
                  <a:gd name="T75" fmla="*/ 29898 h 72"/>
                  <a:gd name="T76" fmla="*/ 23896 w 40"/>
                  <a:gd name="T77" fmla="*/ 29898 h 72"/>
                  <a:gd name="T78" fmla="*/ 26100 w 40"/>
                  <a:gd name="T79" fmla="*/ 29898 h 72"/>
                  <a:gd name="T80" fmla="*/ 26759 w 40"/>
                  <a:gd name="T81" fmla="*/ 29304 h 72"/>
                  <a:gd name="T82" fmla="*/ 28140 w 40"/>
                  <a:gd name="T83" fmla="*/ 28850 h 72"/>
                  <a:gd name="T84" fmla="*/ 28140 w 40"/>
                  <a:gd name="T85" fmla="*/ 28256 h 72"/>
                  <a:gd name="T86" fmla="*/ 28140 w 40"/>
                  <a:gd name="T87" fmla="*/ 26525 h 72"/>
                  <a:gd name="T88" fmla="*/ 28140 w 40"/>
                  <a:gd name="T89" fmla="*/ 26525 h 72"/>
                  <a:gd name="T90" fmla="*/ 28140 w 40"/>
                  <a:gd name="T91" fmla="*/ 25384 h 72"/>
                  <a:gd name="T92" fmla="*/ 24586 w 40"/>
                  <a:gd name="T93" fmla="*/ 570 h 72"/>
                  <a:gd name="T94" fmla="*/ 24586 w 40"/>
                  <a:gd name="T95" fmla="*/ 0 h 72"/>
                  <a:gd name="T96" fmla="*/ 6288 w 40"/>
                  <a:gd name="T97" fmla="*/ 1736 h 72"/>
                  <a:gd name="T98" fmla="*/ 5598 w 40"/>
                  <a:gd name="T99" fmla="*/ 2306 h 72"/>
                  <a:gd name="T100" fmla="*/ 4244 w 40"/>
                  <a:gd name="T101" fmla="*/ 2779 h 72"/>
                  <a:gd name="T102" fmla="*/ 3554 w 40"/>
                  <a:gd name="T103" fmla="*/ 3349 h 72"/>
                  <a:gd name="T104" fmla="*/ 2045 w 40"/>
                  <a:gd name="T105" fmla="*/ 3349 h 72"/>
                  <a:gd name="T106" fmla="*/ 690 w 40"/>
                  <a:gd name="T107" fmla="*/ 2779 h 72"/>
                  <a:gd name="T108" fmla="*/ 690 w 40"/>
                  <a:gd name="T109" fmla="*/ 2779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1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29959 w 47"/>
                  <a:gd name="T1" fmla="*/ 0 h 83"/>
                  <a:gd name="T2" fmla="*/ 10249 w 47"/>
                  <a:gd name="T3" fmla="*/ 1166 h 83"/>
                  <a:gd name="T4" fmla="*/ 10249 w 47"/>
                  <a:gd name="T5" fmla="*/ 1737 h 83"/>
                  <a:gd name="T6" fmla="*/ 8109 w 47"/>
                  <a:gd name="T7" fmla="*/ 2786 h 83"/>
                  <a:gd name="T8" fmla="*/ 8109 w 47"/>
                  <a:gd name="T9" fmla="*/ 4523 h 83"/>
                  <a:gd name="T10" fmla="*/ 8109 w 47"/>
                  <a:gd name="T11" fmla="*/ 6260 h 83"/>
                  <a:gd name="T12" fmla="*/ 7455 w 47"/>
                  <a:gd name="T13" fmla="*/ 6856 h 83"/>
                  <a:gd name="T14" fmla="*/ 6128 w 47"/>
                  <a:gd name="T15" fmla="*/ 7905 h 83"/>
                  <a:gd name="T16" fmla="*/ 4800 w 47"/>
                  <a:gd name="T17" fmla="*/ 9071 h 83"/>
                  <a:gd name="T18" fmla="*/ 4121 w 47"/>
                  <a:gd name="T19" fmla="*/ 9642 h 83"/>
                  <a:gd name="T20" fmla="*/ 4121 w 47"/>
                  <a:gd name="T21" fmla="*/ 10808 h 83"/>
                  <a:gd name="T22" fmla="*/ 3467 w 47"/>
                  <a:gd name="T23" fmla="*/ 11857 h 83"/>
                  <a:gd name="T24" fmla="*/ 3467 w 47"/>
                  <a:gd name="T25" fmla="*/ 12428 h 83"/>
                  <a:gd name="T26" fmla="*/ 2660 w 47"/>
                  <a:gd name="T27" fmla="*/ 14165 h 83"/>
                  <a:gd name="T28" fmla="*/ 2007 w 47"/>
                  <a:gd name="T29" fmla="*/ 15331 h 83"/>
                  <a:gd name="T30" fmla="*/ 2660 w 47"/>
                  <a:gd name="T31" fmla="*/ 16951 h 83"/>
                  <a:gd name="T32" fmla="*/ 3467 w 47"/>
                  <a:gd name="T33" fmla="*/ 17547 h 83"/>
                  <a:gd name="T34" fmla="*/ 3467 w 47"/>
                  <a:gd name="T35" fmla="*/ 18713 h 83"/>
                  <a:gd name="T36" fmla="*/ 3467 w 47"/>
                  <a:gd name="T37" fmla="*/ 18713 h 83"/>
                  <a:gd name="T38" fmla="*/ 3467 w 47"/>
                  <a:gd name="T39" fmla="*/ 19284 h 83"/>
                  <a:gd name="T40" fmla="*/ 3467 w 47"/>
                  <a:gd name="T41" fmla="*/ 19284 h 83"/>
                  <a:gd name="T42" fmla="*/ 2660 w 47"/>
                  <a:gd name="T43" fmla="*/ 20455 h 83"/>
                  <a:gd name="T44" fmla="*/ 3467 w 47"/>
                  <a:gd name="T45" fmla="*/ 21026 h 83"/>
                  <a:gd name="T46" fmla="*/ 2660 w 47"/>
                  <a:gd name="T47" fmla="*/ 21499 h 83"/>
                  <a:gd name="T48" fmla="*/ 4121 w 47"/>
                  <a:gd name="T49" fmla="*/ 23812 h 83"/>
                  <a:gd name="T50" fmla="*/ 4121 w 47"/>
                  <a:gd name="T51" fmla="*/ 25549 h 83"/>
                  <a:gd name="T52" fmla="*/ 4800 w 47"/>
                  <a:gd name="T53" fmla="*/ 26593 h 83"/>
                  <a:gd name="T54" fmla="*/ 5449 w 47"/>
                  <a:gd name="T55" fmla="*/ 27189 h 83"/>
                  <a:gd name="T56" fmla="*/ 5449 w 47"/>
                  <a:gd name="T57" fmla="*/ 27764 h 83"/>
                  <a:gd name="T58" fmla="*/ 4121 w 47"/>
                  <a:gd name="T59" fmla="*/ 28360 h 83"/>
                  <a:gd name="T60" fmla="*/ 4121 w 47"/>
                  <a:gd name="T61" fmla="*/ 28931 h 83"/>
                  <a:gd name="T62" fmla="*/ 3467 w 47"/>
                  <a:gd name="T63" fmla="*/ 30546 h 83"/>
                  <a:gd name="T64" fmla="*/ 2007 w 47"/>
                  <a:gd name="T65" fmla="*/ 33454 h 83"/>
                  <a:gd name="T66" fmla="*/ 0 w 47"/>
                  <a:gd name="T67" fmla="*/ 37406 h 83"/>
                  <a:gd name="T68" fmla="*/ 0 w 47"/>
                  <a:gd name="T69" fmla="*/ 40193 h 83"/>
                  <a:gd name="T70" fmla="*/ 18383 w 47"/>
                  <a:gd name="T71" fmla="*/ 39739 h 83"/>
                  <a:gd name="T72" fmla="*/ 18383 w 47"/>
                  <a:gd name="T73" fmla="*/ 40193 h 83"/>
                  <a:gd name="T74" fmla="*/ 17704 w 47"/>
                  <a:gd name="T75" fmla="*/ 41359 h 83"/>
                  <a:gd name="T76" fmla="*/ 18383 w 47"/>
                  <a:gd name="T77" fmla="*/ 43691 h 83"/>
                  <a:gd name="T78" fmla="*/ 19711 w 47"/>
                  <a:gd name="T79" fmla="*/ 45311 h 83"/>
                  <a:gd name="T80" fmla="*/ 20364 w 47"/>
                  <a:gd name="T81" fmla="*/ 47048 h 83"/>
                  <a:gd name="T82" fmla="*/ 21697 w 47"/>
                  <a:gd name="T83" fmla="*/ 47048 h 83"/>
                  <a:gd name="T84" fmla="*/ 23831 w 47"/>
                  <a:gd name="T85" fmla="*/ 45882 h 83"/>
                  <a:gd name="T86" fmla="*/ 27825 w 47"/>
                  <a:gd name="T87" fmla="*/ 44740 h 83"/>
                  <a:gd name="T88" fmla="*/ 29280 w 47"/>
                  <a:gd name="T89" fmla="*/ 44740 h 83"/>
                  <a:gd name="T90" fmla="*/ 30613 w 47"/>
                  <a:gd name="T91" fmla="*/ 44262 h 83"/>
                  <a:gd name="T92" fmla="*/ 31292 w 47"/>
                  <a:gd name="T93" fmla="*/ 44740 h 83"/>
                  <a:gd name="T94" fmla="*/ 31966 w 47"/>
                  <a:gd name="T95" fmla="*/ 45311 h 83"/>
                  <a:gd name="T96" fmla="*/ 31966 w 47"/>
                  <a:gd name="T97" fmla="*/ 44740 h 83"/>
                  <a:gd name="T98" fmla="*/ 29959 w 47"/>
                  <a:gd name="T99" fmla="*/ 30546 h 83"/>
                  <a:gd name="T100" fmla="*/ 29959 w 47"/>
                  <a:gd name="T101" fmla="*/ 29502 h 83"/>
                  <a:gd name="T102" fmla="*/ 30613 w 47"/>
                  <a:gd name="T103" fmla="*/ 1166 h 83"/>
                  <a:gd name="T104" fmla="*/ 29959 w 47"/>
                  <a:gd name="T105" fmla="*/ 0 h 83"/>
                  <a:gd name="T106" fmla="*/ 29959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2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12974 w 79"/>
                  <a:gd name="T1" fmla="*/ 27820 h 51"/>
                  <a:gd name="T2" fmla="*/ 37582 w 79"/>
                  <a:gd name="T3" fmla="*/ 23860 h 51"/>
                  <a:gd name="T4" fmla="*/ 45217 w 79"/>
                  <a:gd name="T5" fmla="*/ 22693 h 51"/>
                  <a:gd name="T6" fmla="*/ 45872 w 79"/>
                  <a:gd name="T7" fmla="*/ 22693 h 51"/>
                  <a:gd name="T8" fmla="*/ 45872 w 79"/>
                  <a:gd name="T9" fmla="*/ 22122 h 51"/>
                  <a:gd name="T10" fmla="*/ 45872 w 79"/>
                  <a:gd name="T11" fmla="*/ 21643 h 51"/>
                  <a:gd name="T12" fmla="*/ 46552 w 79"/>
                  <a:gd name="T13" fmla="*/ 21072 h 51"/>
                  <a:gd name="T14" fmla="*/ 47887 w 79"/>
                  <a:gd name="T15" fmla="*/ 21072 h 51"/>
                  <a:gd name="T16" fmla="*/ 48536 w 79"/>
                  <a:gd name="T17" fmla="*/ 21072 h 51"/>
                  <a:gd name="T18" fmla="*/ 50551 w 79"/>
                  <a:gd name="T19" fmla="*/ 19905 h 51"/>
                  <a:gd name="T20" fmla="*/ 50551 w 79"/>
                  <a:gd name="T21" fmla="*/ 18738 h 51"/>
                  <a:gd name="T22" fmla="*/ 52699 w 79"/>
                  <a:gd name="T23" fmla="*/ 17567 h 51"/>
                  <a:gd name="T24" fmla="*/ 54029 w 79"/>
                  <a:gd name="T25" fmla="*/ 16995 h 51"/>
                  <a:gd name="T26" fmla="*/ 54029 w 79"/>
                  <a:gd name="T27" fmla="*/ 16517 h 51"/>
                  <a:gd name="T28" fmla="*/ 52699 w 79"/>
                  <a:gd name="T29" fmla="*/ 15946 h 51"/>
                  <a:gd name="T30" fmla="*/ 52019 w 79"/>
                  <a:gd name="T31" fmla="*/ 15350 h 51"/>
                  <a:gd name="T32" fmla="*/ 51364 w 79"/>
                  <a:gd name="T33" fmla="*/ 15350 h 51"/>
                  <a:gd name="T34" fmla="*/ 51364 w 79"/>
                  <a:gd name="T35" fmla="*/ 14779 h 51"/>
                  <a:gd name="T36" fmla="*/ 49871 w 79"/>
                  <a:gd name="T37" fmla="*/ 14779 h 51"/>
                  <a:gd name="T38" fmla="*/ 49871 w 79"/>
                  <a:gd name="T39" fmla="*/ 13612 h 51"/>
                  <a:gd name="T40" fmla="*/ 48536 w 79"/>
                  <a:gd name="T41" fmla="*/ 13612 h 51"/>
                  <a:gd name="T42" fmla="*/ 48536 w 79"/>
                  <a:gd name="T43" fmla="*/ 13041 h 51"/>
                  <a:gd name="T44" fmla="*/ 48536 w 79"/>
                  <a:gd name="T45" fmla="*/ 11395 h 51"/>
                  <a:gd name="T46" fmla="*/ 49216 w 79"/>
                  <a:gd name="T47" fmla="*/ 11395 h 51"/>
                  <a:gd name="T48" fmla="*/ 48536 w 79"/>
                  <a:gd name="T49" fmla="*/ 10248 h 51"/>
                  <a:gd name="T50" fmla="*/ 47887 w 79"/>
                  <a:gd name="T51" fmla="*/ 9652 h 51"/>
                  <a:gd name="T52" fmla="*/ 47887 w 79"/>
                  <a:gd name="T53" fmla="*/ 9652 h 51"/>
                  <a:gd name="T54" fmla="*/ 48536 w 79"/>
                  <a:gd name="T55" fmla="*/ 9081 h 51"/>
                  <a:gd name="T56" fmla="*/ 49216 w 79"/>
                  <a:gd name="T57" fmla="*/ 8486 h 51"/>
                  <a:gd name="T58" fmla="*/ 49871 w 79"/>
                  <a:gd name="T59" fmla="*/ 6865 h 51"/>
                  <a:gd name="T60" fmla="*/ 49871 w 79"/>
                  <a:gd name="T61" fmla="*/ 6293 h 51"/>
                  <a:gd name="T62" fmla="*/ 50551 w 79"/>
                  <a:gd name="T63" fmla="*/ 5698 h 51"/>
                  <a:gd name="T64" fmla="*/ 50551 w 79"/>
                  <a:gd name="T65" fmla="*/ 5126 h 51"/>
                  <a:gd name="T66" fmla="*/ 49871 w 79"/>
                  <a:gd name="T67" fmla="*/ 5126 h 51"/>
                  <a:gd name="T68" fmla="*/ 47887 w 79"/>
                  <a:gd name="T69" fmla="*/ 4531 h 51"/>
                  <a:gd name="T70" fmla="*/ 47887 w 79"/>
                  <a:gd name="T71" fmla="*/ 4531 h 51"/>
                  <a:gd name="T72" fmla="*/ 47207 w 79"/>
                  <a:gd name="T73" fmla="*/ 3955 h 51"/>
                  <a:gd name="T74" fmla="*/ 47207 w 79"/>
                  <a:gd name="T75" fmla="*/ 3383 h 51"/>
                  <a:gd name="T76" fmla="*/ 45872 w 79"/>
                  <a:gd name="T77" fmla="*/ 1738 h 51"/>
                  <a:gd name="T78" fmla="*/ 45217 w 79"/>
                  <a:gd name="T79" fmla="*/ 1738 h 51"/>
                  <a:gd name="T80" fmla="*/ 45217 w 79"/>
                  <a:gd name="T81" fmla="*/ 1167 h 51"/>
                  <a:gd name="T82" fmla="*/ 44404 w 79"/>
                  <a:gd name="T83" fmla="*/ 1167 h 51"/>
                  <a:gd name="T84" fmla="*/ 44404 w 79"/>
                  <a:gd name="T85" fmla="*/ 1167 h 51"/>
                  <a:gd name="T86" fmla="*/ 44404 w 79"/>
                  <a:gd name="T87" fmla="*/ 571 h 51"/>
                  <a:gd name="T88" fmla="*/ 43724 w 79"/>
                  <a:gd name="T89" fmla="*/ 0 h 51"/>
                  <a:gd name="T90" fmla="*/ 6147 w 79"/>
                  <a:gd name="T91" fmla="*/ 6293 h 51"/>
                  <a:gd name="T92" fmla="*/ 5492 w 79"/>
                  <a:gd name="T93" fmla="*/ 3955 h 51"/>
                  <a:gd name="T94" fmla="*/ 3477 w 79"/>
                  <a:gd name="T95" fmla="*/ 5698 h 51"/>
                  <a:gd name="T96" fmla="*/ 3477 w 79"/>
                  <a:gd name="T97" fmla="*/ 5698 h 51"/>
                  <a:gd name="T98" fmla="*/ 2669 w 79"/>
                  <a:gd name="T99" fmla="*/ 5126 h 51"/>
                  <a:gd name="T100" fmla="*/ 2669 w 79"/>
                  <a:gd name="T101" fmla="*/ 5126 h 51"/>
                  <a:gd name="T102" fmla="*/ 2015 w 79"/>
                  <a:gd name="T103" fmla="*/ 6293 h 51"/>
                  <a:gd name="T104" fmla="*/ 680 w 79"/>
                  <a:gd name="T105" fmla="*/ 7343 h 51"/>
                  <a:gd name="T106" fmla="*/ 0 w 79"/>
                  <a:gd name="T107" fmla="*/ 7914 h 51"/>
                  <a:gd name="T108" fmla="*/ 2669 w 79"/>
                  <a:gd name="T109" fmla="*/ 20477 h 51"/>
                  <a:gd name="T110" fmla="*/ 4158 w 79"/>
                  <a:gd name="T111" fmla="*/ 28987 h 51"/>
                  <a:gd name="T112" fmla="*/ 12974 w 79"/>
                  <a:gd name="T113" fmla="*/ 27820 h 51"/>
                  <a:gd name="T114" fmla="*/ 12974 w 79"/>
                  <a:gd name="T115" fmla="*/ 27820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3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28346 w 69"/>
                  <a:gd name="T1" fmla="*/ 29762 h 53"/>
                  <a:gd name="T2" fmla="*/ 26319 w 69"/>
                  <a:gd name="T3" fmla="*/ 29193 h 53"/>
                  <a:gd name="T4" fmla="*/ 25662 w 69"/>
                  <a:gd name="T5" fmla="*/ 26993 h 53"/>
                  <a:gd name="T6" fmla="*/ 22820 w 69"/>
                  <a:gd name="T7" fmla="*/ 24690 h 53"/>
                  <a:gd name="T8" fmla="*/ 21476 w 69"/>
                  <a:gd name="T9" fmla="*/ 21920 h 53"/>
                  <a:gd name="T10" fmla="*/ 20111 w 69"/>
                  <a:gd name="T11" fmla="*/ 20757 h 53"/>
                  <a:gd name="T12" fmla="*/ 17295 w 69"/>
                  <a:gd name="T13" fmla="*/ 19146 h 53"/>
                  <a:gd name="T14" fmla="*/ 15925 w 69"/>
                  <a:gd name="T15" fmla="*/ 17987 h 53"/>
                  <a:gd name="T16" fmla="*/ 15268 w 69"/>
                  <a:gd name="T17" fmla="*/ 16848 h 53"/>
                  <a:gd name="T18" fmla="*/ 10399 w 69"/>
                  <a:gd name="T19" fmla="*/ 14078 h 53"/>
                  <a:gd name="T20" fmla="*/ 9055 w 69"/>
                  <a:gd name="T21" fmla="*/ 12915 h 53"/>
                  <a:gd name="T22" fmla="*/ 6895 w 69"/>
                  <a:gd name="T23" fmla="*/ 10617 h 53"/>
                  <a:gd name="T24" fmla="*/ 5525 w 69"/>
                  <a:gd name="T25" fmla="*/ 9006 h 53"/>
                  <a:gd name="T26" fmla="*/ 682 w 69"/>
                  <a:gd name="T27" fmla="*/ 7842 h 53"/>
                  <a:gd name="T28" fmla="*/ 682 w 69"/>
                  <a:gd name="T29" fmla="*/ 5661 h 53"/>
                  <a:gd name="T30" fmla="*/ 2027 w 69"/>
                  <a:gd name="T31" fmla="*/ 4503 h 53"/>
                  <a:gd name="T32" fmla="*/ 2027 w 69"/>
                  <a:gd name="T33" fmla="*/ 3933 h 53"/>
                  <a:gd name="T34" fmla="*/ 5525 w 69"/>
                  <a:gd name="T35" fmla="*/ 2775 h 53"/>
                  <a:gd name="T36" fmla="*/ 8368 w 69"/>
                  <a:gd name="T37" fmla="*/ 1728 h 53"/>
                  <a:gd name="T38" fmla="*/ 9055 w 69"/>
                  <a:gd name="T39" fmla="*/ 1163 h 53"/>
                  <a:gd name="T40" fmla="*/ 21476 w 69"/>
                  <a:gd name="T41" fmla="*/ 570 h 53"/>
                  <a:gd name="T42" fmla="*/ 21476 w 69"/>
                  <a:gd name="T43" fmla="*/ 1163 h 53"/>
                  <a:gd name="T44" fmla="*/ 24293 w 69"/>
                  <a:gd name="T45" fmla="*/ 2181 h 53"/>
                  <a:gd name="T46" fmla="*/ 35374 w 69"/>
                  <a:gd name="T47" fmla="*/ 2181 h 53"/>
                  <a:gd name="T48" fmla="*/ 47144 w 69"/>
                  <a:gd name="T49" fmla="*/ 9575 h 53"/>
                  <a:gd name="T50" fmla="*/ 45774 w 69"/>
                  <a:gd name="T51" fmla="*/ 10617 h 53"/>
                  <a:gd name="T52" fmla="*/ 43614 w 69"/>
                  <a:gd name="T53" fmla="*/ 13508 h 53"/>
                  <a:gd name="T54" fmla="*/ 42931 w 69"/>
                  <a:gd name="T55" fmla="*/ 15689 h 53"/>
                  <a:gd name="T56" fmla="*/ 42931 w 69"/>
                  <a:gd name="T57" fmla="*/ 16848 h 53"/>
                  <a:gd name="T58" fmla="*/ 41587 w 69"/>
                  <a:gd name="T59" fmla="*/ 17417 h 53"/>
                  <a:gd name="T60" fmla="*/ 40931 w 69"/>
                  <a:gd name="T61" fmla="*/ 18576 h 53"/>
                  <a:gd name="T62" fmla="*/ 39427 w 69"/>
                  <a:gd name="T63" fmla="*/ 19623 h 53"/>
                  <a:gd name="T64" fmla="*/ 36719 w 69"/>
                  <a:gd name="T65" fmla="*/ 21920 h 53"/>
                  <a:gd name="T66" fmla="*/ 34718 w 69"/>
                  <a:gd name="T67" fmla="*/ 23079 h 53"/>
                  <a:gd name="T68" fmla="*/ 33902 w 69"/>
                  <a:gd name="T69" fmla="*/ 24101 h 53"/>
                  <a:gd name="T70" fmla="*/ 31875 w 69"/>
                  <a:gd name="T71" fmla="*/ 24690 h 53"/>
                  <a:gd name="T72" fmla="*/ 31875 w 69"/>
                  <a:gd name="T73" fmla="*/ 25260 h 53"/>
                  <a:gd name="T74" fmla="*/ 31193 w 69"/>
                  <a:gd name="T75" fmla="*/ 26423 h 53"/>
                  <a:gd name="T76" fmla="*/ 29849 w 69"/>
                  <a:gd name="T77" fmla="*/ 26993 h 53"/>
                  <a:gd name="T78" fmla="*/ 29849 w 69"/>
                  <a:gd name="T79" fmla="*/ 26993 h 53"/>
                  <a:gd name="T80" fmla="*/ 29849 w 69"/>
                  <a:gd name="T81" fmla="*/ 27557 h 53"/>
                  <a:gd name="T82" fmla="*/ 30506 w 69"/>
                  <a:gd name="T83" fmla="*/ 28034 h 53"/>
                  <a:gd name="T84" fmla="*/ 29033 w 69"/>
                  <a:gd name="T85" fmla="*/ 28604 h 53"/>
                  <a:gd name="T86" fmla="*/ 28346 w 69"/>
                  <a:gd name="T87" fmla="*/ 29193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4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6289 w 73"/>
                  <a:gd name="T1" fmla="*/ 23297 h 77"/>
                  <a:gd name="T2" fmla="*/ 7798 w 73"/>
                  <a:gd name="T3" fmla="*/ 25036 h 77"/>
                  <a:gd name="T4" fmla="*/ 9153 w 73"/>
                  <a:gd name="T5" fmla="*/ 26208 h 77"/>
                  <a:gd name="T6" fmla="*/ 9153 w 73"/>
                  <a:gd name="T7" fmla="*/ 27829 h 77"/>
                  <a:gd name="T8" fmla="*/ 9843 w 73"/>
                  <a:gd name="T9" fmla="*/ 28400 h 77"/>
                  <a:gd name="T10" fmla="*/ 9153 w 73"/>
                  <a:gd name="T11" fmla="*/ 31330 h 77"/>
                  <a:gd name="T12" fmla="*/ 8463 w 73"/>
                  <a:gd name="T13" fmla="*/ 34123 h 77"/>
                  <a:gd name="T14" fmla="*/ 9843 w 73"/>
                  <a:gd name="T15" fmla="*/ 38655 h 77"/>
                  <a:gd name="T16" fmla="*/ 11198 w 73"/>
                  <a:gd name="T17" fmla="*/ 40393 h 77"/>
                  <a:gd name="T18" fmla="*/ 12017 w 73"/>
                  <a:gd name="T19" fmla="*/ 42039 h 77"/>
                  <a:gd name="T20" fmla="*/ 12707 w 73"/>
                  <a:gd name="T21" fmla="*/ 43206 h 77"/>
                  <a:gd name="T22" fmla="*/ 40855 w 73"/>
                  <a:gd name="T23" fmla="*/ 43206 h 77"/>
                  <a:gd name="T24" fmla="*/ 42236 w 73"/>
                  <a:gd name="T25" fmla="*/ 43777 h 77"/>
                  <a:gd name="T26" fmla="*/ 41545 w 73"/>
                  <a:gd name="T27" fmla="*/ 40393 h 77"/>
                  <a:gd name="T28" fmla="*/ 42236 w 73"/>
                  <a:gd name="T29" fmla="*/ 39250 h 77"/>
                  <a:gd name="T30" fmla="*/ 45099 w 73"/>
                  <a:gd name="T31" fmla="*/ 39250 h 77"/>
                  <a:gd name="T32" fmla="*/ 47144 w 73"/>
                  <a:gd name="T33" fmla="*/ 39250 h 77"/>
                  <a:gd name="T34" fmla="*/ 47144 w 73"/>
                  <a:gd name="T35" fmla="*/ 36911 h 77"/>
                  <a:gd name="T36" fmla="*/ 47144 w 73"/>
                  <a:gd name="T37" fmla="*/ 35290 h 77"/>
                  <a:gd name="T38" fmla="*/ 48494 w 73"/>
                  <a:gd name="T39" fmla="*/ 30163 h 77"/>
                  <a:gd name="T40" fmla="*/ 50008 w 73"/>
                  <a:gd name="T41" fmla="*/ 27253 h 77"/>
                  <a:gd name="T42" fmla="*/ 51388 w 73"/>
                  <a:gd name="T43" fmla="*/ 26779 h 77"/>
                  <a:gd name="T44" fmla="*/ 51388 w 73"/>
                  <a:gd name="T45" fmla="*/ 26208 h 77"/>
                  <a:gd name="T46" fmla="*/ 50698 w 73"/>
                  <a:gd name="T47" fmla="*/ 26208 h 77"/>
                  <a:gd name="T48" fmla="*/ 48494 w 73"/>
                  <a:gd name="T49" fmla="*/ 25607 h 77"/>
                  <a:gd name="T50" fmla="*/ 47834 w 73"/>
                  <a:gd name="T51" fmla="*/ 23297 h 77"/>
                  <a:gd name="T52" fmla="*/ 45099 w 73"/>
                  <a:gd name="T53" fmla="*/ 21080 h 77"/>
                  <a:gd name="T54" fmla="*/ 43590 w 73"/>
                  <a:gd name="T55" fmla="*/ 18170 h 77"/>
                  <a:gd name="T56" fmla="*/ 42236 w 73"/>
                  <a:gd name="T57" fmla="*/ 17003 h 77"/>
                  <a:gd name="T58" fmla="*/ 39341 w 73"/>
                  <a:gd name="T59" fmla="*/ 15382 h 77"/>
                  <a:gd name="T60" fmla="*/ 37991 w 73"/>
                  <a:gd name="T61" fmla="*/ 14210 h 77"/>
                  <a:gd name="T62" fmla="*/ 37301 w 73"/>
                  <a:gd name="T63" fmla="*/ 13043 h 77"/>
                  <a:gd name="T64" fmla="*/ 32393 w 73"/>
                  <a:gd name="T65" fmla="*/ 10255 h 77"/>
                  <a:gd name="T66" fmla="*/ 31012 w 73"/>
                  <a:gd name="T67" fmla="*/ 9083 h 77"/>
                  <a:gd name="T68" fmla="*/ 28839 w 73"/>
                  <a:gd name="T69" fmla="*/ 6866 h 77"/>
                  <a:gd name="T70" fmla="*/ 27458 w 73"/>
                  <a:gd name="T71" fmla="*/ 5127 h 77"/>
                  <a:gd name="T72" fmla="*/ 22550 w 73"/>
                  <a:gd name="T73" fmla="*/ 3960 h 77"/>
                  <a:gd name="T74" fmla="*/ 22550 w 73"/>
                  <a:gd name="T75" fmla="*/ 1738 h 77"/>
                  <a:gd name="T76" fmla="*/ 23904 w 73"/>
                  <a:gd name="T77" fmla="*/ 571 h 77"/>
                  <a:gd name="T78" fmla="*/ 23904 w 73"/>
                  <a:gd name="T79" fmla="*/ 0 h 77"/>
                  <a:gd name="T80" fmla="*/ 0 w 73"/>
                  <a:gd name="T81" fmla="*/ 2788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6896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7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8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9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0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1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2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3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6904" name="Group 71"/>
            <p:cNvGrpSpPr>
              <a:grpSpLocks/>
            </p:cNvGrpSpPr>
            <p:nvPr/>
          </p:nvGrpSpPr>
          <p:grpSpPr bwMode="auto">
            <a:xfrm>
              <a:off x="3159127" y="4589463"/>
              <a:ext cx="1044575" cy="635000"/>
              <a:chOff x="1991" y="3321"/>
              <a:chExt cx="361" cy="231"/>
            </a:xfrm>
          </p:grpSpPr>
          <p:sp>
            <p:nvSpPr>
              <p:cNvPr id="3690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6867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36868" name="Text Box 14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6869" name="Text Box 168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6870" name="Rectangle 16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1" name="Rectangle 170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2" name="Rectangle 171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3" name="Rectangle 172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4" name="Rectangle 174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5" name="Rectangle 175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18529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37891" name="Freeform 3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2" name="Freeform 16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3" name="Freeform 20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4" name="Freeform 2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5" name="Freeform 22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6" name="Freeform 25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7" name="Freeform 42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8" name="Freeform 4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9" name="Freeform 46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0" name="Freeform 47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1" name="Freeform 48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2" name="Freeform 49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3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4" name="Freeform 58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5" name="Freeform 61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7906" name="Group 103"/>
          <p:cNvGrpSpPr>
            <a:grpSpLocks/>
          </p:cNvGrpSpPr>
          <p:nvPr/>
        </p:nvGrpSpPr>
        <p:grpSpPr bwMode="auto">
          <a:xfrm>
            <a:off x="1027113" y="1833563"/>
            <a:ext cx="5880100" cy="3443287"/>
            <a:chOff x="720" y="1155"/>
            <a:chExt cx="4167" cy="2169"/>
          </a:xfrm>
        </p:grpSpPr>
        <p:sp>
          <p:nvSpPr>
            <p:cNvPr id="37931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28850 h 64"/>
                <a:gd name="T2" fmla="*/ 2025 w 94"/>
                <a:gd name="T3" fmla="*/ 9623 h 64"/>
                <a:gd name="T4" fmla="*/ 2841 w 94"/>
                <a:gd name="T5" fmla="*/ 0 h 64"/>
                <a:gd name="T6" fmla="*/ 64311 w 94"/>
                <a:gd name="T7" fmla="*/ 2306 h 64"/>
                <a:gd name="T8" fmla="*/ 64311 w 94"/>
                <a:gd name="T9" fmla="*/ 3349 h 64"/>
                <a:gd name="T10" fmla="*/ 63629 w 94"/>
                <a:gd name="T11" fmla="*/ 3944 h 64"/>
                <a:gd name="T12" fmla="*/ 62157 w 94"/>
                <a:gd name="T13" fmla="*/ 5679 h 64"/>
                <a:gd name="T14" fmla="*/ 62157 w 94"/>
                <a:gd name="T15" fmla="*/ 6250 h 64"/>
                <a:gd name="T16" fmla="*/ 64998 w 94"/>
                <a:gd name="T17" fmla="*/ 8463 h 64"/>
                <a:gd name="T18" fmla="*/ 64998 w 94"/>
                <a:gd name="T19" fmla="*/ 25955 h 64"/>
                <a:gd name="T20" fmla="*/ 64998 w 94"/>
                <a:gd name="T21" fmla="*/ 25955 h 64"/>
                <a:gd name="T22" fmla="*/ 63629 w 94"/>
                <a:gd name="T23" fmla="*/ 25955 h 64"/>
                <a:gd name="T24" fmla="*/ 64311 w 94"/>
                <a:gd name="T25" fmla="*/ 26525 h 64"/>
                <a:gd name="T26" fmla="*/ 64998 w 94"/>
                <a:gd name="T27" fmla="*/ 27115 h 64"/>
                <a:gd name="T28" fmla="*/ 64311 w 94"/>
                <a:gd name="T29" fmla="*/ 28256 h 64"/>
                <a:gd name="T30" fmla="*/ 64998 w 94"/>
                <a:gd name="T31" fmla="*/ 28850 h 64"/>
                <a:gd name="T32" fmla="*/ 64998 w 94"/>
                <a:gd name="T33" fmla="*/ 30469 h 64"/>
                <a:gd name="T34" fmla="*/ 64311 w 94"/>
                <a:gd name="T35" fmla="*/ 30469 h 64"/>
                <a:gd name="T36" fmla="*/ 64998 w 94"/>
                <a:gd name="T37" fmla="*/ 31634 h 64"/>
                <a:gd name="T38" fmla="*/ 63629 w 94"/>
                <a:gd name="T39" fmla="*/ 33369 h 64"/>
                <a:gd name="T40" fmla="*/ 64998 w 94"/>
                <a:gd name="T41" fmla="*/ 34983 h 64"/>
                <a:gd name="T42" fmla="*/ 64998 w 94"/>
                <a:gd name="T43" fmla="*/ 36148 h 64"/>
                <a:gd name="T44" fmla="*/ 64998 w 94"/>
                <a:gd name="T45" fmla="*/ 36148 h 64"/>
                <a:gd name="T46" fmla="*/ 62973 w 94"/>
                <a:gd name="T47" fmla="*/ 34983 h 64"/>
                <a:gd name="T48" fmla="*/ 59450 w 94"/>
                <a:gd name="T49" fmla="*/ 33369 h 64"/>
                <a:gd name="T50" fmla="*/ 58107 w 94"/>
                <a:gd name="T51" fmla="*/ 32799 h 64"/>
                <a:gd name="T52" fmla="*/ 56635 w 94"/>
                <a:gd name="T53" fmla="*/ 32799 h 64"/>
                <a:gd name="T54" fmla="*/ 55266 w 94"/>
                <a:gd name="T55" fmla="*/ 33818 h 64"/>
                <a:gd name="T56" fmla="*/ 54610 w 94"/>
                <a:gd name="T57" fmla="*/ 33818 h 64"/>
                <a:gd name="T58" fmla="*/ 53246 w 94"/>
                <a:gd name="T59" fmla="*/ 33818 h 64"/>
                <a:gd name="T60" fmla="*/ 52584 w 94"/>
                <a:gd name="T61" fmla="*/ 32204 h 64"/>
                <a:gd name="T62" fmla="*/ 51902 w 94"/>
                <a:gd name="T63" fmla="*/ 31634 h 64"/>
                <a:gd name="T64" fmla="*/ 50431 w 94"/>
                <a:gd name="T65" fmla="*/ 32204 h 64"/>
                <a:gd name="T66" fmla="*/ 49061 w 94"/>
                <a:gd name="T67" fmla="*/ 32204 h 64"/>
                <a:gd name="T68" fmla="*/ 47723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2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19208 h 55"/>
                <a:gd name="T2" fmla="*/ 2028 w 111"/>
                <a:gd name="T3" fmla="*/ 0 h 55"/>
                <a:gd name="T4" fmla="*/ 50104 w 111"/>
                <a:gd name="T5" fmla="*/ 1735 h 55"/>
                <a:gd name="T6" fmla="*/ 51449 w 111"/>
                <a:gd name="T7" fmla="*/ 3348 h 55"/>
                <a:gd name="T8" fmla="*/ 52820 w 111"/>
                <a:gd name="T9" fmla="*/ 3348 h 55"/>
                <a:gd name="T10" fmla="*/ 54294 w 111"/>
                <a:gd name="T11" fmla="*/ 2777 h 55"/>
                <a:gd name="T12" fmla="*/ 54982 w 111"/>
                <a:gd name="T13" fmla="*/ 3348 h 55"/>
                <a:gd name="T14" fmla="*/ 55665 w 111"/>
                <a:gd name="T15" fmla="*/ 5082 h 55"/>
                <a:gd name="T16" fmla="*/ 57010 w 111"/>
                <a:gd name="T17" fmla="*/ 5082 h 55"/>
                <a:gd name="T18" fmla="*/ 57698 w 111"/>
                <a:gd name="T19" fmla="*/ 5082 h 55"/>
                <a:gd name="T20" fmla="*/ 59044 w 111"/>
                <a:gd name="T21" fmla="*/ 3942 h 55"/>
                <a:gd name="T22" fmla="*/ 60518 w 111"/>
                <a:gd name="T23" fmla="*/ 3942 h 55"/>
                <a:gd name="T24" fmla="*/ 61889 w 111"/>
                <a:gd name="T25" fmla="*/ 4512 h 55"/>
                <a:gd name="T26" fmla="*/ 65396 w 111"/>
                <a:gd name="T27" fmla="*/ 6247 h 55"/>
                <a:gd name="T28" fmla="*/ 67429 w 111"/>
                <a:gd name="T29" fmla="*/ 7290 h 55"/>
                <a:gd name="T30" fmla="*/ 67429 w 111"/>
                <a:gd name="T31" fmla="*/ 8454 h 55"/>
                <a:gd name="T32" fmla="*/ 68801 w 111"/>
                <a:gd name="T33" fmla="*/ 9024 h 55"/>
                <a:gd name="T34" fmla="*/ 68801 w 111"/>
                <a:gd name="T35" fmla="*/ 9594 h 55"/>
                <a:gd name="T36" fmla="*/ 68112 w 111"/>
                <a:gd name="T37" fmla="*/ 10754 h 55"/>
                <a:gd name="T38" fmla="*/ 68801 w 111"/>
                <a:gd name="T39" fmla="*/ 11802 h 55"/>
                <a:gd name="T40" fmla="*/ 69591 w 111"/>
                <a:gd name="T41" fmla="*/ 13532 h 55"/>
                <a:gd name="T42" fmla="*/ 70274 w 111"/>
                <a:gd name="T43" fmla="*/ 14102 h 55"/>
                <a:gd name="T44" fmla="*/ 70274 w 111"/>
                <a:gd name="T45" fmla="*/ 14696 h 55"/>
                <a:gd name="T46" fmla="*/ 70274 w 111"/>
                <a:gd name="T47" fmla="*/ 15744 h 55"/>
                <a:gd name="T48" fmla="*/ 71620 w 111"/>
                <a:gd name="T49" fmla="*/ 16314 h 55"/>
                <a:gd name="T50" fmla="*/ 72308 w 111"/>
                <a:gd name="T51" fmla="*/ 16884 h 55"/>
                <a:gd name="T52" fmla="*/ 71620 w 111"/>
                <a:gd name="T53" fmla="*/ 18044 h 55"/>
                <a:gd name="T54" fmla="*/ 71620 w 111"/>
                <a:gd name="T55" fmla="*/ 19208 h 55"/>
                <a:gd name="T56" fmla="*/ 72991 w 111"/>
                <a:gd name="T57" fmla="*/ 19778 h 55"/>
                <a:gd name="T58" fmla="*/ 72991 w 111"/>
                <a:gd name="T59" fmla="*/ 20821 h 55"/>
                <a:gd name="T60" fmla="*/ 72308 w 111"/>
                <a:gd name="T61" fmla="*/ 21391 h 55"/>
                <a:gd name="T62" fmla="*/ 72991 w 111"/>
                <a:gd name="T63" fmla="*/ 21986 h 55"/>
                <a:gd name="T64" fmla="*/ 73679 w 111"/>
                <a:gd name="T65" fmla="*/ 23150 h 55"/>
                <a:gd name="T66" fmla="*/ 72991 w 111"/>
                <a:gd name="T67" fmla="*/ 23720 h 55"/>
                <a:gd name="T68" fmla="*/ 73679 w 111"/>
                <a:gd name="T69" fmla="*/ 24763 h 55"/>
                <a:gd name="T70" fmla="*/ 73679 w 111"/>
                <a:gd name="T71" fmla="*/ 25333 h 55"/>
                <a:gd name="T72" fmla="*/ 74336 w 111"/>
                <a:gd name="T73" fmla="*/ 25903 h 55"/>
                <a:gd name="T74" fmla="*/ 75153 w 111"/>
                <a:gd name="T75" fmla="*/ 27068 h 55"/>
                <a:gd name="T76" fmla="*/ 75841 w 111"/>
                <a:gd name="T77" fmla="*/ 28233 h 55"/>
                <a:gd name="T78" fmla="*/ 77186 w 111"/>
                <a:gd name="T79" fmla="*/ 29275 h 55"/>
                <a:gd name="T80" fmla="*/ 77186 w 111"/>
                <a:gd name="T81" fmla="*/ 29845 h 55"/>
                <a:gd name="T82" fmla="*/ 77186 w 111"/>
                <a:gd name="T83" fmla="*/ 30440 h 55"/>
                <a:gd name="T84" fmla="*/ 77186 w 111"/>
                <a:gd name="T85" fmla="*/ 31010 h 55"/>
                <a:gd name="T86" fmla="*/ 17326 w 111"/>
                <a:gd name="T87" fmla="*/ 29845 h 55"/>
                <a:gd name="T88" fmla="*/ 18142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3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4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5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6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7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8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9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0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1728 h 83"/>
                <a:gd name="T2" fmla="*/ 688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28 w 52"/>
                <a:gd name="T9" fmla="*/ 46012 h 83"/>
                <a:gd name="T10" fmla="*/ 2850 w 52"/>
                <a:gd name="T11" fmla="*/ 46012 h 83"/>
                <a:gd name="T12" fmla="*/ 3533 w 52"/>
                <a:gd name="T13" fmla="*/ 45443 h 83"/>
                <a:gd name="T14" fmla="*/ 4878 w 52"/>
                <a:gd name="T15" fmla="*/ 46012 h 83"/>
                <a:gd name="T16" fmla="*/ 5561 w 52"/>
                <a:gd name="T17" fmla="*/ 45443 h 83"/>
                <a:gd name="T18" fmla="*/ 5561 w 52"/>
                <a:gd name="T19" fmla="*/ 43238 h 83"/>
                <a:gd name="T20" fmla="*/ 6223 w 52"/>
                <a:gd name="T21" fmla="*/ 42099 h 83"/>
                <a:gd name="T22" fmla="*/ 6906 w 52"/>
                <a:gd name="T23" fmla="*/ 43238 h 83"/>
                <a:gd name="T24" fmla="*/ 6906 w 52"/>
                <a:gd name="T25" fmla="*/ 43832 h 83"/>
                <a:gd name="T26" fmla="*/ 7594 w 52"/>
                <a:gd name="T27" fmla="*/ 44849 h 83"/>
                <a:gd name="T28" fmla="*/ 9068 w 52"/>
                <a:gd name="T29" fmla="*/ 46577 h 83"/>
                <a:gd name="T30" fmla="*/ 9756 w 52"/>
                <a:gd name="T31" fmla="*/ 46577 h 83"/>
                <a:gd name="T32" fmla="*/ 10413 w 52"/>
                <a:gd name="T33" fmla="*/ 46577 h 83"/>
                <a:gd name="T34" fmla="*/ 11784 w 52"/>
                <a:gd name="T35" fmla="*/ 45443 h 83"/>
                <a:gd name="T36" fmla="*/ 11784 w 52"/>
                <a:gd name="T37" fmla="*/ 45443 h 83"/>
                <a:gd name="T38" fmla="*/ 12446 w 52"/>
                <a:gd name="T39" fmla="*/ 44849 h 83"/>
                <a:gd name="T40" fmla="*/ 12446 w 52"/>
                <a:gd name="T41" fmla="*/ 44849 h 83"/>
                <a:gd name="T42" fmla="*/ 12446 w 52"/>
                <a:gd name="T43" fmla="*/ 44401 h 83"/>
                <a:gd name="T44" fmla="*/ 11784 w 52"/>
                <a:gd name="T45" fmla="*/ 44401 h 83"/>
                <a:gd name="T46" fmla="*/ 11784 w 52"/>
                <a:gd name="T47" fmla="*/ 43832 h 83"/>
                <a:gd name="T48" fmla="*/ 12446 w 52"/>
                <a:gd name="T49" fmla="*/ 43238 h 83"/>
                <a:gd name="T50" fmla="*/ 12446 w 52"/>
                <a:gd name="T51" fmla="*/ 42668 h 83"/>
                <a:gd name="T52" fmla="*/ 11101 w 52"/>
                <a:gd name="T53" fmla="*/ 42099 h 83"/>
                <a:gd name="T54" fmla="*/ 11101 w 52"/>
                <a:gd name="T55" fmla="*/ 42099 h 83"/>
                <a:gd name="T56" fmla="*/ 10413 w 52"/>
                <a:gd name="T57" fmla="*/ 42099 h 83"/>
                <a:gd name="T58" fmla="*/ 9756 w 52"/>
                <a:gd name="T59" fmla="*/ 40940 h 83"/>
                <a:gd name="T60" fmla="*/ 9756 w 52"/>
                <a:gd name="T61" fmla="*/ 40371 h 83"/>
                <a:gd name="T62" fmla="*/ 9756 w 52"/>
                <a:gd name="T63" fmla="*/ 39899 h 83"/>
                <a:gd name="T64" fmla="*/ 9756 w 52"/>
                <a:gd name="T65" fmla="*/ 39899 h 83"/>
                <a:gd name="T66" fmla="*/ 9756 w 52"/>
                <a:gd name="T67" fmla="*/ 39329 h 83"/>
                <a:gd name="T68" fmla="*/ 36148 w 52"/>
                <a:gd name="T69" fmla="*/ 37007 h 83"/>
                <a:gd name="T70" fmla="*/ 36148 w 52"/>
                <a:gd name="T71" fmla="*/ 36438 h 83"/>
                <a:gd name="T72" fmla="*/ 34802 w 52"/>
                <a:gd name="T73" fmla="*/ 35396 h 83"/>
                <a:gd name="T74" fmla="*/ 34802 w 52"/>
                <a:gd name="T75" fmla="*/ 32529 h 83"/>
                <a:gd name="T76" fmla="*/ 33298 w 52"/>
                <a:gd name="T77" fmla="*/ 30894 h 83"/>
                <a:gd name="T78" fmla="*/ 33298 w 52"/>
                <a:gd name="T79" fmla="*/ 29166 h 83"/>
                <a:gd name="T80" fmla="*/ 34114 w 52"/>
                <a:gd name="T81" fmla="*/ 28027 h 83"/>
                <a:gd name="T82" fmla="*/ 34114 w 52"/>
                <a:gd name="T83" fmla="*/ 26416 h 83"/>
                <a:gd name="T84" fmla="*/ 34802 w 52"/>
                <a:gd name="T85" fmla="*/ 25257 h 83"/>
                <a:gd name="T86" fmla="*/ 35460 w 52"/>
                <a:gd name="T87" fmla="*/ 25257 h 83"/>
                <a:gd name="T88" fmla="*/ 34114 w 52"/>
                <a:gd name="T89" fmla="*/ 24688 h 83"/>
                <a:gd name="T90" fmla="*/ 34802 w 52"/>
                <a:gd name="T91" fmla="*/ 23524 h 83"/>
                <a:gd name="T92" fmla="*/ 34114 w 52"/>
                <a:gd name="T93" fmla="*/ 23052 h 83"/>
                <a:gd name="T94" fmla="*/ 33298 w 52"/>
                <a:gd name="T95" fmla="*/ 22483 h 83"/>
                <a:gd name="T96" fmla="*/ 32615 w 52"/>
                <a:gd name="T97" fmla="*/ 21913 h 83"/>
                <a:gd name="T98" fmla="*/ 31953 w 52"/>
                <a:gd name="T99" fmla="*/ 20755 h 83"/>
                <a:gd name="T100" fmla="*/ 31270 w 52"/>
                <a:gd name="T101" fmla="*/ 20185 h 83"/>
                <a:gd name="T102" fmla="*/ 25047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1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2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3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4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1734 h 62"/>
                <a:gd name="T2" fmla="*/ 42183 w 67"/>
                <a:gd name="T3" fmla="*/ 0 h 62"/>
                <a:gd name="T4" fmla="*/ 42183 w 67"/>
                <a:gd name="T5" fmla="*/ 570 h 62"/>
                <a:gd name="T6" fmla="*/ 42873 w 67"/>
                <a:gd name="T7" fmla="*/ 1164 h 62"/>
                <a:gd name="T8" fmla="*/ 43563 w 67"/>
                <a:gd name="T9" fmla="*/ 1734 h 62"/>
                <a:gd name="T10" fmla="*/ 42873 w 67"/>
                <a:gd name="T11" fmla="*/ 2776 h 62"/>
                <a:gd name="T12" fmla="*/ 42183 w 67"/>
                <a:gd name="T13" fmla="*/ 3346 h 62"/>
                <a:gd name="T14" fmla="*/ 40834 w 67"/>
                <a:gd name="T15" fmla="*/ 4506 h 62"/>
                <a:gd name="T16" fmla="*/ 40834 w 67"/>
                <a:gd name="T17" fmla="*/ 5076 h 62"/>
                <a:gd name="T18" fmla="*/ 47090 w 67"/>
                <a:gd name="T19" fmla="*/ 5076 h 62"/>
                <a:gd name="T20" fmla="*/ 47090 w 67"/>
                <a:gd name="T21" fmla="*/ 5076 h 62"/>
                <a:gd name="T22" fmla="*/ 47090 w 67"/>
                <a:gd name="T23" fmla="*/ 5670 h 62"/>
                <a:gd name="T24" fmla="*/ 46426 w 67"/>
                <a:gd name="T25" fmla="*/ 6712 h 62"/>
                <a:gd name="T26" fmla="*/ 45736 w 67"/>
                <a:gd name="T27" fmla="*/ 7282 h 62"/>
                <a:gd name="T28" fmla="*/ 45051 w 67"/>
                <a:gd name="T29" fmla="*/ 9586 h 62"/>
                <a:gd name="T30" fmla="*/ 43563 w 67"/>
                <a:gd name="T31" fmla="*/ 10750 h 62"/>
                <a:gd name="T32" fmla="*/ 43563 w 67"/>
                <a:gd name="T33" fmla="*/ 12363 h 62"/>
                <a:gd name="T34" fmla="*/ 43563 w 67"/>
                <a:gd name="T35" fmla="*/ 14092 h 62"/>
                <a:gd name="T36" fmla="*/ 43563 w 67"/>
                <a:gd name="T37" fmla="*/ 14092 h 62"/>
                <a:gd name="T38" fmla="*/ 42183 w 67"/>
                <a:gd name="T39" fmla="*/ 14686 h 62"/>
                <a:gd name="T40" fmla="*/ 42183 w 67"/>
                <a:gd name="T41" fmla="*/ 15256 h 62"/>
                <a:gd name="T42" fmla="*/ 40144 w 67"/>
                <a:gd name="T43" fmla="*/ 16298 h 62"/>
                <a:gd name="T44" fmla="*/ 40144 w 67"/>
                <a:gd name="T45" fmla="*/ 18032 h 62"/>
                <a:gd name="T46" fmla="*/ 40144 w 67"/>
                <a:gd name="T47" fmla="*/ 19645 h 62"/>
                <a:gd name="T48" fmla="*/ 39320 w 67"/>
                <a:gd name="T49" fmla="*/ 20215 h 62"/>
                <a:gd name="T50" fmla="*/ 37945 w 67"/>
                <a:gd name="T51" fmla="*/ 21379 h 62"/>
                <a:gd name="T52" fmla="*/ 36591 w 67"/>
                <a:gd name="T53" fmla="*/ 22538 h 62"/>
                <a:gd name="T54" fmla="*/ 35901 w 67"/>
                <a:gd name="T55" fmla="*/ 23108 h 62"/>
                <a:gd name="T56" fmla="*/ 35901 w 67"/>
                <a:gd name="T57" fmla="*/ 24155 h 62"/>
                <a:gd name="T58" fmla="*/ 35077 w 67"/>
                <a:gd name="T59" fmla="*/ 25314 h 62"/>
                <a:gd name="T60" fmla="*/ 35077 w 67"/>
                <a:gd name="T61" fmla="*/ 25884 h 62"/>
                <a:gd name="T62" fmla="*/ 34418 w 67"/>
                <a:gd name="T63" fmla="*/ 27618 h 62"/>
                <a:gd name="T64" fmla="*/ 33728 w 67"/>
                <a:gd name="T65" fmla="*/ 28661 h 62"/>
                <a:gd name="T66" fmla="*/ 34418 w 67"/>
                <a:gd name="T67" fmla="*/ 30395 h 62"/>
                <a:gd name="T68" fmla="*/ 35077 w 67"/>
                <a:gd name="T69" fmla="*/ 30965 h 62"/>
                <a:gd name="T70" fmla="*/ 35077 w 67"/>
                <a:gd name="T71" fmla="*/ 32124 h 62"/>
                <a:gd name="T72" fmla="*/ 35077 w 67"/>
                <a:gd name="T73" fmla="*/ 32124 h 62"/>
                <a:gd name="T74" fmla="*/ 35077 w 67"/>
                <a:gd name="T75" fmla="*/ 32694 h 62"/>
                <a:gd name="T76" fmla="*/ 35077 w 67"/>
                <a:gd name="T77" fmla="*/ 32694 h 62"/>
                <a:gd name="T78" fmla="*/ 34418 w 67"/>
                <a:gd name="T79" fmla="*/ 33741 h 62"/>
                <a:gd name="T80" fmla="*/ 35077 w 67"/>
                <a:gd name="T81" fmla="*/ 34331 h 62"/>
                <a:gd name="T82" fmla="*/ 5592 w 67"/>
                <a:gd name="T83" fmla="*/ 34900 h 62"/>
                <a:gd name="T84" fmla="*/ 5592 w 67"/>
                <a:gd name="T85" fmla="*/ 29825 h 62"/>
                <a:gd name="T86" fmla="*/ 4243 w 67"/>
                <a:gd name="T87" fmla="*/ 29231 h 62"/>
                <a:gd name="T88" fmla="*/ 2863 w 67"/>
                <a:gd name="T89" fmla="*/ 29825 h 62"/>
                <a:gd name="T90" fmla="*/ 2863 w 67"/>
                <a:gd name="T91" fmla="*/ 29825 h 62"/>
                <a:gd name="T92" fmla="*/ 1354 w 67"/>
                <a:gd name="T93" fmla="*/ 28661 h 62"/>
                <a:gd name="T94" fmla="*/ 1354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5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6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7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7948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37961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2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3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4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5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6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7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8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9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0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1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2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3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4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5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7949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0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1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2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7953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37959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0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7954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5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6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28346 w 69"/>
                <a:gd name="T1" fmla="*/ 29762 h 53"/>
                <a:gd name="T2" fmla="*/ 26319 w 69"/>
                <a:gd name="T3" fmla="*/ 29193 h 53"/>
                <a:gd name="T4" fmla="*/ 25662 w 69"/>
                <a:gd name="T5" fmla="*/ 26993 h 53"/>
                <a:gd name="T6" fmla="*/ 22820 w 69"/>
                <a:gd name="T7" fmla="*/ 24690 h 53"/>
                <a:gd name="T8" fmla="*/ 21476 w 69"/>
                <a:gd name="T9" fmla="*/ 21920 h 53"/>
                <a:gd name="T10" fmla="*/ 20111 w 69"/>
                <a:gd name="T11" fmla="*/ 20757 h 53"/>
                <a:gd name="T12" fmla="*/ 17295 w 69"/>
                <a:gd name="T13" fmla="*/ 19146 h 53"/>
                <a:gd name="T14" fmla="*/ 15925 w 69"/>
                <a:gd name="T15" fmla="*/ 17987 h 53"/>
                <a:gd name="T16" fmla="*/ 15268 w 69"/>
                <a:gd name="T17" fmla="*/ 16848 h 53"/>
                <a:gd name="T18" fmla="*/ 10399 w 69"/>
                <a:gd name="T19" fmla="*/ 14078 h 53"/>
                <a:gd name="T20" fmla="*/ 9055 w 69"/>
                <a:gd name="T21" fmla="*/ 12915 h 53"/>
                <a:gd name="T22" fmla="*/ 6895 w 69"/>
                <a:gd name="T23" fmla="*/ 10617 h 53"/>
                <a:gd name="T24" fmla="*/ 5525 w 69"/>
                <a:gd name="T25" fmla="*/ 9006 h 53"/>
                <a:gd name="T26" fmla="*/ 682 w 69"/>
                <a:gd name="T27" fmla="*/ 7842 h 53"/>
                <a:gd name="T28" fmla="*/ 682 w 69"/>
                <a:gd name="T29" fmla="*/ 5661 h 53"/>
                <a:gd name="T30" fmla="*/ 2027 w 69"/>
                <a:gd name="T31" fmla="*/ 4503 h 53"/>
                <a:gd name="T32" fmla="*/ 2027 w 69"/>
                <a:gd name="T33" fmla="*/ 3933 h 53"/>
                <a:gd name="T34" fmla="*/ 5525 w 69"/>
                <a:gd name="T35" fmla="*/ 2775 h 53"/>
                <a:gd name="T36" fmla="*/ 8368 w 69"/>
                <a:gd name="T37" fmla="*/ 1728 h 53"/>
                <a:gd name="T38" fmla="*/ 9055 w 69"/>
                <a:gd name="T39" fmla="*/ 1163 h 53"/>
                <a:gd name="T40" fmla="*/ 21476 w 69"/>
                <a:gd name="T41" fmla="*/ 570 h 53"/>
                <a:gd name="T42" fmla="*/ 21476 w 69"/>
                <a:gd name="T43" fmla="*/ 1163 h 53"/>
                <a:gd name="T44" fmla="*/ 24293 w 69"/>
                <a:gd name="T45" fmla="*/ 2181 h 53"/>
                <a:gd name="T46" fmla="*/ 35374 w 69"/>
                <a:gd name="T47" fmla="*/ 2181 h 53"/>
                <a:gd name="T48" fmla="*/ 47144 w 69"/>
                <a:gd name="T49" fmla="*/ 9575 h 53"/>
                <a:gd name="T50" fmla="*/ 45774 w 69"/>
                <a:gd name="T51" fmla="*/ 10617 h 53"/>
                <a:gd name="T52" fmla="*/ 43614 w 69"/>
                <a:gd name="T53" fmla="*/ 13508 h 53"/>
                <a:gd name="T54" fmla="*/ 42931 w 69"/>
                <a:gd name="T55" fmla="*/ 15689 h 53"/>
                <a:gd name="T56" fmla="*/ 42931 w 69"/>
                <a:gd name="T57" fmla="*/ 16848 h 53"/>
                <a:gd name="T58" fmla="*/ 41587 w 69"/>
                <a:gd name="T59" fmla="*/ 17417 h 53"/>
                <a:gd name="T60" fmla="*/ 40931 w 69"/>
                <a:gd name="T61" fmla="*/ 18576 h 53"/>
                <a:gd name="T62" fmla="*/ 39427 w 69"/>
                <a:gd name="T63" fmla="*/ 19623 h 53"/>
                <a:gd name="T64" fmla="*/ 36719 w 69"/>
                <a:gd name="T65" fmla="*/ 21920 h 53"/>
                <a:gd name="T66" fmla="*/ 34718 w 69"/>
                <a:gd name="T67" fmla="*/ 23079 h 53"/>
                <a:gd name="T68" fmla="*/ 33902 w 69"/>
                <a:gd name="T69" fmla="*/ 24101 h 53"/>
                <a:gd name="T70" fmla="*/ 31875 w 69"/>
                <a:gd name="T71" fmla="*/ 24690 h 53"/>
                <a:gd name="T72" fmla="*/ 31875 w 69"/>
                <a:gd name="T73" fmla="*/ 25260 h 53"/>
                <a:gd name="T74" fmla="*/ 31193 w 69"/>
                <a:gd name="T75" fmla="*/ 26423 h 53"/>
                <a:gd name="T76" fmla="*/ 29849 w 69"/>
                <a:gd name="T77" fmla="*/ 26993 h 53"/>
                <a:gd name="T78" fmla="*/ 29849 w 69"/>
                <a:gd name="T79" fmla="*/ 26993 h 53"/>
                <a:gd name="T80" fmla="*/ 29849 w 69"/>
                <a:gd name="T81" fmla="*/ 27557 h 53"/>
                <a:gd name="T82" fmla="*/ 30506 w 69"/>
                <a:gd name="T83" fmla="*/ 28034 h 53"/>
                <a:gd name="T84" fmla="*/ 29033 w 69"/>
                <a:gd name="T85" fmla="*/ 28604 h 53"/>
                <a:gd name="T86" fmla="*/ 28346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7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6289 w 73"/>
                <a:gd name="T1" fmla="*/ 23297 h 77"/>
                <a:gd name="T2" fmla="*/ 7798 w 73"/>
                <a:gd name="T3" fmla="*/ 25036 h 77"/>
                <a:gd name="T4" fmla="*/ 9153 w 73"/>
                <a:gd name="T5" fmla="*/ 26208 h 77"/>
                <a:gd name="T6" fmla="*/ 9153 w 73"/>
                <a:gd name="T7" fmla="*/ 27829 h 77"/>
                <a:gd name="T8" fmla="*/ 9843 w 73"/>
                <a:gd name="T9" fmla="*/ 28400 h 77"/>
                <a:gd name="T10" fmla="*/ 9153 w 73"/>
                <a:gd name="T11" fmla="*/ 31330 h 77"/>
                <a:gd name="T12" fmla="*/ 8463 w 73"/>
                <a:gd name="T13" fmla="*/ 34123 h 77"/>
                <a:gd name="T14" fmla="*/ 9843 w 73"/>
                <a:gd name="T15" fmla="*/ 38655 h 77"/>
                <a:gd name="T16" fmla="*/ 11198 w 73"/>
                <a:gd name="T17" fmla="*/ 40393 h 77"/>
                <a:gd name="T18" fmla="*/ 12017 w 73"/>
                <a:gd name="T19" fmla="*/ 42039 h 77"/>
                <a:gd name="T20" fmla="*/ 12707 w 73"/>
                <a:gd name="T21" fmla="*/ 43206 h 77"/>
                <a:gd name="T22" fmla="*/ 40855 w 73"/>
                <a:gd name="T23" fmla="*/ 43206 h 77"/>
                <a:gd name="T24" fmla="*/ 42236 w 73"/>
                <a:gd name="T25" fmla="*/ 43777 h 77"/>
                <a:gd name="T26" fmla="*/ 41545 w 73"/>
                <a:gd name="T27" fmla="*/ 40393 h 77"/>
                <a:gd name="T28" fmla="*/ 42236 w 73"/>
                <a:gd name="T29" fmla="*/ 39250 h 77"/>
                <a:gd name="T30" fmla="*/ 45099 w 73"/>
                <a:gd name="T31" fmla="*/ 39250 h 77"/>
                <a:gd name="T32" fmla="*/ 47144 w 73"/>
                <a:gd name="T33" fmla="*/ 39250 h 77"/>
                <a:gd name="T34" fmla="*/ 47144 w 73"/>
                <a:gd name="T35" fmla="*/ 36911 h 77"/>
                <a:gd name="T36" fmla="*/ 47144 w 73"/>
                <a:gd name="T37" fmla="*/ 35290 h 77"/>
                <a:gd name="T38" fmla="*/ 48494 w 73"/>
                <a:gd name="T39" fmla="*/ 30163 h 77"/>
                <a:gd name="T40" fmla="*/ 50008 w 73"/>
                <a:gd name="T41" fmla="*/ 27253 h 77"/>
                <a:gd name="T42" fmla="*/ 51388 w 73"/>
                <a:gd name="T43" fmla="*/ 26779 h 77"/>
                <a:gd name="T44" fmla="*/ 51388 w 73"/>
                <a:gd name="T45" fmla="*/ 26208 h 77"/>
                <a:gd name="T46" fmla="*/ 50698 w 73"/>
                <a:gd name="T47" fmla="*/ 26208 h 77"/>
                <a:gd name="T48" fmla="*/ 48494 w 73"/>
                <a:gd name="T49" fmla="*/ 25607 h 77"/>
                <a:gd name="T50" fmla="*/ 47834 w 73"/>
                <a:gd name="T51" fmla="*/ 23297 h 77"/>
                <a:gd name="T52" fmla="*/ 45099 w 73"/>
                <a:gd name="T53" fmla="*/ 21080 h 77"/>
                <a:gd name="T54" fmla="*/ 43590 w 73"/>
                <a:gd name="T55" fmla="*/ 18170 h 77"/>
                <a:gd name="T56" fmla="*/ 42236 w 73"/>
                <a:gd name="T57" fmla="*/ 17003 h 77"/>
                <a:gd name="T58" fmla="*/ 39341 w 73"/>
                <a:gd name="T59" fmla="*/ 15382 h 77"/>
                <a:gd name="T60" fmla="*/ 37991 w 73"/>
                <a:gd name="T61" fmla="*/ 14210 h 77"/>
                <a:gd name="T62" fmla="*/ 37301 w 73"/>
                <a:gd name="T63" fmla="*/ 13043 h 77"/>
                <a:gd name="T64" fmla="*/ 32393 w 73"/>
                <a:gd name="T65" fmla="*/ 10255 h 77"/>
                <a:gd name="T66" fmla="*/ 31012 w 73"/>
                <a:gd name="T67" fmla="*/ 9083 h 77"/>
                <a:gd name="T68" fmla="*/ 28839 w 73"/>
                <a:gd name="T69" fmla="*/ 6866 h 77"/>
                <a:gd name="T70" fmla="*/ 27458 w 73"/>
                <a:gd name="T71" fmla="*/ 5127 h 77"/>
                <a:gd name="T72" fmla="*/ 22550 w 73"/>
                <a:gd name="T73" fmla="*/ 3960 h 77"/>
                <a:gd name="T74" fmla="*/ 22550 w 73"/>
                <a:gd name="T75" fmla="*/ 1738 h 77"/>
                <a:gd name="T76" fmla="*/ 23904 w 73"/>
                <a:gd name="T77" fmla="*/ 571 h 77"/>
                <a:gd name="T78" fmla="*/ 23904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8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7907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8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9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0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1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2" name="Freeform 68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7913" name="Group 69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792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7914" name="Text Box 117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7915" name="Text Box 14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7916" name="Rectangle 15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7" name="Rectangle 15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8" name="Rectangle 15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9" name="Rectangle 15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0" name="Rectangle 15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1" name="Rectangle 15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2" name="Rectangle 15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21442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9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8915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6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7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8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9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0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3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4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5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6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7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8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9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0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1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2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3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4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5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6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7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38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8984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5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6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7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8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9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0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1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2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3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4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5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6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7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8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39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0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1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2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3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4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5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6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7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8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49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8982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3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50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1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2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3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4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5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6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7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8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9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0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1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2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3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6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8974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5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6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7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8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9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0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1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65" name="Rectangle 99"/>
          <p:cNvSpPr>
            <a:spLocks noChangeArrowheads="1"/>
          </p:cNvSpPr>
          <p:nvPr/>
        </p:nvSpPr>
        <p:spPr bwMode="auto">
          <a:xfrm>
            <a:off x="0" y="242888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0000"/>
                </a:solidFill>
                <a:latin typeface="Verdana" pitchFamily="34" charset="0"/>
              </a:rPr>
              <a:t>Obesity Trends* Among U.S. Adults</a:t>
            </a:r>
            <a:br>
              <a:rPr lang="en-US" altLang="en-US" b="1">
                <a:solidFill>
                  <a:srgbClr val="000000"/>
                </a:solidFill>
                <a:latin typeface="Verdana" pitchFamily="34" charset="0"/>
              </a:rPr>
            </a:br>
            <a:r>
              <a:rPr lang="en-US" altLang="en-US" b="1">
                <a:solidFill>
                  <a:srgbClr val="DE3021"/>
                </a:solidFill>
                <a:latin typeface="Verdana" pitchFamily="34" charset="0"/>
              </a:rPr>
              <a:t>BRFSS, 2002</a:t>
            </a:r>
          </a:p>
        </p:txBody>
      </p:sp>
      <p:sp>
        <p:nvSpPr>
          <p:cNvPr id="38966" name="Text Box 11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8967" name="Rectangle 12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8" name="Rectangle 12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9" name="Rectangle 12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0" name="Rectangle 12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1" name="Rectangle 12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2" name="Rectangle 12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3" name="Rectangle 12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1443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39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0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1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2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3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4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5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6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7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8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9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0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1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2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3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4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5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6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7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8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9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0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61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0008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9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0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1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2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3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4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5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6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7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8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9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0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1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2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62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3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4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5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6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7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8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9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0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1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72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0006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7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73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4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5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6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7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8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9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0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1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2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3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4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5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6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87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9998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9999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0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1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2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3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4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5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88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39989" name="Text Box 8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9990" name="Text Box 11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9991" name="Rectangle 11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2" name="Rectangle 11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3" name="Rectangle 11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4" name="Rectangle 12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5" name="Rectangle 121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6" name="Rectangle 12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7" name="Rectangle 123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18266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3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4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5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6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7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8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9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0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1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2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3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4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5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6" name="Freeform 16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7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8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9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0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2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3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4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0985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103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0986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7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8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9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0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1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2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3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4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5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0996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103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0997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8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9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0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1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2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3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4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5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6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7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8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9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10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1011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102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1012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41013" name="Text Box 10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1014" name="Text Box 13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1015" name="Rectangle 13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6" name="Rectangle 13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7" name="Rectangle 13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8" name="Rectangle 13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9" name="Rectangle 13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20" name="Rectangle 13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21" name="Rectangle 138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427183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7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8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9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1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2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3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4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5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6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7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8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9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0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1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2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3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4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5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6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7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8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09" name="Group 109"/>
          <p:cNvGrpSpPr>
            <a:grpSpLocks/>
          </p:cNvGrpSpPr>
          <p:nvPr/>
        </p:nvGrpSpPr>
        <p:grpSpPr bwMode="auto">
          <a:xfrm>
            <a:off x="4903788" y="3009900"/>
            <a:ext cx="1528762" cy="1635125"/>
            <a:chOff x="3475" y="1896"/>
            <a:chExt cx="1083" cy="1030"/>
          </a:xfrm>
        </p:grpSpPr>
        <p:sp>
          <p:nvSpPr>
            <p:cNvPr id="42070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4042 w 61"/>
                <a:gd name="T1" fmla="*/ 0 h 60"/>
                <a:gd name="T2" fmla="*/ 14042 w 61"/>
                <a:gd name="T3" fmla="*/ 1738 h 60"/>
                <a:gd name="T4" fmla="*/ 14732 w 61"/>
                <a:gd name="T5" fmla="*/ 2788 h 60"/>
                <a:gd name="T6" fmla="*/ 13353 w 61"/>
                <a:gd name="T7" fmla="*/ 7345 h 60"/>
                <a:gd name="T8" fmla="*/ 13353 w 61"/>
                <a:gd name="T9" fmla="*/ 8487 h 60"/>
                <a:gd name="T10" fmla="*/ 12694 w 61"/>
                <a:gd name="T11" fmla="*/ 10826 h 60"/>
                <a:gd name="T12" fmla="*/ 10491 w 61"/>
                <a:gd name="T13" fmla="*/ 12472 h 60"/>
                <a:gd name="T14" fmla="*/ 9142 w 61"/>
                <a:gd name="T15" fmla="*/ 13043 h 60"/>
                <a:gd name="T16" fmla="*/ 7762 w 61"/>
                <a:gd name="T17" fmla="*/ 13615 h 60"/>
                <a:gd name="T18" fmla="*/ 6970 w 61"/>
                <a:gd name="T19" fmla="*/ 14787 h 60"/>
                <a:gd name="T20" fmla="*/ 6280 w 61"/>
                <a:gd name="T21" fmla="*/ 17121 h 60"/>
                <a:gd name="T22" fmla="*/ 4242 w 61"/>
                <a:gd name="T23" fmla="*/ 17121 h 60"/>
                <a:gd name="T24" fmla="*/ 2862 w 61"/>
                <a:gd name="T25" fmla="*/ 19338 h 60"/>
                <a:gd name="T26" fmla="*/ 2862 w 61"/>
                <a:gd name="T27" fmla="*/ 21653 h 60"/>
                <a:gd name="T28" fmla="*/ 135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38 w 61"/>
                <a:gd name="T35" fmla="*/ 28997 h 60"/>
                <a:gd name="T36" fmla="*/ 4242 w 61"/>
                <a:gd name="T37" fmla="*/ 30741 h 60"/>
                <a:gd name="T38" fmla="*/ 5590 w 61"/>
                <a:gd name="T39" fmla="*/ 30741 h 60"/>
                <a:gd name="T40" fmla="*/ 5590 w 61"/>
                <a:gd name="T41" fmla="*/ 31336 h 60"/>
                <a:gd name="T42" fmla="*/ 6970 w 61"/>
                <a:gd name="T43" fmla="*/ 31336 h 60"/>
                <a:gd name="T44" fmla="*/ 6970 w 61"/>
                <a:gd name="T45" fmla="*/ 32386 h 60"/>
                <a:gd name="T46" fmla="*/ 10491 w 61"/>
                <a:gd name="T47" fmla="*/ 34125 h 60"/>
                <a:gd name="T48" fmla="*/ 12694 w 61"/>
                <a:gd name="T49" fmla="*/ 33529 h 60"/>
                <a:gd name="T50" fmla="*/ 13353 w 61"/>
                <a:gd name="T51" fmla="*/ 32386 h 60"/>
                <a:gd name="T52" fmla="*/ 14732 w 61"/>
                <a:gd name="T53" fmla="*/ 33529 h 60"/>
                <a:gd name="T54" fmla="*/ 17594 w 61"/>
                <a:gd name="T55" fmla="*/ 32386 h 60"/>
                <a:gd name="T56" fmla="*/ 18284 w 61"/>
                <a:gd name="T57" fmla="*/ 31336 h 60"/>
                <a:gd name="T58" fmla="*/ 21012 w 61"/>
                <a:gd name="T59" fmla="*/ 30164 h 60"/>
                <a:gd name="T60" fmla="*/ 23185 w 61"/>
                <a:gd name="T61" fmla="*/ 28997 h 60"/>
                <a:gd name="T62" fmla="*/ 23185 w 61"/>
                <a:gd name="T63" fmla="*/ 27259 h 60"/>
                <a:gd name="T64" fmla="*/ 26736 w 61"/>
                <a:gd name="T65" fmla="*/ 18171 h 60"/>
                <a:gd name="T66" fmla="*/ 28085 w 61"/>
                <a:gd name="T67" fmla="*/ 18742 h 60"/>
                <a:gd name="T68" fmla="*/ 28775 w 61"/>
                <a:gd name="T69" fmla="*/ 19914 h 60"/>
                <a:gd name="T70" fmla="*/ 30818 w 61"/>
                <a:gd name="T71" fmla="*/ 18171 h 60"/>
                <a:gd name="T72" fmla="*/ 32327 w 61"/>
                <a:gd name="T73" fmla="*/ 15383 h 60"/>
                <a:gd name="T74" fmla="*/ 34365 w 61"/>
                <a:gd name="T75" fmla="*/ 14211 h 60"/>
                <a:gd name="T76" fmla="*/ 35878 w 61"/>
                <a:gd name="T77" fmla="*/ 13043 h 60"/>
                <a:gd name="T78" fmla="*/ 36568 w 61"/>
                <a:gd name="T79" fmla="*/ 11422 h 60"/>
                <a:gd name="T80" fmla="*/ 36568 w 61"/>
                <a:gd name="T81" fmla="*/ 10826 h 60"/>
                <a:gd name="T82" fmla="*/ 36568 w 61"/>
                <a:gd name="T83" fmla="*/ 8487 h 60"/>
                <a:gd name="T84" fmla="*/ 41469 w 61"/>
                <a:gd name="T85" fmla="*/ 10826 h 60"/>
                <a:gd name="T86" fmla="*/ 42158 w 61"/>
                <a:gd name="T87" fmla="*/ 10826 h 60"/>
                <a:gd name="T88" fmla="*/ 41469 w 61"/>
                <a:gd name="T89" fmla="*/ 7345 h 60"/>
                <a:gd name="T90" fmla="*/ 40779 w 61"/>
                <a:gd name="T91" fmla="*/ 6295 h 60"/>
                <a:gd name="T92" fmla="*/ 39271 w 61"/>
                <a:gd name="T93" fmla="*/ 6295 h 60"/>
                <a:gd name="T94" fmla="*/ 35878 w 61"/>
                <a:gd name="T95" fmla="*/ 6866 h 60"/>
                <a:gd name="T96" fmla="*/ 34365 w 61"/>
                <a:gd name="T97" fmla="*/ 7916 h 60"/>
                <a:gd name="T98" fmla="*/ 32327 w 61"/>
                <a:gd name="T99" fmla="*/ 7345 h 60"/>
                <a:gd name="T100" fmla="*/ 31637 w 61"/>
                <a:gd name="T101" fmla="*/ 8487 h 60"/>
                <a:gd name="T102" fmla="*/ 29465 w 61"/>
                <a:gd name="T103" fmla="*/ 9659 h 60"/>
                <a:gd name="T104" fmla="*/ 27426 w 61"/>
                <a:gd name="T105" fmla="*/ 11422 h 60"/>
                <a:gd name="T106" fmla="*/ 25223 w 61"/>
                <a:gd name="T107" fmla="*/ 7345 h 60"/>
                <a:gd name="T108" fmla="*/ 1473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71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72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10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1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2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3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4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5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6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7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8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9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20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2055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6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7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8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9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0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1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2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3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4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5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6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7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8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9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2021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2053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4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22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3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4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5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6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7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8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9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0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1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2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33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2045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6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7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8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9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0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1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2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34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42035" name="Text Box 86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2036" name="Rectangle 10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7" name="Rectangle 102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8" name="Rectangle 103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9" name="Rectangle 104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0" name="Rectangle 105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1" name="Rectangle 106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2" name="Rectangle 107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3" name="Rectangle 108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4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42063152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7925" y="576263"/>
            <a:ext cx="4248150" cy="570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05223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43022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29135 h 55"/>
                <a:gd name="T2" fmla="*/ 3489 w 89"/>
                <a:gd name="T3" fmla="*/ 0 h 55"/>
                <a:gd name="T4" fmla="*/ 30270 w 89"/>
                <a:gd name="T5" fmla="*/ 1746 h 55"/>
                <a:gd name="T6" fmla="*/ 56493 w 89"/>
                <a:gd name="T7" fmla="*/ 2343 h 55"/>
                <a:gd name="T8" fmla="*/ 56493 w 89"/>
                <a:gd name="T9" fmla="*/ 2798 h 55"/>
                <a:gd name="T10" fmla="*/ 57174 w 89"/>
                <a:gd name="T11" fmla="*/ 5145 h 55"/>
                <a:gd name="T12" fmla="*/ 57174 w 89"/>
                <a:gd name="T13" fmla="*/ 5742 h 55"/>
                <a:gd name="T14" fmla="*/ 56493 w 89"/>
                <a:gd name="T15" fmla="*/ 7488 h 55"/>
                <a:gd name="T16" fmla="*/ 56493 w 89"/>
                <a:gd name="T17" fmla="*/ 10286 h 55"/>
                <a:gd name="T18" fmla="*/ 57830 w 89"/>
                <a:gd name="T19" fmla="*/ 13108 h 55"/>
                <a:gd name="T20" fmla="*/ 58645 w 89"/>
                <a:gd name="T21" fmla="*/ 14281 h 55"/>
                <a:gd name="T22" fmla="*/ 59326 w 89"/>
                <a:gd name="T23" fmla="*/ 17201 h 55"/>
                <a:gd name="T24" fmla="*/ 59326 w 89"/>
                <a:gd name="T25" fmla="*/ 21769 h 55"/>
                <a:gd name="T26" fmla="*/ 59982 w 89"/>
                <a:gd name="T27" fmla="*/ 22938 h 55"/>
                <a:gd name="T28" fmla="*/ 59982 w 89"/>
                <a:gd name="T29" fmla="*/ 24567 h 55"/>
                <a:gd name="T30" fmla="*/ 59982 w 89"/>
                <a:gd name="T31" fmla="*/ 25164 h 55"/>
                <a:gd name="T32" fmla="*/ 61324 w 89"/>
                <a:gd name="T33" fmla="*/ 29135 h 55"/>
                <a:gd name="T34" fmla="*/ 61324 w 89"/>
                <a:gd name="T35" fmla="*/ 30309 h 55"/>
                <a:gd name="T36" fmla="*/ 61324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3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28850 h 64"/>
                <a:gd name="T2" fmla="*/ 2035 w 94"/>
                <a:gd name="T3" fmla="*/ 9623 h 64"/>
                <a:gd name="T4" fmla="*/ 2852 w 94"/>
                <a:gd name="T5" fmla="*/ 0 h 64"/>
                <a:gd name="T6" fmla="*/ 64845 w 94"/>
                <a:gd name="T7" fmla="*/ 2306 h 64"/>
                <a:gd name="T8" fmla="*/ 64845 w 94"/>
                <a:gd name="T9" fmla="*/ 3349 h 64"/>
                <a:gd name="T10" fmla="*/ 64157 w 94"/>
                <a:gd name="T11" fmla="*/ 3944 h 64"/>
                <a:gd name="T12" fmla="*/ 62677 w 94"/>
                <a:gd name="T13" fmla="*/ 5679 h 64"/>
                <a:gd name="T14" fmla="*/ 62677 w 94"/>
                <a:gd name="T15" fmla="*/ 6250 h 64"/>
                <a:gd name="T16" fmla="*/ 65529 w 94"/>
                <a:gd name="T17" fmla="*/ 8463 h 64"/>
                <a:gd name="T18" fmla="*/ 65529 w 94"/>
                <a:gd name="T19" fmla="*/ 25955 h 64"/>
                <a:gd name="T20" fmla="*/ 65529 w 94"/>
                <a:gd name="T21" fmla="*/ 25955 h 64"/>
                <a:gd name="T22" fmla="*/ 64157 w 94"/>
                <a:gd name="T23" fmla="*/ 25955 h 64"/>
                <a:gd name="T24" fmla="*/ 64845 w 94"/>
                <a:gd name="T25" fmla="*/ 26525 h 64"/>
                <a:gd name="T26" fmla="*/ 65529 w 94"/>
                <a:gd name="T27" fmla="*/ 27115 h 64"/>
                <a:gd name="T28" fmla="*/ 64845 w 94"/>
                <a:gd name="T29" fmla="*/ 28256 h 64"/>
                <a:gd name="T30" fmla="*/ 65529 w 94"/>
                <a:gd name="T31" fmla="*/ 28850 h 64"/>
                <a:gd name="T32" fmla="*/ 65529 w 94"/>
                <a:gd name="T33" fmla="*/ 30469 h 64"/>
                <a:gd name="T34" fmla="*/ 64845 w 94"/>
                <a:gd name="T35" fmla="*/ 30469 h 64"/>
                <a:gd name="T36" fmla="*/ 65529 w 94"/>
                <a:gd name="T37" fmla="*/ 31634 h 64"/>
                <a:gd name="T38" fmla="*/ 64157 w 94"/>
                <a:gd name="T39" fmla="*/ 33369 h 64"/>
                <a:gd name="T40" fmla="*/ 65529 w 94"/>
                <a:gd name="T41" fmla="*/ 34983 h 64"/>
                <a:gd name="T42" fmla="*/ 65529 w 94"/>
                <a:gd name="T43" fmla="*/ 36148 h 64"/>
                <a:gd name="T44" fmla="*/ 65529 w 94"/>
                <a:gd name="T45" fmla="*/ 36148 h 64"/>
                <a:gd name="T46" fmla="*/ 63499 w 94"/>
                <a:gd name="T47" fmla="*/ 34983 h 64"/>
                <a:gd name="T48" fmla="*/ 59959 w 94"/>
                <a:gd name="T49" fmla="*/ 33369 h 64"/>
                <a:gd name="T50" fmla="*/ 58613 w 94"/>
                <a:gd name="T51" fmla="*/ 32799 h 64"/>
                <a:gd name="T52" fmla="*/ 57107 w 94"/>
                <a:gd name="T53" fmla="*/ 32799 h 64"/>
                <a:gd name="T54" fmla="*/ 55761 w 94"/>
                <a:gd name="T55" fmla="*/ 33818 h 64"/>
                <a:gd name="T56" fmla="*/ 55072 w 94"/>
                <a:gd name="T57" fmla="*/ 33818 h 64"/>
                <a:gd name="T58" fmla="*/ 53726 w 94"/>
                <a:gd name="T59" fmla="*/ 33818 h 64"/>
                <a:gd name="T60" fmla="*/ 53043 w 94"/>
                <a:gd name="T61" fmla="*/ 32204 h 64"/>
                <a:gd name="T62" fmla="*/ 52226 w 94"/>
                <a:gd name="T63" fmla="*/ 31634 h 64"/>
                <a:gd name="T64" fmla="*/ 50879 w 94"/>
                <a:gd name="T65" fmla="*/ 32204 h 64"/>
                <a:gd name="T66" fmla="*/ 49502 w 94"/>
                <a:gd name="T67" fmla="*/ 32204 h 64"/>
                <a:gd name="T68" fmla="*/ 48156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4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5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6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7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8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46 w 123"/>
                <a:gd name="T5" fmla="*/ 6712 h 93"/>
                <a:gd name="T6" fmla="*/ 2035 w 123"/>
                <a:gd name="T7" fmla="*/ 8446 h 93"/>
                <a:gd name="T8" fmla="*/ 2852 w 123"/>
                <a:gd name="T9" fmla="*/ 9586 h 93"/>
                <a:gd name="T10" fmla="*/ 2035 w 123"/>
                <a:gd name="T11" fmla="*/ 10750 h 93"/>
                <a:gd name="T12" fmla="*/ 4886 w 123"/>
                <a:gd name="T13" fmla="*/ 10180 h 93"/>
                <a:gd name="T14" fmla="*/ 6233 w 123"/>
                <a:gd name="T15" fmla="*/ 8446 h 93"/>
                <a:gd name="T16" fmla="*/ 6916 w 123"/>
                <a:gd name="T17" fmla="*/ 8446 h 93"/>
                <a:gd name="T18" fmla="*/ 6233 w 123"/>
                <a:gd name="T19" fmla="*/ 9586 h 93"/>
                <a:gd name="T20" fmla="*/ 13308 w 123"/>
                <a:gd name="T21" fmla="*/ 7852 h 93"/>
                <a:gd name="T22" fmla="*/ 13308 w 123"/>
                <a:gd name="T23" fmla="*/ 9016 h 93"/>
                <a:gd name="T24" fmla="*/ 17372 w 123"/>
                <a:gd name="T25" fmla="*/ 9586 h 93"/>
                <a:gd name="T26" fmla="*/ 20224 w 123"/>
                <a:gd name="T27" fmla="*/ 10180 h 93"/>
                <a:gd name="T28" fmla="*/ 21570 w 123"/>
                <a:gd name="T29" fmla="*/ 10750 h 93"/>
                <a:gd name="T30" fmla="*/ 21570 w 123"/>
                <a:gd name="T31" fmla="*/ 11198 h 93"/>
                <a:gd name="T32" fmla="*/ 25105 w 123"/>
                <a:gd name="T33" fmla="*/ 13522 h 93"/>
                <a:gd name="T34" fmla="*/ 24422 w 123"/>
                <a:gd name="T35" fmla="*/ 14092 h 93"/>
                <a:gd name="T36" fmla="*/ 23733 w 123"/>
                <a:gd name="T37" fmla="*/ 14686 h 93"/>
                <a:gd name="T38" fmla="*/ 28620 w 123"/>
                <a:gd name="T39" fmla="*/ 13522 h 93"/>
                <a:gd name="T40" fmla="*/ 34878 w 123"/>
                <a:gd name="T41" fmla="*/ 11793 h 93"/>
                <a:gd name="T42" fmla="*/ 34878 w 123"/>
                <a:gd name="T43" fmla="*/ 10180 h 93"/>
                <a:gd name="T44" fmla="*/ 42452 w 123"/>
                <a:gd name="T45" fmla="*/ 11793 h 93"/>
                <a:gd name="T46" fmla="*/ 48155 w 123"/>
                <a:gd name="T47" fmla="*/ 15709 h 93"/>
                <a:gd name="T48" fmla="*/ 51562 w 123"/>
                <a:gd name="T49" fmla="*/ 16868 h 93"/>
                <a:gd name="T50" fmla="*/ 53725 w 123"/>
                <a:gd name="T51" fmla="*/ 20215 h 93"/>
                <a:gd name="T52" fmla="*/ 53042 w 123"/>
                <a:gd name="T53" fmla="*/ 27048 h 93"/>
                <a:gd name="T54" fmla="*/ 55760 w 123"/>
                <a:gd name="T55" fmla="*/ 30395 h 93"/>
                <a:gd name="T56" fmla="*/ 55071 w 123"/>
                <a:gd name="T57" fmla="*/ 28213 h 93"/>
                <a:gd name="T58" fmla="*/ 57106 w 123"/>
                <a:gd name="T59" fmla="*/ 28661 h 93"/>
                <a:gd name="T60" fmla="*/ 57795 w 123"/>
                <a:gd name="T61" fmla="*/ 28213 h 93"/>
                <a:gd name="T62" fmla="*/ 57795 w 123"/>
                <a:gd name="T63" fmla="*/ 29825 h 93"/>
                <a:gd name="T64" fmla="*/ 55760 w 123"/>
                <a:gd name="T65" fmla="*/ 32124 h 93"/>
                <a:gd name="T66" fmla="*/ 57795 w 123"/>
                <a:gd name="T67" fmla="*/ 34331 h 93"/>
                <a:gd name="T68" fmla="*/ 61993 w 123"/>
                <a:gd name="T69" fmla="*/ 38247 h 93"/>
                <a:gd name="T70" fmla="*/ 63493 w 123"/>
                <a:gd name="T71" fmla="*/ 38841 h 93"/>
                <a:gd name="T72" fmla="*/ 65528 w 123"/>
                <a:gd name="T73" fmla="*/ 41618 h 93"/>
                <a:gd name="T74" fmla="*/ 69037 w 123"/>
                <a:gd name="T75" fmla="*/ 46123 h 93"/>
                <a:gd name="T76" fmla="*/ 75295 w 123"/>
                <a:gd name="T77" fmla="*/ 49586 h 93"/>
                <a:gd name="T78" fmla="*/ 77330 w 123"/>
                <a:gd name="T79" fmla="*/ 50609 h 93"/>
                <a:gd name="T80" fmla="*/ 76642 w 123"/>
                <a:gd name="T81" fmla="*/ 51204 h 93"/>
                <a:gd name="T82" fmla="*/ 75958 w 123"/>
                <a:gd name="T83" fmla="*/ 51769 h 93"/>
                <a:gd name="T84" fmla="*/ 78810 w 123"/>
                <a:gd name="T85" fmla="*/ 51769 h 93"/>
                <a:gd name="T86" fmla="*/ 84380 w 123"/>
                <a:gd name="T87" fmla="*/ 49586 h 93"/>
                <a:gd name="T88" fmla="*/ 84380 w 123"/>
                <a:gd name="T89" fmla="*/ 46123 h 93"/>
                <a:gd name="T90" fmla="*/ 85063 w 123"/>
                <a:gd name="T91" fmla="*/ 41618 h 93"/>
                <a:gd name="T92" fmla="*/ 84380 w 123"/>
                <a:gd name="T93" fmla="*/ 34331 h 93"/>
                <a:gd name="T94" fmla="*/ 78810 w 123"/>
                <a:gd name="T95" fmla="*/ 27048 h 93"/>
                <a:gd name="T96" fmla="*/ 76642 w 123"/>
                <a:gd name="T97" fmla="*/ 24155 h 93"/>
                <a:gd name="T98" fmla="*/ 76642 w 123"/>
                <a:gd name="T99" fmla="*/ 21379 h 93"/>
                <a:gd name="T100" fmla="*/ 71760 w 123"/>
                <a:gd name="T101" fmla="*/ 16298 h 93"/>
                <a:gd name="T102" fmla="*/ 69037 w 123"/>
                <a:gd name="T103" fmla="*/ 13522 h 93"/>
                <a:gd name="T104" fmla="*/ 64156 w 123"/>
                <a:gd name="T105" fmla="*/ 4506 h 93"/>
                <a:gd name="T106" fmla="*/ 62676 w 123"/>
                <a:gd name="T107" fmla="*/ 3346 h 93"/>
                <a:gd name="T108" fmla="*/ 61304 w 123"/>
                <a:gd name="T109" fmla="*/ 570 h 93"/>
                <a:gd name="T110" fmla="*/ 57106 w 123"/>
                <a:gd name="T111" fmla="*/ 570 h 93"/>
                <a:gd name="T112" fmla="*/ 57106 w 123"/>
                <a:gd name="T113" fmla="*/ 3941 h 93"/>
                <a:gd name="T114" fmla="*/ 55760 w 123"/>
                <a:gd name="T115" fmla="*/ 4506 h 93"/>
                <a:gd name="T116" fmla="*/ 27140 w 123"/>
                <a:gd name="T117" fmla="*/ 3941 h 93"/>
                <a:gd name="T118" fmla="*/ 26452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9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0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1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37666 h 77"/>
                <a:gd name="T2" fmla="*/ 6847 w 99"/>
                <a:gd name="T3" fmla="*/ 0 h 77"/>
                <a:gd name="T4" fmla="*/ 50224 w 99"/>
                <a:gd name="T5" fmla="*/ 3935 h 77"/>
                <a:gd name="T6" fmla="*/ 68087 w 99"/>
                <a:gd name="T7" fmla="*/ 5075 h 77"/>
                <a:gd name="T8" fmla="*/ 67431 w 99"/>
                <a:gd name="T9" fmla="*/ 14683 h 77"/>
                <a:gd name="T10" fmla="*/ 65408 w 99"/>
                <a:gd name="T11" fmla="*/ 43310 h 77"/>
                <a:gd name="T12" fmla="*/ 5641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2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8978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65 w 95"/>
                <a:gd name="T7" fmla="*/ 55458 h 98"/>
                <a:gd name="T8" fmla="*/ 8978 w 95"/>
                <a:gd name="T9" fmla="*/ 50936 h 98"/>
                <a:gd name="T10" fmla="*/ 25308 w 95"/>
                <a:gd name="T11" fmla="*/ 52673 h 98"/>
                <a:gd name="T12" fmla="*/ 25308 w 95"/>
                <a:gd name="T13" fmla="*/ 52673 h 98"/>
                <a:gd name="T14" fmla="*/ 24627 w 95"/>
                <a:gd name="T15" fmla="*/ 52102 h 98"/>
                <a:gd name="T16" fmla="*/ 25308 w 95"/>
                <a:gd name="T17" fmla="*/ 51531 h 98"/>
                <a:gd name="T18" fmla="*/ 24627 w 95"/>
                <a:gd name="T19" fmla="*/ 50936 h 98"/>
                <a:gd name="T20" fmla="*/ 24627 w 95"/>
                <a:gd name="T21" fmla="*/ 50936 h 98"/>
                <a:gd name="T22" fmla="*/ 24627 w 95"/>
                <a:gd name="T23" fmla="*/ 50936 h 98"/>
                <a:gd name="T24" fmla="*/ 59594 w 95"/>
                <a:gd name="T25" fmla="*/ 53146 h 98"/>
                <a:gd name="T26" fmla="*/ 63727 w 95"/>
                <a:gd name="T27" fmla="*/ 10204 h 98"/>
                <a:gd name="T28" fmla="*/ 64408 w 95"/>
                <a:gd name="T29" fmla="*/ 10204 h 98"/>
                <a:gd name="T30" fmla="*/ 65063 w 95"/>
                <a:gd name="T31" fmla="*/ 5117 h 98"/>
                <a:gd name="T32" fmla="*/ 8978 w 95"/>
                <a:gd name="T33" fmla="*/ 0 h 98"/>
                <a:gd name="T34" fmla="*/ 8978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3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4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5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6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45820 w 76"/>
                <a:gd name="T1" fmla="*/ 52987 h 94"/>
                <a:gd name="T2" fmla="*/ 52691 w 76"/>
                <a:gd name="T3" fmla="*/ 15265 h 94"/>
                <a:gd name="T4" fmla="*/ 35393 w 76"/>
                <a:gd name="T5" fmla="*/ 12960 h 94"/>
                <a:gd name="T6" fmla="*/ 36763 w 76"/>
                <a:gd name="T7" fmla="*/ 3347 h 94"/>
                <a:gd name="T8" fmla="*/ 11084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5820 w 76"/>
                <a:gd name="T15" fmla="*/ 52987 h 94"/>
                <a:gd name="T16" fmla="*/ 45820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7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8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9 w 108"/>
                <a:gd name="T5" fmla="*/ 32262 h 90"/>
                <a:gd name="T6" fmla="*/ 1346 w 108"/>
                <a:gd name="T7" fmla="*/ 28911 h 90"/>
                <a:gd name="T8" fmla="*/ 2035 w 108"/>
                <a:gd name="T9" fmla="*/ 27740 h 90"/>
                <a:gd name="T10" fmla="*/ 3541 w 108"/>
                <a:gd name="T11" fmla="*/ 26574 h 90"/>
                <a:gd name="T12" fmla="*/ 3541 w 108"/>
                <a:gd name="T13" fmla="*/ 25530 h 90"/>
                <a:gd name="T14" fmla="*/ 6917 w 108"/>
                <a:gd name="T15" fmla="*/ 20892 h 90"/>
                <a:gd name="T16" fmla="*/ 11115 w 108"/>
                <a:gd name="T17" fmla="*/ 12990 h 90"/>
                <a:gd name="T18" fmla="*/ 13968 w 108"/>
                <a:gd name="T19" fmla="*/ 7302 h 90"/>
                <a:gd name="T20" fmla="*/ 16691 w 108"/>
                <a:gd name="T21" fmla="*/ 1736 h 90"/>
                <a:gd name="T22" fmla="*/ 16691 w 108"/>
                <a:gd name="T23" fmla="*/ 0 h 90"/>
                <a:gd name="T24" fmla="*/ 18855 w 108"/>
                <a:gd name="T25" fmla="*/ 0 h 90"/>
                <a:gd name="T26" fmla="*/ 20890 w 108"/>
                <a:gd name="T27" fmla="*/ 571 h 90"/>
                <a:gd name="T28" fmla="*/ 21573 w 108"/>
                <a:gd name="T29" fmla="*/ 1166 h 90"/>
                <a:gd name="T30" fmla="*/ 24425 w 108"/>
                <a:gd name="T31" fmla="*/ 2785 h 90"/>
                <a:gd name="T32" fmla="*/ 24425 w 108"/>
                <a:gd name="T33" fmla="*/ 4522 h 90"/>
                <a:gd name="T34" fmla="*/ 25114 w 108"/>
                <a:gd name="T35" fmla="*/ 7897 h 90"/>
                <a:gd name="T36" fmla="*/ 30001 w 108"/>
                <a:gd name="T37" fmla="*/ 9043 h 90"/>
                <a:gd name="T38" fmla="*/ 33511 w 108"/>
                <a:gd name="T39" fmla="*/ 9043 h 90"/>
                <a:gd name="T40" fmla="*/ 37735 w 108"/>
                <a:gd name="T41" fmla="*/ 10209 h 90"/>
                <a:gd name="T42" fmla="*/ 42463 w 108"/>
                <a:gd name="T43" fmla="*/ 10209 h 90"/>
                <a:gd name="T44" fmla="*/ 45315 w 108"/>
                <a:gd name="T45" fmla="*/ 10804 h 90"/>
                <a:gd name="T46" fmla="*/ 47350 w 108"/>
                <a:gd name="T47" fmla="*/ 10209 h 90"/>
                <a:gd name="T48" fmla="*/ 49544 w 108"/>
                <a:gd name="T49" fmla="*/ 10804 h 90"/>
                <a:gd name="T50" fmla="*/ 51574 w 108"/>
                <a:gd name="T51" fmla="*/ 10209 h 90"/>
                <a:gd name="T52" fmla="*/ 53054 w 108"/>
                <a:gd name="T53" fmla="*/ 10804 h 90"/>
                <a:gd name="T54" fmla="*/ 55089 w 108"/>
                <a:gd name="T55" fmla="*/ 10804 h 90"/>
                <a:gd name="T56" fmla="*/ 72463 w 108"/>
                <a:gd name="T57" fmla="*/ 13585 h 90"/>
                <a:gd name="T58" fmla="*/ 73281 w 108"/>
                <a:gd name="T59" fmla="*/ 15321 h 90"/>
                <a:gd name="T60" fmla="*/ 75316 w 108"/>
                <a:gd name="T61" fmla="*/ 15892 h 90"/>
                <a:gd name="T62" fmla="*/ 71117 w 108"/>
                <a:gd name="T63" fmla="*/ 22628 h 90"/>
                <a:gd name="T64" fmla="*/ 70428 w 108"/>
                <a:gd name="T65" fmla="*/ 23794 h 90"/>
                <a:gd name="T66" fmla="*/ 68399 w 108"/>
                <a:gd name="T67" fmla="*/ 24960 h 90"/>
                <a:gd name="T68" fmla="*/ 65547 w 108"/>
                <a:gd name="T69" fmla="*/ 28911 h 90"/>
                <a:gd name="T70" fmla="*/ 67576 w 108"/>
                <a:gd name="T71" fmla="*/ 30052 h 90"/>
                <a:gd name="T72" fmla="*/ 67576 w 108"/>
                <a:gd name="T73" fmla="*/ 31096 h 90"/>
                <a:gd name="T74" fmla="*/ 66893 w 108"/>
                <a:gd name="T75" fmla="*/ 31691 h 90"/>
                <a:gd name="T76" fmla="*/ 66230 w 108"/>
                <a:gd name="T77" fmla="*/ 33998 h 90"/>
                <a:gd name="T78" fmla="*/ 36234 w 108"/>
                <a:gd name="T79" fmla="*/ 45846 h 90"/>
                <a:gd name="T80" fmla="*/ 689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9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0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32952 w 138"/>
                <a:gd name="T1" fmla="*/ 43419 h 87"/>
                <a:gd name="T2" fmla="*/ 30803 w 138"/>
                <a:gd name="T3" fmla="*/ 47337 h 87"/>
                <a:gd name="T4" fmla="*/ 29473 w 138"/>
                <a:gd name="T5" fmla="*/ 45154 h 87"/>
                <a:gd name="T6" fmla="*/ 28793 w 138"/>
                <a:gd name="T7" fmla="*/ 46884 h 87"/>
                <a:gd name="T8" fmla="*/ 25963 w 138"/>
                <a:gd name="T9" fmla="*/ 46884 h 87"/>
                <a:gd name="T10" fmla="*/ 22638 w 138"/>
                <a:gd name="T11" fmla="*/ 46294 h 87"/>
                <a:gd name="T12" fmla="*/ 21958 w 138"/>
                <a:gd name="T13" fmla="*/ 46294 h 87"/>
                <a:gd name="T14" fmla="*/ 19814 w 138"/>
                <a:gd name="T15" fmla="*/ 46294 h 87"/>
                <a:gd name="T16" fmla="*/ 17798 w 138"/>
                <a:gd name="T17" fmla="*/ 46294 h 87"/>
                <a:gd name="T18" fmla="*/ 16463 w 138"/>
                <a:gd name="T19" fmla="*/ 46884 h 87"/>
                <a:gd name="T20" fmla="*/ 15808 w 138"/>
                <a:gd name="T21" fmla="*/ 45154 h 87"/>
                <a:gd name="T22" fmla="*/ 15808 w 138"/>
                <a:gd name="T23" fmla="*/ 43419 h 87"/>
                <a:gd name="T24" fmla="*/ 13665 w 138"/>
                <a:gd name="T25" fmla="*/ 42371 h 87"/>
                <a:gd name="T26" fmla="*/ 13665 w 138"/>
                <a:gd name="T27" fmla="*/ 40641 h 87"/>
                <a:gd name="T28" fmla="*/ 12329 w 138"/>
                <a:gd name="T29" fmla="*/ 38906 h 87"/>
                <a:gd name="T30" fmla="*/ 12329 w 138"/>
                <a:gd name="T31" fmla="*/ 35533 h 87"/>
                <a:gd name="T32" fmla="*/ 11649 w 138"/>
                <a:gd name="T33" fmla="*/ 33798 h 87"/>
                <a:gd name="T34" fmla="*/ 10994 w 138"/>
                <a:gd name="T35" fmla="*/ 33345 h 87"/>
                <a:gd name="T36" fmla="*/ 10314 w 138"/>
                <a:gd name="T37" fmla="*/ 33345 h 87"/>
                <a:gd name="T38" fmla="*/ 7485 w 138"/>
                <a:gd name="T39" fmla="*/ 34963 h 87"/>
                <a:gd name="T40" fmla="*/ 6149 w 138"/>
                <a:gd name="T41" fmla="*/ 32755 h 87"/>
                <a:gd name="T42" fmla="*/ 6149 w 138"/>
                <a:gd name="T43" fmla="*/ 31590 h 87"/>
                <a:gd name="T44" fmla="*/ 7485 w 138"/>
                <a:gd name="T45" fmla="*/ 29855 h 87"/>
                <a:gd name="T46" fmla="*/ 7485 w 138"/>
                <a:gd name="T47" fmla="*/ 28242 h 87"/>
                <a:gd name="T48" fmla="*/ 8165 w 138"/>
                <a:gd name="T49" fmla="*/ 27078 h 87"/>
                <a:gd name="T50" fmla="*/ 9633 w 138"/>
                <a:gd name="T51" fmla="*/ 23729 h 87"/>
                <a:gd name="T52" fmla="*/ 7485 w 138"/>
                <a:gd name="T53" fmla="*/ 22565 h 87"/>
                <a:gd name="T54" fmla="*/ 5495 w 138"/>
                <a:gd name="T55" fmla="*/ 21424 h 87"/>
                <a:gd name="T56" fmla="*/ 4159 w 138"/>
                <a:gd name="T57" fmla="*/ 17481 h 87"/>
                <a:gd name="T58" fmla="*/ 1335 w 138"/>
                <a:gd name="T59" fmla="*/ 15274 h 87"/>
                <a:gd name="T60" fmla="*/ 1335 w 138"/>
                <a:gd name="T61" fmla="*/ 14133 h 87"/>
                <a:gd name="T62" fmla="*/ 1335 w 138"/>
                <a:gd name="T63" fmla="*/ 11234 h 87"/>
                <a:gd name="T64" fmla="*/ 2016 w 138"/>
                <a:gd name="T65" fmla="*/ 0 h 87"/>
                <a:gd name="T66" fmla="*/ 33607 w 138"/>
                <a:gd name="T67" fmla="*/ 4513 h 87"/>
                <a:gd name="T68" fmla="*/ 94537 w 138"/>
                <a:gd name="T69" fmla="*/ 10761 h 87"/>
                <a:gd name="T70" fmla="*/ 90373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1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2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3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5513 w 89"/>
                <a:gd name="T1" fmla="*/ 38799 h 100"/>
                <a:gd name="T2" fmla="*/ 2680 w 89"/>
                <a:gd name="T3" fmla="*/ 36028 h 100"/>
                <a:gd name="T4" fmla="*/ 4832 w 89"/>
                <a:gd name="T5" fmla="*/ 33725 h 100"/>
                <a:gd name="T6" fmla="*/ 4832 w 89"/>
                <a:gd name="T7" fmla="*/ 31543 h 100"/>
                <a:gd name="T8" fmla="*/ 3489 w 89"/>
                <a:gd name="T9" fmla="*/ 26444 h 100"/>
                <a:gd name="T10" fmla="*/ 3489 w 89"/>
                <a:gd name="T11" fmla="*/ 24145 h 100"/>
                <a:gd name="T12" fmla="*/ 2680 w 89"/>
                <a:gd name="T13" fmla="*/ 18594 h 100"/>
                <a:gd name="T14" fmla="*/ 1337 w 89"/>
                <a:gd name="T15" fmla="*/ 14659 h 100"/>
                <a:gd name="T16" fmla="*/ 0 w 89"/>
                <a:gd name="T17" fmla="*/ 9014 h 100"/>
                <a:gd name="T18" fmla="*/ 681 w 89"/>
                <a:gd name="T19" fmla="*/ 6687 h 100"/>
                <a:gd name="T20" fmla="*/ 0 w 89"/>
                <a:gd name="T21" fmla="*/ 3935 h 100"/>
                <a:gd name="T22" fmla="*/ 15883 w 89"/>
                <a:gd name="T23" fmla="*/ 1734 h 100"/>
                <a:gd name="T24" fmla="*/ 17220 w 89"/>
                <a:gd name="T25" fmla="*/ 570 h 100"/>
                <a:gd name="T26" fmla="*/ 19244 w 89"/>
                <a:gd name="T27" fmla="*/ 2776 h 100"/>
                <a:gd name="T28" fmla="*/ 19244 w 89"/>
                <a:gd name="T29" fmla="*/ 5669 h 100"/>
                <a:gd name="T30" fmla="*/ 22052 w 89"/>
                <a:gd name="T31" fmla="*/ 6687 h 100"/>
                <a:gd name="T32" fmla="*/ 23415 w 89"/>
                <a:gd name="T33" fmla="*/ 7281 h 100"/>
                <a:gd name="T34" fmla="*/ 26223 w 89"/>
                <a:gd name="T35" fmla="*/ 7281 h 100"/>
                <a:gd name="T36" fmla="*/ 26909 w 89"/>
                <a:gd name="T37" fmla="*/ 7850 h 100"/>
                <a:gd name="T38" fmla="*/ 29584 w 89"/>
                <a:gd name="T39" fmla="*/ 7281 h 100"/>
                <a:gd name="T40" fmla="*/ 35097 w 89"/>
                <a:gd name="T41" fmla="*/ 7850 h 100"/>
                <a:gd name="T42" fmla="*/ 35778 w 89"/>
                <a:gd name="T43" fmla="*/ 8445 h 100"/>
                <a:gd name="T44" fmla="*/ 36593 w 89"/>
                <a:gd name="T45" fmla="*/ 8445 h 100"/>
                <a:gd name="T46" fmla="*/ 37249 w 89"/>
                <a:gd name="T47" fmla="*/ 10173 h 100"/>
                <a:gd name="T48" fmla="*/ 39272 w 89"/>
                <a:gd name="T49" fmla="*/ 9579 h 100"/>
                <a:gd name="T50" fmla="*/ 40610 w 89"/>
                <a:gd name="T51" fmla="*/ 9579 h 100"/>
                <a:gd name="T52" fmla="*/ 42762 w 89"/>
                <a:gd name="T53" fmla="*/ 10743 h 100"/>
                <a:gd name="T54" fmla="*/ 44130 w 89"/>
                <a:gd name="T55" fmla="*/ 11785 h 100"/>
                <a:gd name="T56" fmla="*/ 46804 w 89"/>
                <a:gd name="T57" fmla="*/ 11785 h 100"/>
                <a:gd name="T58" fmla="*/ 50298 w 89"/>
                <a:gd name="T59" fmla="*/ 10173 h 100"/>
                <a:gd name="T60" fmla="*/ 55811 w 89"/>
                <a:gd name="T61" fmla="*/ 11196 h 100"/>
                <a:gd name="T62" fmla="*/ 57174 w 89"/>
                <a:gd name="T63" fmla="*/ 11196 h 100"/>
                <a:gd name="T64" fmla="*/ 59326 w 89"/>
                <a:gd name="T65" fmla="*/ 11785 h 100"/>
                <a:gd name="T66" fmla="*/ 59982 w 89"/>
                <a:gd name="T67" fmla="*/ 12355 h 100"/>
                <a:gd name="T68" fmla="*/ 55811 w 89"/>
                <a:gd name="T69" fmla="*/ 14089 h 100"/>
                <a:gd name="T70" fmla="*/ 53788 w 89"/>
                <a:gd name="T71" fmla="*/ 15701 h 100"/>
                <a:gd name="T72" fmla="*/ 50298 w 89"/>
                <a:gd name="T73" fmla="*/ 16865 h 100"/>
                <a:gd name="T74" fmla="*/ 40610 w 89"/>
                <a:gd name="T75" fmla="*/ 24715 h 100"/>
                <a:gd name="T76" fmla="*/ 39272 w 89"/>
                <a:gd name="T77" fmla="*/ 25874 h 100"/>
                <a:gd name="T78" fmla="*/ 39272 w 89"/>
                <a:gd name="T79" fmla="*/ 31543 h 100"/>
                <a:gd name="T80" fmla="*/ 35778 w 89"/>
                <a:gd name="T81" fmla="*/ 33155 h 100"/>
                <a:gd name="T82" fmla="*/ 35778 w 89"/>
                <a:gd name="T83" fmla="*/ 34295 h 100"/>
                <a:gd name="T84" fmla="*/ 35778 w 89"/>
                <a:gd name="T85" fmla="*/ 36618 h 100"/>
                <a:gd name="T86" fmla="*/ 36593 w 89"/>
                <a:gd name="T87" fmla="*/ 38799 h 100"/>
                <a:gd name="T88" fmla="*/ 35778 w 89"/>
                <a:gd name="T89" fmla="*/ 41127 h 100"/>
                <a:gd name="T90" fmla="*/ 36593 w 89"/>
                <a:gd name="T91" fmla="*/ 44468 h 100"/>
                <a:gd name="T92" fmla="*/ 37935 w 89"/>
                <a:gd name="T93" fmla="*/ 45038 h 100"/>
                <a:gd name="T94" fmla="*/ 39954 w 89"/>
                <a:gd name="T95" fmla="*/ 45515 h 100"/>
                <a:gd name="T96" fmla="*/ 40610 w 89"/>
                <a:gd name="T97" fmla="*/ 46650 h 100"/>
                <a:gd name="T98" fmla="*/ 44130 w 89"/>
                <a:gd name="T99" fmla="*/ 48978 h 100"/>
                <a:gd name="T100" fmla="*/ 49643 w 89"/>
                <a:gd name="T101" fmla="*/ 51749 h 100"/>
                <a:gd name="T102" fmla="*/ 49643 w 89"/>
                <a:gd name="T103" fmla="*/ 53482 h 100"/>
                <a:gd name="T104" fmla="*/ 5513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4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5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4042 w 61"/>
                <a:gd name="T1" fmla="*/ 0 h 60"/>
                <a:gd name="T2" fmla="*/ 14042 w 61"/>
                <a:gd name="T3" fmla="*/ 1738 h 60"/>
                <a:gd name="T4" fmla="*/ 14732 w 61"/>
                <a:gd name="T5" fmla="*/ 2788 h 60"/>
                <a:gd name="T6" fmla="*/ 13353 w 61"/>
                <a:gd name="T7" fmla="*/ 7345 h 60"/>
                <a:gd name="T8" fmla="*/ 13353 w 61"/>
                <a:gd name="T9" fmla="*/ 8487 h 60"/>
                <a:gd name="T10" fmla="*/ 12694 w 61"/>
                <a:gd name="T11" fmla="*/ 10826 h 60"/>
                <a:gd name="T12" fmla="*/ 10491 w 61"/>
                <a:gd name="T13" fmla="*/ 12472 h 60"/>
                <a:gd name="T14" fmla="*/ 9142 w 61"/>
                <a:gd name="T15" fmla="*/ 13043 h 60"/>
                <a:gd name="T16" fmla="*/ 7762 w 61"/>
                <a:gd name="T17" fmla="*/ 13615 h 60"/>
                <a:gd name="T18" fmla="*/ 6970 w 61"/>
                <a:gd name="T19" fmla="*/ 14787 h 60"/>
                <a:gd name="T20" fmla="*/ 6280 w 61"/>
                <a:gd name="T21" fmla="*/ 17121 h 60"/>
                <a:gd name="T22" fmla="*/ 4242 w 61"/>
                <a:gd name="T23" fmla="*/ 17121 h 60"/>
                <a:gd name="T24" fmla="*/ 2862 w 61"/>
                <a:gd name="T25" fmla="*/ 19338 h 60"/>
                <a:gd name="T26" fmla="*/ 2862 w 61"/>
                <a:gd name="T27" fmla="*/ 21653 h 60"/>
                <a:gd name="T28" fmla="*/ 135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38 w 61"/>
                <a:gd name="T35" fmla="*/ 28997 h 60"/>
                <a:gd name="T36" fmla="*/ 4242 w 61"/>
                <a:gd name="T37" fmla="*/ 30741 h 60"/>
                <a:gd name="T38" fmla="*/ 5590 w 61"/>
                <a:gd name="T39" fmla="*/ 30741 h 60"/>
                <a:gd name="T40" fmla="*/ 5590 w 61"/>
                <a:gd name="T41" fmla="*/ 31336 h 60"/>
                <a:gd name="T42" fmla="*/ 6970 w 61"/>
                <a:gd name="T43" fmla="*/ 31336 h 60"/>
                <a:gd name="T44" fmla="*/ 6970 w 61"/>
                <a:gd name="T45" fmla="*/ 32386 h 60"/>
                <a:gd name="T46" fmla="*/ 10491 w 61"/>
                <a:gd name="T47" fmla="*/ 34125 h 60"/>
                <a:gd name="T48" fmla="*/ 12694 w 61"/>
                <a:gd name="T49" fmla="*/ 33529 h 60"/>
                <a:gd name="T50" fmla="*/ 13353 w 61"/>
                <a:gd name="T51" fmla="*/ 32386 h 60"/>
                <a:gd name="T52" fmla="*/ 14732 w 61"/>
                <a:gd name="T53" fmla="*/ 33529 h 60"/>
                <a:gd name="T54" fmla="*/ 17594 w 61"/>
                <a:gd name="T55" fmla="*/ 32386 h 60"/>
                <a:gd name="T56" fmla="*/ 18284 w 61"/>
                <a:gd name="T57" fmla="*/ 31336 h 60"/>
                <a:gd name="T58" fmla="*/ 21012 w 61"/>
                <a:gd name="T59" fmla="*/ 30164 h 60"/>
                <a:gd name="T60" fmla="*/ 23185 w 61"/>
                <a:gd name="T61" fmla="*/ 28997 h 60"/>
                <a:gd name="T62" fmla="*/ 23185 w 61"/>
                <a:gd name="T63" fmla="*/ 27259 h 60"/>
                <a:gd name="T64" fmla="*/ 26736 w 61"/>
                <a:gd name="T65" fmla="*/ 18171 h 60"/>
                <a:gd name="T66" fmla="*/ 28085 w 61"/>
                <a:gd name="T67" fmla="*/ 18742 h 60"/>
                <a:gd name="T68" fmla="*/ 28775 w 61"/>
                <a:gd name="T69" fmla="*/ 19914 h 60"/>
                <a:gd name="T70" fmla="*/ 30818 w 61"/>
                <a:gd name="T71" fmla="*/ 18171 h 60"/>
                <a:gd name="T72" fmla="*/ 32327 w 61"/>
                <a:gd name="T73" fmla="*/ 15383 h 60"/>
                <a:gd name="T74" fmla="*/ 34365 w 61"/>
                <a:gd name="T75" fmla="*/ 14211 h 60"/>
                <a:gd name="T76" fmla="*/ 35878 w 61"/>
                <a:gd name="T77" fmla="*/ 13043 h 60"/>
                <a:gd name="T78" fmla="*/ 36568 w 61"/>
                <a:gd name="T79" fmla="*/ 11422 h 60"/>
                <a:gd name="T80" fmla="*/ 36568 w 61"/>
                <a:gd name="T81" fmla="*/ 10826 h 60"/>
                <a:gd name="T82" fmla="*/ 36568 w 61"/>
                <a:gd name="T83" fmla="*/ 8487 h 60"/>
                <a:gd name="T84" fmla="*/ 41469 w 61"/>
                <a:gd name="T85" fmla="*/ 10826 h 60"/>
                <a:gd name="T86" fmla="*/ 42158 w 61"/>
                <a:gd name="T87" fmla="*/ 10826 h 60"/>
                <a:gd name="T88" fmla="*/ 41469 w 61"/>
                <a:gd name="T89" fmla="*/ 7345 h 60"/>
                <a:gd name="T90" fmla="*/ 40779 w 61"/>
                <a:gd name="T91" fmla="*/ 6295 h 60"/>
                <a:gd name="T92" fmla="*/ 39271 w 61"/>
                <a:gd name="T93" fmla="*/ 6295 h 60"/>
                <a:gd name="T94" fmla="*/ 35878 w 61"/>
                <a:gd name="T95" fmla="*/ 6866 h 60"/>
                <a:gd name="T96" fmla="*/ 34365 w 61"/>
                <a:gd name="T97" fmla="*/ 7916 h 60"/>
                <a:gd name="T98" fmla="*/ 32327 w 61"/>
                <a:gd name="T99" fmla="*/ 7345 h 60"/>
                <a:gd name="T100" fmla="*/ 31637 w 61"/>
                <a:gd name="T101" fmla="*/ 8487 h 60"/>
                <a:gd name="T102" fmla="*/ 29465 w 61"/>
                <a:gd name="T103" fmla="*/ 9659 h 60"/>
                <a:gd name="T104" fmla="*/ 27426 w 61"/>
                <a:gd name="T105" fmla="*/ 11422 h 60"/>
                <a:gd name="T106" fmla="*/ 25223 w 61"/>
                <a:gd name="T107" fmla="*/ 7345 h 60"/>
                <a:gd name="T108" fmla="*/ 1473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6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7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8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12881 w 79"/>
                <a:gd name="T1" fmla="*/ 27820 h 51"/>
                <a:gd name="T2" fmla="*/ 37290 w 79"/>
                <a:gd name="T3" fmla="*/ 23860 h 51"/>
                <a:gd name="T4" fmla="*/ 44733 w 79"/>
                <a:gd name="T5" fmla="*/ 22693 h 51"/>
                <a:gd name="T6" fmla="*/ 45411 w 79"/>
                <a:gd name="T7" fmla="*/ 22693 h 51"/>
                <a:gd name="T8" fmla="*/ 45411 w 79"/>
                <a:gd name="T9" fmla="*/ 22122 h 51"/>
                <a:gd name="T10" fmla="*/ 45411 w 79"/>
                <a:gd name="T11" fmla="*/ 21643 h 51"/>
                <a:gd name="T12" fmla="*/ 46059 w 79"/>
                <a:gd name="T13" fmla="*/ 21072 h 51"/>
                <a:gd name="T14" fmla="*/ 47386 w 79"/>
                <a:gd name="T15" fmla="*/ 21072 h 51"/>
                <a:gd name="T16" fmla="*/ 48064 w 79"/>
                <a:gd name="T17" fmla="*/ 21072 h 51"/>
                <a:gd name="T18" fmla="*/ 50043 w 79"/>
                <a:gd name="T19" fmla="*/ 19905 h 51"/>
                <a:gd name="T20" fmla="*/ 50043 w 79"/>
                <a:gd name="T21" fmla="*/ 18738 h 51"/>
                <a:gd name="T22" fmla="*/ 52176 w 79"/>
                <a:gd name="T23" fmla="*/ 17567 h 51"/>
                <a:gd name="T24" fmla="*/ 53502 w 79"/>
                <a:gd name="T25" fmla="*/ 16995 h 51"/>
                <a:gd name="T26" fmla="*/ 53502 w 79"/>
                <a:gd name="T27" fmla="*/ 16517 h 51"/>
                <a:gd name="T28" fmla="*/ 52176 w 79"/>
                <a:gd name="T29" fmla="*/ 15946 h 51"/>
                <a:gd name="T30" fmla="*/ 51497 w 79"/>
                <a:gd name="T31" fmla="*/ 15350 h 51"/>
                <a:gd name="T32" fmla="*/ 50849 w 79"/>
                <a:gd name="T33" fmla="*/ 15350 h 51"/>
                <a:gd name="T34" fmla="*/ 50849 w 79"/>
                <a:gd name="T35" fmla="*/ 14779 h 51"/>
                <a:gd name="T36" fmla="*/ 49390 w 79"/>
                <a:gd name="T37" fmla="*/ 14779 h 51"/>
                <a:gd name="T38" fmla="*/ 49390 w 79"/>
                <a:gd name="T39" fmla="*/ 13612 h 51"/>
                <a:gd name="T40" fmla="*/ 48064 w 79"/>
                <a:gd name="T41" fmla="*/ 13612 h 51"/>
                <a:gd name="T42" fmla="*/ 48064 w 79"/>
                <a:gd name="T43" fmla="*/ 13041 h 51"/>
                <a:gd name="T44" fmla="*/ 48064 w 79"/>
                <a:gd name="T45" fmla="*/ 11395 h 51"/>
                <a:gd name="T46" fmla="*/ 48717 w 79"/>
                <a:gd name="T47" fmla="*/ 11395 h 51"/>
                <a:gd name="T48" fmla="*/ 48064 w 79"/>
                <a:gd name="T49" fmla="*/ 10248 h 51"/>
                <a:gd name="T50" fmla="*/ 47386 w 79"/>
                <a:gd name="T51" fmla="*/ 9652 h 51"/>
                <a:gd name="T52" fmla="*/ 47386 w 79"/>
                <a:gd name="T53" fmla="*/ 9652 h 51"/>
                <a:gd name="T54" fmla="*/ 48064 w 79"/>
                <a:gd name="T55" fmla="*/ 9081 h 51"/>
                <a:gd name="T56" fmla="*/ 48717 w 79"/>
                <a:gd name="T57" fmla="*/ 8486 h 51"/>
                <a:gd name="T58" fmla="*/ 49390 w 79"/>
                <a:gd name="T59" fmla="*/ 6865 h 51"/>
                <a:gd name="T60" fmla="*/ 49390 w 79"/>
                <a:gd name="T61" fmla="*/ 6293 h 51"/>
                <a:gd name="T62" fmla="*/ 50043 w 79"/>
                <a:gd name="T63" fmla="*/ 5698 h 51"/>
                <a:gd name="T64" fmla="*/ 50043 w 79"/>
                <a:gd name="T65" fmla="*/ 5126 h 51"/>
                <a:gd name="T66" fmla="*/ 49390 w 79"/>
                <a:gd name="T67" fmla="*/ 5126 h 51"/>
                <a:gd name="T68" fmla="*/ 47386 w 79"/>
                <a:gd name="T69" fmla="*/ 4531 h 51"/>
                <a:gd name="T70" fmla="*/ 47386 w 79"/>
                <a:gd name="T71" fmla="*/ 4531 h 51"/>
                <a:gd name="T72" fmla="*/ 46738 w 79"/>
                <a:gd name="T73" fmla="*/ 3955 h 51"/>
                <a:gd name="T74" fmla="*/ 46738 w 79"/>
                <a:gd name="T75" fmla="*/ 3383 h 51"/>
                <a:gd name="T76" fmla="*/ 45411 w 79"/>
                <a:gd name="T77" fmla="*/ 1738 h 51"/>
                <a:gd name="T78" fmla="*/ 44733 w 79"/>
                <a:gd name="T79" fmla="*/ 1738 h 51"/>
                <a:gd name="T80" fmla="*/ 44733 w 79"/>
                <a:gd name="T81" fmla="*/ 1167 h 51"/>
                <a:gd name="T82" fmla="*/ 44085 w 79"/>
                <a:gd name="T83" fmla="*/ 1167 h 51"/>
                <a:gd name="T84" fmla="*/ 44085 w 79"/>
                <a:gd name="T85" fmla="*/ 1167 h 51"/>
                <a:gd name="T86" fmla="*/ 44085 w 79"/>
                <a:gd name="T87" fmla="*/ 571 h 51"/>
                <a:gd name="T88" fmla="*/ 43274 w 79"/>
                <a:gd name="T89" fmla="*/ 0 h 51"/>
                <a:gd name="T90" fmla="*/ 6116 w 79"/>
                <a:gd name="T91" fmla="*/ 6293 h 51"/>
                <a:gd name="T92" fmla="*/ 5438 w 79"/>
                <a:gd name="T93" fmla="*/ 3955 h 51"/>
                <a:gd name="T94" fmla="*/ 3459 w 79"/>
                <a:gd name="T95" fmla="*/ 5698 h 51"/>
                <a:gd name="T96" fmla="*/ 3459 w 79"/>
                <a:gd name="T97" fmla="*/ 5698 h 51"/>
                <a:gd name="T98" fmla="*/ 2653 w 79"/>
                <a:gd name="T99" fmla="*/ 5126 h 51"/>
                <a:gd name="T100" fmla="*/ 2653 w 79"/>
                <a:gd name="T101" fmla="*/ 5126 h 51"/>
                <a:gd name="T102" fmla="*/ 2005 w 79"/>
                <a:gd name="T103" fmla="*/ 6293 h 51"/>
                <a:gd name="T104" fmla="*/ 678 w 79"/>
                <a:gd name="T105" fmla="*/ 7343 h 51"/>
                <a:gd name="T106" fmla="*/ 0 w 79"/>
                <a:gd name="T107" fmla="*/ 7914 h 51"/>
                <a:gd name="T108" fmla="*/ 2653 w 79"/>
                <a:gd name="T109" fmla="*/ 20477 h 51"/>
                <a:gd name="T110" fmla="*/ 4112 w 79"/>
                <a:gd name="T111" fmla="*/ 28987 h 51"/>
                <a:gd name="T112" fmla="*/ 12881 w 79"/>
                <a:gd name="T113" fmla="*/ 27820 h 51"/>
                <a:gd name="T114" fmla="*/ 12881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9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3050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43068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19208 h 55"/>
                  <a:gd name="T2" fmla="*/ 2037 w 111"/>
                  <a:gd name="T3" fmla="*/ 0 h 55"/>
                  <a:gd name="T4" fmla="*/ 50356 w 111"/>
                  <a:gd name="T5" fmla="*/ 1735 h 55"/>
                  <a:gd name="T6" fmla="*/ 51868 w 111"/>
                  <a:gd name="T7" fmla="*/ 3348 h 55"/>
                  <a:gd name="T8" fmla="*/ 53216 w 111"/>
                  <a:gd name="T9" fmla="*/ 3348 h 55"/>
                  <a:gd name="T10" fmla="*/ 54590 w 111"/>
                  <a:gd name="T11" fmla="*/ 2777 h 55"/>
                  <a:gd name="T12" fmla="*/ 55279 w 111"/>
                  <a:gd name="T13" fmla="*/ 3348 h 55"/>
                  <a:gd name="T14" fmla="*/ 56071 w 111"/>
                  <a:gd name="T15" fmla="*/ 5082 h 55"/>
                  <a:gd name="T16" fmla="*/ 57450 w 111"/>
                  <a:gd name="T17" fmla="*/ 5082 h 55"/>
                  <a:gd name="T18" fmla="*/ 58139 w 111"/>
                  <a:gd name="T19" fmla="*/ 5082 h 55"/>
                  <a:gd name="T20" fmla="*/ 59487 w 111"/>
                  <a:gd name="T21" fmla="*/ 3942 h 55"/>
                  <a:gd name="T22" fmla="*/ 60994 w 111"/>
                  <a:gd name="T23" fmla="*/ 3942 h 55"/>
                  <a:gd name="T24" fmla="*/ 62347 w 111"/>
                  <a:gd name="T25" fmla="*/ 4512 h 55"/>
                  <a:gd name="T26" fmla="*/ 65891 w 111"/>
                  <a:gd name="T27" fmla="*/ 6247 h 55"/>
                  <a:gd name="T28" fmla="*/ 67928 w 111"/>
                  <a:gd name="T29" fmla="*/ 7290 h 55"/>
                  <a:gd name="T30" fmla="*/ 67928 w 111"/>
                  <a:gd name="T31" fmla="*/ 8454 h 55"/>
                  <a:gd name="T32" fmla="*/ 69276 w 111"/>
                  <a:gd name="T33" fmla="*/ 9024 h 55"/>
                  <a:gd name="T34" fmla="*/ 69276 w 111"/>
                  <a:gd name="T35" fmla="*/ 9594 h 55"/>
                  <a:gd name="T36" fmla="*/ 68618 w 111"/>
                  <a:gd name="T37" fmla="*/ 10754 h 55"/>
                  <a:gd name="T38" fmla="*/ 69276 w 111"/>
                  <a:gd name="T39" fmla="*/ 11802 h 55"/>
                  <a:gd name="T40" fmla="*/ 69966 w 111"/>
                  <a:gd name="T41" fmla="*/ 13532 h 55"/>
                  <a:gd name="T42" fmla="*/ 70789 w 111"/>
                  <a:gd name="T43" fmla="*/ 14102 h 55"/>
                  <a:gd name="T44" fmla="*/ 70789 w 111"/>
                  <a:gd name="T45" fmla="*/ 14696 h 55"/>
                  <a:gd name="T46" fmla="*/ 70789 w 111"/>
                  <a:gd name="T47" fmla="*/ 15744 h 55"/>
                  <a:gd name="T48" fmla="*/ 72136 w 111"/>
                  <a:gd name="T49" fmla="*/ 16314 h 55"/>
                  <a:gd name="T50" fmla="*/ 72826 w 111"/>
                  <a:gd name="T51" fmla="*/ 16884 h 55"/>
                  <a:gd name="T52" fmla="*/ 72136 w 111"/>
                  <a:gd name="T53" fmla="*/ 18044 h 55"/>
                  <a:gd name="T54" fmla="*/ 72136 w 111"/>
                  <a:gd name="T55" fmla="*/ 19208 h 55"/>
                  <a:gd name="T56" fmla="*/ 73510 w 111"/>
                  <a:gd name="T57" fmla="*/ 19778 h 55"/>
                  <a:gd name="T58" fmla="*/ 73510 w 111"/>
                  <a:gd name="T59" fmla="*/ 20821 h 55"/>
                  <a:gd name="T60" fmla="*/ 72826 w 111"/>
                  <a:gd name="T61" fmla="*/ 21391 h 55"/>
                  <a:gd name="T62" fmla="*/ 73510 w 111"/>
                  <a:gd name="T63" fmla="*/ 21986 h 55"/>
                  <a:gd name="T64" fmla="*/ 74199 w 111"/>
                  <a:gd name="T65" fmla="*/ 23150 h 55"/>
                  <a:gd name="T66" fmla="*/ 73510 w 111"/>
                  <a:gd name="T67" fmla="*/ 23720 h 55"/>
                  <a:gd name="T68" fmla="*/ 74199 w 111"/>
                  <a:gd name="T69" fmla="*/ 24763 h 55"/>
                  <a:gd name="T70" fmla="*/ 74199 w 111"/>
                  <a:gd name="T71" fmla="*/ 25333 h 55"/>
                  <a:gd name="T72" fmla="*/ 74863 w 111"/>
                  <a:gd name="T73" fmla="*/ 25903 h 55"/>
                  <a:gd name="T74" fmla="*/ 75681 w 111"/>
                  <a:gd name="T75" fmla="*/ 27068 h 55"/>
                  <a:gd name="T76" fmla="*/ 76370 w 111"/>
                  <a:gd name="T77" fmla="*/ 28233 h 55"/>
                  <a:gd name="T78" fmla="*/ 77718 w 111"/>
                  <a:gd name="T79" fmla="*/ 29275 h 55"/>
                  <a:gd name="T80" fmla="*/ 77718 w 111"/>
                  <a:gd name="T81" fmla="*/ 29845 h 55"/>
                  <a:gd name="T82" fmla="*/ 77718 w 111"/>
                  <a:gd name="T83" fmla="*/ 30440 h 55"/>
                  <a:gd name="T84" fmla="*/ 77718 w 111"/>
                  <a:gd name="T85" fmla="*/ 31010 h 55"/>
                  <a:gd name="T86" fmla="*/ 17572 w 111"/>
                  <a:gd name="T87" fmla="*/ 29845 h 55"/>
                  <a:gd name="T88" fmla="*/ 18231 w 111"/>
                  <a:gd name="T89" fmla="*/ 20251 h 55"/>
                  <a:gd name="T90" fmla="*/ 0 w 111"/>
                  <a:gd name="T91" fmla="*/ 19208 h 55"/>
                  <a:gd name="T92" fmla="*/ 0 w 111"/>
                  <a:gd name="T93" fmla="*/ 1920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9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9710 w 116"/>
                  <a:gd name="T1" fmla="*/ 571 h 60"/>
                  <a:gd name="T2" fmla="*/ 0 w 116"/>
                  <a:gd name="T3" fmla="*/ 5128 h 60"/>
                  <a:gd name="T4" fmla="*/ 27678 w 116"/>
                  <a:gd name="T5" fmla="*/ 25042 h 60"/>
                  <a:gd name="T6" fmla="*/ 29022 w 116"/>
                  <a:gd name="T7" fmla="*/ 25613 h 60"/>
                  <a:gd name="T8" fmla="*/ 31176 w 116"/>
                  <a:gd name="T9" fmla="*/ 27259 h 60"/>
                  <a:gd name="T10" fmla="*/ 33202 w 116"/>
                  <a:gd name="T11" fmla="*/ 26780 h 60"/>
                  <a:gd name="T12" fmla="*/ 34546 w 116"/>
                  <a:gd name="T13" fmla="*/ 27259 h 60"/>
                  <a:gd name="T14" fmla="*/ 35361 w 116"/>
                  <a:gd name="T15" fmla="*/ 28426 h 60"/>
                  <a:gd name="T16" fmla="*/ 38044 w 116"/>
                  <a:gd name="T17" fmla="*/ 28997 h 60"/>
                  <a:gd name="T18" fmla="*/ 39414 w 116"/>
                  <a:gd name="T19" fmla="*/ 29569 h 60"/>
                  <a:gd name="T20" fmla="*/ 40886 w 116"/>
                  <a:gd name="T21" fmla="*/ 28997 h 60"/>
                  <a:gd name="T22" fmla="*/ 42230 w 116"/>
                  <a:gd name="T23" fmla="*/ 30164 h 60"/>
                  <a:gd name="T24" fmla="*/ 44938 w 116"/>
                  <a:gd name="T25" fmla="*/ 30164 h 60"/>
                  <a:gd name="T26" fmla="*/ 46410 w 116"/>
                  <a:gd name="T27" fmla="*/ 31336 h 60"/>
                  <a:gd name="T28" fmla="*/ 47092 w 116"/>
                  <a:gd name="T29" fmla="*/ 32386 h 60"/>
                  <a:gd name="T30" fmla="*/ 49118 w 116"/>
                  <a:gd name="T31" fmla="*/ 31786 h 60"/>
                  <a:gd name="T32" fmla="*/ 51960 w 116"/>
                  <a:gd name="T33" fmla="*/ 32958 h 60"/>
                  <a:gd name="T34" fmla="*/ 53304 w 116"/>
                  <a:gd name="T35" fmla="*/ 32386 h 60"/>
                  <a:gd name="T36" fmla="*/ 54648 w 116"/>
                  <a:gd name="T37" fmla="*/ 32386 h 60"/>
                  <a:gd name="T38" fmla="*/ 54648 w 116"/>
                  <a:gd name="T39" fmla="*/ 34125 h 60"/>
                  <a:gd name="T40" fmla="*/ 55330 w 116"/>
                  <a:gd name="T41" fmla="*/ 32958 h 60"/>
                  <a:gd name="T42" fmla="*/ 56802 w 116"/>
                  <a:gd name="T43" fmla="*/ 31786 h 60"/>
                  <a:gd name="T44" fmla="*/ 57489 w 116"/>
                  <a:gd name="T45" fmla="*/ 32386 h 60"/>
                  <a:gd name="T46" fmla="*/ 58828 w 116"/>
                  <a:gd name="T47" fmla="*/ 32958 h 60"/>
                  <a:gd name="T48" fmla="*/ 60198 w 116"/>
                  <a:gd name="T49" fmla="*/ 32386 h 60"/>
                  <a:gd name="T50" fmla="*/ 60198 w 116"/>
                  <a:gd name="T51" fmla="*/ 32958 h 60"/>
                  <a:gd name="T52" fmla="*/ 62352 w 116"/>
                  <a:gd name="T53" fmla="*/ 34125 h 60"/>
                  <a:gd name="T54" fmla="*/ 64378 w 116"/>
                  <a:gd name="T55" fmla="*/ 32958 h 60"/>
                  <a:gd name="T56" fmla="*/ 68563 w 116"/>
                  <a:gd name="T57" fmla="*/ 31786 h 60"/>
                  <a:gd name="T58" fmla="*/ 69907 w 116"/>
                  <a:gd name="T59" fmla="*/ 31786 h 60"/>
                  <a:gd name="T60" fmla="*/ 73406 w 116"/>
                  <a:gd name="T61" fmla="*/ 31786 h 60"/>
                  <a:gd name="T62" fmla="*/ 78273 w 116"/>
                  <a:gd name="T63" fmla="*/ 33529 h 60"/>
                  <a:gd name="T64" fmla="*/ 79612 w 116"/>
                  <a:gd name="T65" fmla="*/ 34125 h 60"/>
                  <a:gd name="T66" fmla="*/ 80299 w 116"/>
                  <a:gd name="T67" fmla="*/ 17575 h 60"/>
                  <a:gd name="T68" fmla="*/ 78955 w 116"/>
                  <a:gd name="T69" fmla="*/ 1738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0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51801 w 90"/>
                  <a:gd name="T1" fmla="*/ 38853 h 78"/>
                  <a:gd name="T2" fmla="*/ 52614 w 90"/>
                  <a:gd name="T3" fmla="*/ 40017 h 78"/>
                  <a:gd name="T4" fmla="*/ 52614 w 90"/>
                  <a:gd name="T5" fmla="*/ 41746 h 78"/>
                  <a:gd name="T6" fmla="*/ 50472 w 90"/>
                  <a:gd name="T7" fmla="*/ 43364 h 78"/>
                  <a:gd name="T8" fmla="*/ 56611 w 90"/>
                  <a:gd name="T9" fmla="*/ 43934 h 78"/>
                  <a:gd name="T10" fmla="*/ 56611 w 90"/>
                  <a:gd name="T11" fmla="*/ 41746 h 78"/>
                  <a:gd name="T12" fmla="*/ 57940 w 90"/>
                  <a:gd name="T13" fmla="*/ 38853 h 78"/>
                  <a:gd name="T14" fmla="*/ 60086 w 90"/>
                  <a:gd name="T15" fmla="*/ 37688 h 78"/>
                  <a:gd name="T16" fmla="*/ 60761 w 90"/>
                  <a:gd name="T17" fmla="*/ 37688 h 78"/>
                  <a:gd name="T18" fmla="*/ 61415 w 90"/>
                  <a:gd name="T19" fmla="*/ 34341 h 78"/>
                  <a:gd name="T20" fmla="*/ 60761 w 90"/>
                  <a:gd name="T21" fmla="*/ 33776 h 78"/>
                  <a:gd name="T22" fmla="*/ 60086 w 90"/>
                  <a:gd name="T23" fmla="*/ 33182 h 78"/>
                  <a:gd name="T24" fmla="*/ 59406 w 90"/>
                  <a:gd name="T25" fmla="*/ 33776 h 78"/>
                  <a:gd name="T26" fmla="*/ 57290 w 90"/>
                  <a:gd name="T27" fmla="*/ 31564 h 78"/>
                  <a:gd name="T28" fmla="*/ 57940 w 90"/>
                  <a:gd name="T29" fmla="*/ 30405 h 78"/>
                  <a:gd name="T30" fmla="*/ 57290 w 90"/>
                  <a:gd name="T31" fmla="*/ 29265 h 78"/>
                  <a:gd name="T32" fmla="*/ 53943 w 90"/>
                  <a:gd name="T33" fmla="*/ 25894 h 78"/>
                  <a:gd name="T34" fmla="*/ 50472 w 90"/>
                  <a:gd name="T35" fmla="*/ 24159 h 78"/>
                  <a:gd name="T36" fmla="*/ 48458 w 90"/>
                  <a:gd name="T37" fmla="*/ 21382 h 78"/>
                  <a:gd name="T38" fmla="*/ 50472 w 90"/>
                  <a:gd name="T39" fmla="*/ 19200 h 78"/>
                  <a:gd name="T40" fmla="*/ 50472 w 90"/>
                  <a:gd name="T41" fmla="*/ 16876 h 78"/>
                  <a:gd name="T42" fmla="*/ 47804 w 90"/>
                  <a:gd name="T43" fmla="*/ 15263 h 78"/>
                  <a:gd name="T44" fmla="*/ 46475 w 90"/>
                  <a:gd name="T45" fmla="*/ 16306 h 78"/>
                  <a:gd name="T46" fmla="*/ 44334 w 90"/>
                  <a:gd name="T47" fmla="*/ 12365 h 78"/>
                  <a:gd name="T48" fmla="*/ 40986 w 90"/>
                  <a:gd name="T49" fmla="*/ 10182 h 78"/>
                  <a:gd name="T50" fmla="*/ 38190 w 90"/>
                  <a:gd name="T51" fmla="*/ 7288 h 78"/>
                  <a:gd name="T52" fmla="*/ 37516 w 90"/>
                  <a:gd name="T53" fmla="*/ 3347 h 78"/>
                  <a:gd name="T54" fmla="*/ 37516 w 90"/>
                  <a:gd name="T55" fmla="*/ 2207 h 78"/>
                  <a:gd name="T56" fmla="*/ 0 w 90"/>
                  <a:gd name="T57" fmla="*/ 1164 h 78"/>
                  <a:gd name="T58" fmla="*/ 1334 w 90"/>
                  <a:gd name="T59" fmla="*/ 2777 h 78"/>
                  <a:gd name="T60" fmla="*/ 3476 w 90"/>
                  <a:gd name="T61" fmla="*/ 5081 h 78"/>
                  <a:gd name="T62" fmla="*/ 3476 w 90"/>
                  <a:gd name="T63" fmla="*/ 6241 h 78"/>
                  <a:gd name="T64" fmla="*/ 7472 w 90"/>
                  <a:gd name="T65" fmla="*/ 9018 h 78"/>
                  <a:gd name="T66" fmla="*/ 6138 w 90"/>
                  <a:gd name="T67" fmla="*/ 11225 h 78"/>
                  <a:gd name="T68" fmla="*/ 7472 w 90"/>
                  <a:gd name="T69" fmla="*/ 12365 h 78"/>
                  <a:gd name="T70" fmla="*/ 8801 w 90"/>
                  <a:gd name="T71" fmla="*/ 14693 h 78"/>
                  <a:gd name="T72" fmla="*/ 10294 w 90"/>
                  <a:gd name="T73" fmla="*/ 15263 h 78"/>
                  <a:gd name="T74" fmla="*/ 10948 w 90"/>
                  <a:gd name="T75" fmla="*/ 40587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1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14089 w 99"/>
                  <a:gd name="T1" fmla="*/ 27820 h 51"/>
                  <a:gd name="T2" fmla="*/ 13404 w 99"/>
                  <a:gd name="T3" fmla="*/ 26648 h 51"/>
                  <a:gd name="T4" fmla="*/ 15444 w 99"/>
                  <a:gd name="T5" fmla="*/ 26648 h 51"/>
                  <a:gd name="T6" fmla="*/ 56316 w 99"/>
                  <a:gd name="T7" fmla="*/ 23264 h 51"/>
                  <a:gd name="T8" fmla="*/ 59871 w 99"/>
                  <a:gd name="T9" fmla="*/ 21643 h 51"/>
                  <a:gd name="T10" fmla="*/ 62601 w 99"/>
                  <a:gd name="T11" fmla="*/ 19905 h 51"/>
                  <a:gd name="T12" fmla="*/ 62601 w 99"/>
                  <a:gd name="T13" fmla="*/ 18738 h 51"/>
                  <a:gd name="T14" fmla="*/ 63425 w 99"/>
                  <a:gd name="T15" fmla="*/ 17567 h 51"/>
                  <a:gd name="T16" fmla="*/ 69715 w 99"/>
                  <a:gd name="T17" fmla="*/ 13041 h 51"/>
                  <a:gd name="T18" fmla="*/ 69051 w 99"/>
                  <a:gd name="T19" fmla="*/ 12445 h 51"/>
                  <a:gd name="T20" fmla="*/ 68361 w 99"/>
                  <a:gd name="T21" fmla="*/ 11991 h 51"/>
                  <a:gd name="T22" fmla="*/ 66851 w 99"/>
                  <a:gd name="T23" fmla="*/ 11395 h 51"/>
                  <a:gd name="T24" fmla="*/ 66161 w 99"/>
                  <a:gd name="T25" fmla="*/ 11395 h 51"/>
                  <a:gd name="T26" fmla="*/ 63425 w 99"/>
                  <a:gd name="T27" fmla="*/ 7914 h 51"/>
                  <a:gd name="T28" fmla="*/ 62601 w 99"/>
                  <a:gd name="T29" fmla="*/ 6865 h 51"/>
                  <a:gd name="T30" fmla="*/ 62601 w 99"/>
                  <a:gd name="T31" fmla="*/ 4531 h 51"/>
                  <a:gd name="T32" fmla="*/ 61252 w 99"/>
                  <a:gd name="T33" fmla="*/ 3955 h 51"/>
                  <a:gd name="T34" fmla="*/ 59206 w 99"/>
                  <a:gd name="T35" fmla="*/ 2334 h 51"/>
                  <a:gd name="T36" fmla="*/ 57692 w 99"/>
                  <a:gd name="T37" fmla="*/ 2334 h 51"/>
                  <a:gd name="T38" fmla="*/ 57002 w 99"/>
                  <a:gd name="T39" fmla="*/ 3383 h 51"/>
                  <a:gd name="T40" fmla="*/ 54962 w 99"/>
                  <a:gd name="T41" fmla="*/ 3383 h 51"/>
                  <a:gd name="T42" fmla="*/ 52757 w 99"/>
                  <a:gd name="T43" fmla="*/ 3383 h 51"/>
                  <a:gd name="T44" fmla="*/ 50026 w 99"/>
                  <a:gd name="T45" fmla="*/ 2788 h 51"/>
                  <a:gd name="T46" fmla="*/ 46492 w 99"/>
                  <a:gd name="T47" fmla="*/ 2334 h 51"/>
                  <a:gd name="T48" fmla="*/ 44427 w 99"/>
                  <a:gd name="T49" fmla="*/ 0 h 51"/>
                  <a:gd name="T50" fmla="*/ 42938 w 99"/>
                  <a:gd name="T51" fmla="*/ 571 h 51"/>
                  <a:gd name="T52" fmla="*/ 40867 w 99"/>
                  <a:gd name="T53" fmla="*/ 0 h 51"/>
                  <a:gd name="T54" fmla="*/ 40867 w 99"/>
                  <a:gd name="T55" fmla="*/ 1167 h 51"/>
                  <a:gd name="T56" fmla="*/ 40867 w 99"/>
                  <a:gd name="T57" fmla="*/ 3383 h 51"/>
                  <a:gd name="T58" fmla="*/ 38693 w 99"/>
                  <a:gd name="T59" fmla="*/ 4531 h 51"/>
                  <a:gd name="T60" fmla="*/ 35958 w 99"/>
                  <a:gd name="T61" fmla="*/ 4531 h 51"/>
                  <a:gd name="T62" fmla="*/ 32403 w 99"/>
                  <a:gd name="T63" fmla="*/ 10248 h 51"/>
                  <a:gd name="T64" fmla="*/ 29539 w 99"/>
                  <a:gd name="T65" fmla="*/ 11991 h 51"/>
                  <a:gd name="T66" fmla="*/ 27468 w 99"/>
                  <a:gd name="T67" fmla="*/ 10824 h 51"/>
                  <a:gd name="T68" fmla="*/ 26113 w 99"/>
                  <a:gd name="T69" fmla="*/ 13612 h 51"/>
                  <a:gd name="T70" fmla="*/ 24598 w 99"/>
                  <a:gd name="T71" fmla="*/ 13612 h 51"/>
                  <a:gd name="T72" fmla="*/ 22558 w 99"/>
                  <a:gd name="T73" fmla="*/ 13041 h 51"/>
                  <a:gd name="T74" fmla="*/ 21178 w 99"/>
                  <a:gd name="T75" fmla="*/ 14779 h 51"/>
                  <a:gd name="T76" fmla="*/ 18314 w 99"/>
                  <a:gd name="T77" fmla="*/ 13612 h 51"/>
                  <a:gd name="T78" fmla="*/ 14089 w 99"/>
                  <a:gd name="T79" fmla="*/ 14208 h 51"/>
                  <a:gd name="T80" fmla="*/ 14089 w 99"/>
                  <a:gd name="T81" fmla="*/ 15350 h 51"/>
                  <a:gd name="T82" fmla="*/ 12714 w 99"/>
                  <a:gd name="T83" fmla="*/ 15350 h 51"/>
                  <a:gd name="T84" fmla="*/ 12714 w 99"/>
                  <a:gd name="T85" fmla="*/ 15350 h 51"/>
                  <a:gd name="T86" fmla="*/ 12024 w 99"/>
                  <a:gd name="T87" fmla="*/ 16995 h 51"/>
                  <a:gd name="T88" fmla="*/ 12024 w 99"/>
                  <a:gd name="T89" fmla="*/ 16995 h 51"/>
                  <a:gd name="T90" fmla="*/ 12714 w 99"/>
                  <a:gd name="T91" fmla="*/ 18738 h 51"/>
                  <a:gd name="T92" fmla="*/ 8464 w 99"/>
                  <a:gd name="T93" fmla="*/ 19310 h 51"/>
                  <a:gd name="T94" fmla="*/ 9154 w 99"/>
                  <a:gd name="T95" fmla="*/ 22693 h 51"/>
                  <a:gd name="T96" fmla="*/ 7114 w 99"/>
                  <a:gd name="T97" fmla="*/ 22122 h 51"/>
                  <a:gd name="T98" fmla="*/ 4245 w 99"/>
                  <a:gd name="T99" fmla="*/ 21643 h 51"/>
                  <a:gd name="T100" fmla="*/ 2864 w 99"/>
                  <a:gd name="T101" fmla="*/ 23860 h 51"/>
                  <a:gd name="T102" fmla="*/ 2864 w 99"/>
                  <a:gd name="T103" fmla="*/ 23860 h 51"/>
                  <a:gd name="T104" fmla="*/ 3555 w 99"/>
                  <a:gd name="T105" fmla="*/ 25027 h 51"/>
                  <a:gd name="T106" fmla="*/ 2045 w 99"/>
                  <a:gd name="T107" fmla="*/ 27820 h 51"/>
                  <a:gd name="T108" fmla="*/ 690 w 99"/>
                  <a:gd name="T109" fmla="*/ 27820 h 51"/>
                  <a:gd name="T110" fmla="*/ 0 w 99"/>
                  <a:gd name="T111" fmla="*/ 2898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2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76117 w 111"/>
                  <a:gd name="T1" fmla="*/ 0 h 39"/>
                  <a:gd name="T2" fmla="*/ 60960 w 111"/>
                  <a:gd name="T3" fmla="*/ 1734 h 39"/>
                  <a:gd name="T4" fmla="*/ 59625 w 111"/>
                  <a:gd name="T5" fmla="*/ 2207 h 39"/>
                  <a:gd name="T6" fmla="*/ 21313 w 111"/>
                  <a:gd name="T7" fmla="*/ 5081 h 39"/>
                  <a:gd name="T8" fmla="*/ 21313 w 111"/>
                  <a:gd name="T9" fmla="*/ 4511 h 39"/>
                  <a:gd name="T10" fmla="*/ 19169 w 111"/>
                  <a:gd name="T11" fmla="*/ 5081 h 39"/>
                  <a:gd name="T12" fmla="*/ 19824 w 111"/>
                  <a:gd name="T13" fmla="*/ 5671 h 39"/>
                  <a:gd name="T14" fmla="*/ 19824 w 111"/>
                  <a:gd name="T15" fmla="*/ 6241 h 39"/>
                  <a:gd name="T16" fmla="*/ 6156 w 111"/>
                  <a:gd name="T17" fmla="*/ 7288 h 39"/>
                  <a:gd name="T18" fmla="*/ 5501 w 111"/>
                  <a:gd name="T19" fmla="*/ 8448 h 39"/>
                  <a:gd name="T20" fmla="*/ 4820 w 111"/>
                  <a:gd name="T21" fmla="*/ 10182 h 39"/>
                  <a:gd name="T22" fmla="*/ 5501 w 111"/>
                  <a:gd name="T23" fmla="*/ 10752 h 39"/>
                  <a:gd name="T24" fmla="*/ 4820 w 111"/>
                  <a:gd name="T25" fmla="*/ 12365 h 39"/>
                  <a:gd name="T26" fmla="*/ 4820 w 111"/>
                  <a:gd name="T27" fmla="*/ 12365 h 39"/>
                  <a:gd name="T28" fmla="*/ 4820 w 111"/>
                  <a:gd name="T29" fmla="*/ 12959 h 39"/>
                  <a:gd name="T30" fmla="*/ 4165 w 111"/>
                  <a:gd name="T31" fmla="*/ 14099 h 39"/>
                  <a:gd name="T32" fmla="*/ 3485 w 111"/>
                  <a:gd name="T33" fmla="*/ 14693 h 39"/>
                  <a:gd name="T34" fmla="*/ 2671 w 111"/>
                  <a:gd name="T35" fmla="*/ 16876 h 39"/>
                  <a:gd name="T36" fmla="*/ 1336 w 111"/>
                  <a:gd name="T37" fmla="*/ 18040 h 39"/>
                  <a:gd name="T38" fmla="*/ 1336 w 111"/>
                  <a:gd name="T39" fmla="*/ 19770 h 39"/>
                  <a:gd name="T40" fmla="*/ 1336 w 111"/>
                  <a:gd name="T41" fmla="*/ 21382 h 39"/>
                  <a:gd name="T42" fmla="*/ 1336 w 111"/>
                  <a:gd name="T43" fmla="*/ 21382 h 39"/>
                  <a:gd name="T44" fmla="*/ 0 w 111"/>
                  <a:gd name="T45" fmla="*/ 21977 h 39"/>
                  <a:gd name="T46" fmla="*/ 19824 w 111"/>
                  <a:gd name="T47" fmla="*/ 20817 h 39"/>
                  <a:gd name="T48" fmla="*/ 44621 w 111"/>
                  <a:gd name="T49" fmla="*/ 19200 h 39"/>
                  <a:gd name="T50" fmla="*/ 53469 w 111"/>
                  <a:gd name="T51" fmla="*/ 18040 h 39"/>
                  <a:gd name="T52" fmla="*/ 54124 w 111"/>
                  <a:gd name="T53" fmla="*/ 15736 h 39"/>
                  <a:gd name="T54" fmla="*/ 54804 w 111"/>
                  <a:gd name="T55" fmla="*/ 15736 h 39"/>
                  <a:gd name="T56" fmla="*/ 54804 w 111"/>
                  <a:gd name="T57" fmla="*/ 15736 h 39"/>
                  <a:gd name="T58" fmla="*/ 55459 w 111"/>
                  <a:gd name="T59" fmla="*/ 15263 h 39"/>
                  <a:gd name="T60" fmla="*/ 56273 w 111"/>
                  <a:gd name="T61" fmla="*/ 14693 h 39"/>
                  <a:gd name="T62" fmla="*/ 55459 w 111"/>
                  <a:gd name="T63" fmla="*/ 14099 h 39"/>
                  <a:gd name="T64" fmla="*/ 56273 w 111"/>
                  <a:gd name="T65" fmla="*/ 13529 h 39"/>
                  <a:gd name="T66" fmla="*/ 56954 w 111"/>
                  <a:gd name="T67" fmla="*/ 12959 h 39"/>
                  <a:gd name="T68" fmla="*/ 58970 w 111"/>
                  <a:gd name="T69" fmla="*/ 12365 h 39"/>
                  <a:gd name="T70" fmla="*/ 60960 w 111"/>
                  <a:gd name="T71" fmla="*/ 11795 h 39"/>
                  <a:gd name="T72" fmla="*/ 63104 w 111"/>
                  <a:gd name="T73" fmla="*/ 10182 h 39"/>
                  <a:gd name="T74" fmla="*/ 63785 w 111"/>
                  <a:gd name="T75" fmla="*/ 10182 h 39"/>
                  <a:gd name="T76" fmla="*/ 65120 w 111"/>
                  <a:gd name="T77" fmla="*/ 9018 h 39"/>
                  <a:gd name="T78" fmla="*/ 65801 w 111"/>
                  <a:gd name="T79" fmla="*/ 7858 h 39"/>
                  <a:gd name="T80" fmla="*/ 65801 w 111"/>
                  <a:gd name="T81" fmla="*/ 7858 h 39"/>
                  <a:gd name="T82" fmla="*/ 66456 w 111"/>
                  <a:gd name="T83" fmla="*/ 7858 h 39"/>
                  <a:gd name="T84" fmla="*/ 67137 w 111"/>
                  <a:gd name="T85" fmla="*/ 7858 h 39"/>
                  <a:gd name="T86" fmla="*/ 67137 w 111"/>
                  <a:gd name="T87" fmla="*/ 7288 h 39"/>
                  <a:gd name="T88" fmla="*/ 67925 w 111"/>
                  <a:gd name="T89" fmla="*/ 6718 h 39"/>
                  <a:gd name="T90" fmla="*/ 67925 w 111"/>
                  <a:gd name="T91" fmla="*/ 6718 h 39"/>
                  <a:gd name="T92" fmla="*/ 68605 w 111"/>
                  <a:gd name="T93" fmla="*/ 7288 h 39"/>
                  <a:gd name="T94" fmla="*/ 69286 w 111"/>
                  <a:gd name="T95" fmla="*/ 6718 h 39"/>
                  <a:gd name="T96" fmla="*/ 69286 w 111"/>
                  <a:gd name="T97" fmla="*/ 6718 h 39"/>
                  <a:gd name="T98" fmla="*/ 70621 w 111"/>
                  <a:gd name="T99" fmla="*/ 5671 h 39"/>
                  <a:gd name="T100" fmla="*/ 71276 w 111"/>
                  <a:gd name="T101" fmla="*/ 5671 h 39"/>
                  <a:gd name="T102" fmla="*/ 72612 w 111"/>
                  <a:gd name="T103" fmla="*/ 5671 h 39"/>
                  <a:gd name="T104" fmla="*/ 74756 w 111"/>
                  <a:gd name="T105" fmla="*/ 3347 h 39"/>
                  <a:gd name="T106" fmla="*/ 75437 w 111"/>
                  <a:gd name="T107" fmla="*/ 2777 h 39"/>
                  <a:gd name="T108" fmla="*/ 76117 w 111"/>
                  <a:gd name="T109" fmla="*/ 2207 h 39"/>
                  <a:gd name="T110" fmla="*/ 76117 w 111"/>
                  <a:gd name="T111" fmla="*/ 1734 h 39"/>
                  <a:gd name="T112" fmla="*/ 76117 w 111"/>
                  <a:gd name="T113" fmla="*/ 570 h 39"/>
                  <a:gd name="T114" fmla="*/ 76117 w 111"/>
                  <a:gd name="T115" fmla="*/ 0 h 39"/>
                  <a:gd name="T116" fmla="*/ 7611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3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1728 h 83"/>
                  <a:gd name="T2" fmla="*/ 688 w 52"/>
                  <a:gd name="T3" fmla="*/ 2770 h 83"/>
                  <a:gd name="T4" fmla="*/ 0 w 52"/>
                  <a:gd name="T5" fmla="*/ 30894 h 83"/>
                  <a:gd name="T6" fmla="*/ 0 w 52"/>
                  <a:gd name="T7" fmla="*/ 31935 h 83"/>
                  <a:gd name="T8" fmla="*/ 2028 w 52"/>
                  <a:gd name="T9" fmla="*/ 46012 h 83"/>
                  <a:gd name="T10" fmla="*/ 2850 w 52"/>
                  <a:gd name="T11" fmla="*/ 46012 h 83"/>
                  <a:gd name="T12" fmla="*/ 3533 w 52"/>
                  <a:gd name="T13" fmla="*/ 45443 h 83"/>
                  <a:gd name="T14" fmla="*/ 4878 w 52"/>
                  <a:gd name="T15" fmla="*/ 46012 h 83"/>
                  <a:gd name="T16" fmla="*/ 5561 w 52"/>
                  <a:gd name="T17" fmla="*/ 45443 h 83"/>
                  <a:gd name="T18" fmla="*/ 5561 w 52"/>
                  <a:gd name="T19" fmla="*/ 43238 h 83"/>
                  <a:gd name="T20" fmla="*/ 6223 w 52"/>
                  <a:gd name="T21" fmla="*/ 42099 h 83"/>
                  <a:gd name="T22" fmla="*/ 6906 w 52"/>
                  <a:gd name="T23" fmla="*/ 43238 h 83"/>
                  <a:gd name="T24" fmla="*/ 6906 w 52"/>
                  <a:gd name="T25" fmla="*/ 43832 h 83"/>
                  <a:gd name="T26" fmla="*/ 7594 w 52"/>
                  <a:gd name="T27" fmla="*/ 44849 h 83"/>
                  <a:gd name="T28" fmla="*/ 9068 w 52"/>
                  <a:gd name="T29" fmla="*/ 46577 h 83"/>
                  <a:gd name="T30" fmla="*/ 9756 w 52"/>
                  <a:gd name="T31" fmla="*/ 46577 h 83"/>
                  <a:gd name="T32" fmla="*/ 10413 w 52"/>
                  <a:gd name="T33" fmla="*/ 46577 h 83"/>
                  <a:gd name="T34" fmla="*/ 11784 w 52"/>
                  <a:gd name="T35" fmla="*/ 45443 h 83"/>
                  <a:gd name="T36" fmla="*/ 11784 w 52"/>
                  <a:gd name="T37" fmla="*/ 45443 h 83"/>
                  <a:gd name="T38" fmla="*/ 12446 w 52"/>
                  <a:gd name="T39" fmla="*/ 44849 h 83"/>
                  <a:gd name="T40" fmla="*/ 12446 w 52"/>
                  <a:gd name="T41" fmla="*/ 44849 h 83"/>
                  <a:gd name="T42" fmla="*/ 12446 w 52"/>
                  <a:gd name="T43" fmla="*/ 44401 h 83"/>
                  <a:gd name="T44" fmla="*/ 11784 w 52"/>
                  <a:gd name="T45" fmla="*/ 44401 h 83"/>
                  <a:gd name="T46" fmla="*/ 11784 w 52"/>
                  <a:gd name="T47" fmla="*/ 43832 h 83"/>
                  <a:gd name="T48" fmla="*/ 12446 w 52"/>
                  <a:gd name="T49" fmla="*/ 43238 h 83"/>
                  <a:gd name="T50" fmla="*/ 12446 w 52"/>
                  <a:gd name="T51" fmla="*/ 42668 h 83"/>
                  <a:gd name="T52" fmla="*/ 11101 w 52"/>
                  <a:gd name="T53" fmla="*/ 42099 h 83"/>
                  <a:gd name="T54" fmla="*/ 11101 w 52"/>
                  <a:gd name="T55" fmla="*/ 42099 h 83"/>
                  <a:gd name="T56" fmla="*/ 10413 w 52"/>
                  <a:gd name="T57" fmla="*/ 42099 h 83"/>
                  <a:gd name="T58" fmla="*/ 9756 w 52"/>
                  <a:gd name="T59" fmla="*/ 40940 h 83"/>
                  <a:gd name="T60" fmla="*/ 9756 w 52"/>
                  <a:gd name="T61" fmla="*/ 40371 h 83"/>
                  <a:gd name="T62" fmla="*/ 9756 w 52"/>
                  <a:gd name="T63" fmla="*/ 39899 h 83"/>
                  <a:gd name="T64" fmla="*/ 9756 w 52"/>
                  <a:gd name="T65" fmla="*/ 39899 h 83"/>
                  <a:gd name="T66" fmla="*/ 9756 w 52"/>
                  <a:gd name="T67" fmla="*/ 39329 h 83"/>
                  <a:gd name="T68" fmla="*/ 36148 w 52"/>
                  <a:gd name="T69" fmla="*/ 37007 h 83"/>
                  <a:gd name="T70" fmla="*/ 36148 w 52"/>
                  <a:gd name="T71" fmla="*/ 36438 h 83"/>
                  <a:gd name="T72" fmla="*/ 34802 w 52"/>
                  <a:gd name="T73" fmla="*/ 35396 h 83"/>
                  <a:gd name="T74" fmla="*/ 34802 w 52"/>
                  <a:gd name="T75" fmla="*/ 32529 h 83"/>
                  <a:gd name="T76" fmla="*/ 33298 w 52"/>
                  <a:gd name="T77" fmla="*/ 30894 h 83"/>
                  <a:gd name="T78" fmla="*/ 33298 w 52"/>
                  <a:gd name="T79" fmla="*/ 29166 h 83"/>
                  <a:gd name="T80" fmla="*/ 34114 w 52"/>
                  <a:gd name="T81" fmla="*/ 28027 h 83"/>
                  <a:gd name="T82" fmla="*/ 34114 w 52"/>
                  <a:gd name="T83" fmla="*/ 26416 h 83"/>
                  <a:gd name="T84" fmla="*/ 34802 w 52"/>
                  <a:gd name="T85" fmla="*/ 25257 h 83"/>
                  <a:gd name="T86" fmla="*/ 35460 w 52"/>
                  <a:gd name="T87" fmla="*/ 25257 h 83"/>
                  <a:gd name="T88" fmla="*/ 34114 w 52"/>
                  <a:gd name="T89" fmla="*/ 24688 h 83"/>
                  <a:gd name="T90" fmla="*/ 34802 w 52"/>
                  <a:gd name="T91" fmla="*/ 23524 h 83"/>
                  <a:gd name="T92" fmla="*/ 34114 w 52"/>
                  <a:gd name="T93" fmla="*/ 23052 h 83"/>
                  <a:gd name="T94" fmla="*/ 33298 w 52"/>
                  <a:gd name="T95" fmla="*/ 22483 h 83"/>
                  <a:gd name="T96" fmla="*/ 32615 w 52"/>
                  <a:gd name="T97" fmla="*/ 21913 h 83"/>
                  <a:gd name="T98" fmla="*/ 31953 w 52"/>
                  <a:gd name="T99" fmla="*/ 20755 h 83"/>
                  <a:gd name="T100" fmla="*/ 31270 w 52"/>
                  <a:gd name="T101" fmla="*/ 20185 h 83"/>
                  <a:gd name="T102" fmla="*/ 25047 w 52"/>
                  <a:gd name="T103" fmla="*/ 0 h 83"/>
                  <a:gd name="T104" fmla="*/ 0 w 52"/>
                  <a:gd name="T105" fmla="*/ 1728 h 83"/>
                  <a:gd name="T106" fmla="*/ 0 w 52"/>
                  <a:gd name="T107" fmla="*/ 1728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4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1338 w 119"/>
                  <a:gd name="T1" fmla="*/ 23264 h 51"/>
                  <a:gd name="T2" fmla="*/ 2840 w 119"/>
                  <a:gd name="T3" fmla="*/ 22122 h 51"/>
                  <a:gd name="T4" fmla="*/ 3496 w 119"/>
                  <a:gd name="T5" fmla="*/ 20477 h 51"/>
                  <a:gd name="T6" fmla="*/ 9698 w 119"/>
                  <a:gd name="T7" fmla="*/ 17567 h 51"/>
                  <a:gd name="T8" fmla="*/ 12400 w 119"/>
                  <a:gd name="T9" fmla="*/ 15350 h 51"/>
                  <a:gd name="T10" fmla="*/ 13876 w 119"/>
                  <a:gd name="T11" fmla="*/ 15350 h 51"/>
                  <a:gd name="T12" fmla="*/ 14558 w 119"/>
                  <a:gd name="T13" fmla="*/ 14208 h 51"/>
                  <a:gd name="T14" fmla="*/ 15896 w 119"/>
                  <a:gd name="T15" fmla="*/ 14208 h 51"/>
                  <a:gd name="T16" fmla="*/ 19392 w 119"/>
                  <a:gd name="T17" fmla="*/ 13041 h 51"/>
                  <a:gd name="T18" fmla="*/ 22755 w 119"/>
                  <a:gd name="T19" fmla="*/ 9652 h 51"/>
                  <a:gd name="T20" fmla="*/ 22755 w 119"/>
                  <a:gd name="T21" fmla="*/ 7343 h 51"/>
                  <a:gd name="T22" fmla="*/ 25594 w 119"/>
                  <a:gd name="T23" fmla="*/ 7343 h 51"/>
                  <a:gd name="T24" fmla="*/ 28957 w 119"/>
                  <a:gd name="T25" fmla="*/ 6865 h 51"/>
                  <a:gd name="T26" fmla="*/ 77988 w 119"/>
                  <a:gd name="T27" fmla="*/ 571 h 51"/>
                  <a:gd name="T28" fmla="*/ 78669 w 119"/>
                  <a:gd name="T29" fmla="*/ 1167 h 51"/>
                  <a:gd name="T30" fmla="*/ 80141 w 119"/>
                  <a:gd name="T31" fmla="*/ 2788 h 51"/>
                  <a:gd name="T32" fmla="*/ 80141 w 119"/>
                  <a:gd name="T33" fmla="*/ 3383 h 51"/>
                  <a:gd name="T34" fmla="*/ 78669 w 119"/>
                  <a:gd name="T35" fmla="*/ 2788 h 51"/>
                  <a:gd name="T36" fmla="*/ 77988 w 119"/>
                  <a:gd name="T37" fmla="*/ 3383 h 51"/>
                  <a:gd name="T38" fmla="*/ 75281 w 119"/>
                  <a:gd name="T39" fmla="*/ 4531 h 51"/>
                  <a:gd name="T40" fmla="*/ 72472 w 119"/>
                  <a:gd name="T41" fmla="*/ 6293 h 51"/>
                  <a:gd name="T42" fmla="*/ 73128 w 119"/>
                  <a:gd name="T43" fmla="*/ 6865 h 51"/>
                  <a:gd name="T44" fmla="*/ 77306 w 119"/>
                  <a:gd name="T45" fmla="*/ 5126 h 51"/>
                  <a:gd name="T46" fmla="*/ 78669 w 119"/>
                  <a:gd name="T47" fmla="*/ 6293 h 51"/>
                  <a:gd name="T48" fmla="*/ 79331 w 119"/>
                  <a:gd name="T49" fmla="*/ 6293 h 51"/>
                  <a:gd name="T50" fmla="*/ 81484 w 119"/>
                  <a:gd name="T51" fmla="*/ 5126 h 51"/>
                  <a:gd name="T52" fmla="*/ 82165 w 119"/>
                  <a:gd name="T53" fmla="*/ 7914 h 51"/>
                  <a:gd name="T54" fmla="*/ 80828 w 119"/>
                  <a:gd name="T55" fmla="*/ 9652 h 51"/>
                  <a:gd name="T56" fmla="*/ 78669 w 119"/>
                  <a:gd name="T57" fmla="*/ 10824 h 51"/>
                  <a:gd name="T58" fmla="*/ 75963 w 119"/>
                  <a:gd name="T59" fmla="*/ 11395 h 51"/>
                  <a:gd name="T60" fmla="*/ 75281 w 119"/>
                  <a:gd name="T61" fmla="*/ 10824 h 51"/>
                  <a:gd name="T62" fmla="*/ 74625 w 119"/>
                  <a:gd name="T63" fmla="*/ 10248 h 51"/>
                  <a:gd name="T64" fmla="*/ 74625 w 119"/>
                  <a:gd name="T65" fmla="*/ 11991 h 51"/>
                  <a:gd name="T66" fmla="*/ 75281 w 119"/>
                  <a:gd name="T67" fmla="*/ 12445 h 51"/>
                  <a:gd name="T68" fmla="*/ 75963 w 119"/>
                  <a:gd name="T69" fmla="*/ 13612 h 51"/>
                  <a:gd name="T70" fmla="*/ 72472 w 119"/>
                  <a:gd name="T71" fmla="*/ 15350 h 51"/>
                  <a:gd name="T72" fmla="*/ 72472 w 119"/>
                  <a:gd name="T73" fmla="*/ 16517 h 51"/>
                  <a:gd name="T74" fmla="*/ 77306 w 119"/>
                  <a:gd name="T75" fmla="*/ 15350 h 51"/>
                  <a:gd name="T76" fmla="*/ 78669 w 119"/>
                  <a:gd name="T77" fmla="*/ 15350 h 51"/>
                  <a:gd name="T78" fmla="*/ 75281 w 119"/>
                  <a:gd name="T79" fmla="*/ 18162 h 51"/>
                  <a:gd name="T80" fmla="*/ 71129 w 119"/>
                  <a:gd name="T81" fmla="*/ 20477 h 51"/>
                  <a:gd name="T82" fmla="*/ 70447 w 119"/>
                  <a:gd name="T83" fmla="*/ 21072 h 51"/>
                  <a:gd name="T84" fmla="*/ 66270 w 119"/>
                  <a:gd name="T85" fmla="*/ 25027 h 51"/>
                  <a:gd name="T86" fmla="*/ 64245 w 119"/>
                  <a:gd name="T87" fmla="*/ 28391 h 51"/>
                  <a:gd name="T88" fmla="*/ 47693 w 119"/>
                  <a:gd name="T89" fmla="*/ 22122 h 51"/>
                  <a:gd name="T90" fmla="*/ 34473 w 119"/>
                  <a:gd name="T91" fmla="*/ 20477 h 51"/>
                  <a:gd name="T92" fmla="*/ 33817 w 119"/>
                  <a:gd name="T93" fmla="*/ 20477 h 51"/>
                  <a:gd name="T94" fmla="*/ 20730 w 119"/>
                  <a:gd name="T95" fmla="*/ 21072 h 51"/>
                  <a:gd name="T96" fmla="*/ 17921 w 119"/>
                  <a:gd name="T97" fmla="*/ 22693 h 51"/>
                  <a:gd name="T98" fmla="*/ 0 w 119"/>
                  <a:gd name="T99" fmla="*/ 256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5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1734 h 62"/>
                  <a:gd name="T2" fmla="*/ 42183 w 67"/>
                  <a:gd name="T3" fmla="*/ 0 h 62"/>
                  <a:gd name="T4" fmla="*/ 42183 w 67"/>
                  <a:gd name="T5" fmla="*/ 570 h 62"/>
                  <a:gd name="T6" fmla="*/ 42873 w 67"/>
                  <a:gd name="T7" fmla="*/ 1164 h 62"/>
                  <a:gd name="T8" fmla="*/ 43563 w 67"/>
                  <a:gd name="T9" fmla="*/ 1734 h 62"/>
                  <a:gd name="T10" fmla="*/ 42873 w 67"/>
                  <a:gd name="T11" fmla="*/ 2776 h 62"/>
                  <a:gd name="T12" fmla="*/ 42183 w 67"/>
                  <a:gd name="T13" fmla="*/ 3346 h 62"/>
                  <a:gd name="T14" fmla="*/ 40834 w 67"/>
                  <a:gd name="T15" fmla="*/ 4506 h 62"/>
                  <a:gd name="T16" fmla="*/ 40834 w 67"/>
                  <a:gd name="T17" fmla="*/ 5076 h 62"/>
                  <a:gd name="T18" fmla="*/ 47090 w 67"/>
                  <a:gd name="T19" fmla="*/ 5076 h 62"/>
                  <a:gd name="T20" fmla="*/ 47090 w 67"/>
                  <a:gd name="T21" fmla="*/ 5076 h 62"/>
                  <a:gd name="T22" fmla="*/ 47090 w 67"/>
                  <a:gd name="T23" fmla="*/ 5670 h 62"/>
                  <a:gd name="T24" fmla="*/ 46426 w 67"/>
                  <a:gd name="T25" fmla="*/ 6712 h 62"/>
                  <a:gd name="T26" fmla="*/ 45736 w 67"/>
                  <a:gd name="T27" fmla="*/ 7282 h 62"/>
                  <a:gd name="T28" fmla="*/ 45051 w 67"/>
                  <a:gd name="T29" fmla="*/ 9586 h 62"/>
                  <a:gd name="T30" fmla="*/ 43563 w 67"/>
                  <a:gd name="T31" fmla="*/ 10750 h 62"/>
                  <a:gd name="T32" fmla="*/ 43563 w 67"/>
                  <a:gd name="T33" fmla="*/ 12363 h 62"/>
                  <a:gd name="T34" fmla="*/ 43563 w 67"/>
                  <a:gd name="T35" fmla="*/ 14092 h 62"/>
                  <a:gd name="T36" fmla="*/ 43563 w 67"/>
                  <a:gd name="T37" fmla="*/ 14092 h 62"/>
                  <a:gd name="T38" fmla="*/ 42183 w 67"/>
                  <a:gd name="T39" fmla="*/ 14686 h 62"/>
                  <a:gd name="T40" fmla="*/ 42183 w 67"/>
                  <a:gd name="T41" fmla="*/ 15256 h 62"/>
                  <a:gd name="T42" fmla="*/ 40144 w 67"/>
                  <a:gd name="T43" fmla="*/ 16298 h 62"/>
                  <a:gd name="T44" fmla="*/ 40144 w 67"/>
                  <a:gd name="T45" fmla="*/ 18032 h 62"/>
                  <a:gd name="T46" fmla="*/ 40144 w 67"/>
                  <a:gd name="T47" fmla="*/ 19645 h 62"/>
                  <a:gd name="T48" fmla="*/ 39320 w 67"/>
                  <a:gd name="T49" fmla="*/ 20215 h 62"/>
                  <a:gd name="T50" fmla="*/ 37945 w 67"/>
                  <a:gd name="T51" fmla="*/ 21379 h 62"/>
                  <a:gd name="T52" fmla="*/ 36591 w 67"/>
                  <a:gd name="T53" fmla="*/ 22538 h 62"/>
                  <a:gd name="T54" fmla="*/ 35901 w 67"/>
                  <a:gd name="T55" fmla="*/ 23108 h 62"/>
                  <a:gd name="T56" fmla="*/ 35901 w 67"/>
                  <a:gd name="T57" fmla="*/ 24155 h 62"/>
                  <a:gd name="T58" fmla="*/ 35077 w 67"/>
                  <a:gd name="T59" fmla="*/ 25314 h 62"/>
                  <a:gd name="T60" fmla="*/ 35077 w 67"/>
                  <a:gd name="T61" fmla="*/ 25884 h 62"/>
                  <a:gd name="T62" fmla="*/ 34418 w 67"/>
                  <a:gd name="T63" fmla="*/ 27618 h 62"/>
                  <a:gd name="T64" fmla="*/ 33728 w 67"/>
                  <a:gd name="T65" fmla="*/ 28661 h 62"/>
                  <a:gd name="T66" fmla="*/ 34418 w 67"/>
                  <a:gd name="T67" fmla="*/ 30395 h 62"/>
                  <a:gd name="T68" fmla="*/ 35077 w 67"/>
                  <a:gd name="T69" fmla="*/ 30965 h 62"/>
                  <a:gd name="T70" fmla="*/ 35077 w 67"/>
                  <a:gd name="T71" fmla="*/ 32124 h 62"/>
                  <a:gd name="T72" fmla="*/ 35077 w 67"/>
                  <a:gd name="T73" fmla="*/ 32124 h 62"/>
                  <a:gd name="T74" fmla="*/ 35077 w 67"/>
                  <a:gd name="T75" fmla="*/ 32694 h 62"/>
                  <a:gd name="T76" fmla="*/ 35077 w 67"/>
                  <a:gd name="T77" fmla="*/ 32694 h 62"/>
                  <a:gd name="T78" fmla="*/ 34418 w 67"/>
                  <a:gd name="T79" fmla="*/ 33741 h 62"/>
                  <a:gd name="T80" fmla="*/ 35077 w 67"/>
                  <a:gd name="T81" fmla="*/ 34331 h 62"/>
                  <a:gd name="T82" fmla="*/ 5592 w 67"/>
                  <a:gd name="T83" fmla="*/ 34900 h 62"/>
                  <a:gd name="T84" fmla="*/ 5592 w 67"/>
                  <a:gd name="T85" fmla="*/ 29825 h 62"/>
                  <a:gd name="T86" fmla="*/ 4243 w 67"/>
                  <a:gd name="T87" fmla="*/ 29231 h 62"/>
                  <a:gd name="T88" fmla="*/ 2863 w 67"/>
                  <a:gd name="T89" fmla="*/ 29825 h 62"/>
                  <a:gd name="T90" fmla="*/ 2863 w 67"/>
                  <a:gd name="T91" fmla="*/ 29825 h 62"/>
                  <a:gd name="T92" fmla="*/ 1354 w 67"/>
                  <a:gd name="T93" fmla="*/ 28661 h 62"/>
                  <a:gd name="T94" fmla="*/ 1354 w 67"/>
                  <a:gd name="T95" fmla="*/ 12363 h 62"/>
                  <a:gd name="T96" fmla="*/ 0 w 67"/>
                  <a:gd name="T97" fmla="*/ 1734 h 62"/>
                  <a:gd name="T98" fmla="*/ 0 w 67"/>
                  <a:gd name="T99" fmla="*/ 1734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43076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43083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7841 w 188"/>
                    <a:gd name="T1" fmla="*/ 17492 h 160"/>
                    <a:gd name="T2" fmla="*/ 14640 w 188"/>
                    <a:gd name="T3" fmla="*/ 22601 h 160"/>
                    <a:gd name="T4" fmla="*/ 10138 w 188"/>
                    <a:gd name="T5" fmla="*/ 28256 h 160"/>
                    <a:gd name="T6" fmla="*/ 8999 w 188"/>
                    <a:gd name="T7" fmla="*/ 24336 h 160"/>
                    <a:gd name="T8" fmla="*/ 2769 w 188"/>
                    <a:gd name="T9" fmla="*/ 31064 h 160"/>
                    <a:gd name="T10" fmla="*/ 6230 w 188"/>
                    <a:gd name="T11" fmla="*/ 36148 h 160"/>
                    <a:gd name="T12" fmla="*/ 15112 w 188"/>
                    <a:gd name="T13" fmla="*/ 34413 h 160"/>
                    <a:gd name="T14" fmla="*/ 12343 w 188"/>
                    <a:gd name="T15" fmla="*/ 41828 h 160"/>
                    <a:gd name="T16" fmla="*/ 10138 w 188"/>
                    <a:gd name="T17" fmla="*/ 44606 h 160"/>
                    <a:gd name="T18" fmla="*/ 5636 w 188"/>
                    <a:gd name="T19" fmla="*/ 46342 h 160"/>
                    <a:gd name="T20" fmla="*/ 3339 w 188"/>
                    <a:gd name="T21" fmla="*/ 55375 h 160"/>
                    <a:gd name="T22" fmla="*/ 6230 w 188"/>
                    <a:gd name="T23" fmla="*/ 60484 h 160"/>
                    <a:gd name="T24" fmla="*/ 12343 w 188"/>
                    <a:gd name="T25" fmla="*/ 63263 h 160"/>
                    <a:gd name="T26" fmla="*/ 12343 w 188"/>
                    <a:gd name="T27" fmla="*/ 67782 h 160"/>
                    <a:gd name="T28" fmla="*/ 19590 w 188"/>
                    <a:gd name="T29" fmla="*/ 69513 h 160"/>
                    <a:gd name="T30" fmla="*/ 23522 w 188"/>
                    <a:gd name="T31" fmla="*/ 70561 h 160"/>
                    <a:gd name="T32" fmla="*/ 16251 w 188"/>
                    <a:gd name="T33" fmla="*/ 79589 h 160"/>
                    <a:gd name="T34" fmla="*/ 10610 w 188"/>
                    <a:gd name="T35" fmla="*/ 83060 h 160"/>
                    <a:gd name="T36" fmla="*/ 1728 w 188"/>
                    <a:gd name="T37" fmla="*/ 87575 h 160"/>
                    <a:gd name="T38" fmla="*/ 1728 w 188"/>
                    <a:gd name="T39" fmla="*/ 90358 h 160"/>
                    <a:gd name="T40" fmla="*/ 16251 w 188"/>
                    <a:gd name="T41" fmla="*/ 84108 h 160"/>
                    <a:gd name="T42" fmla="*/ 34824 w 188"/>
                    <a:gd name="T43" fmla="*/ 67782 h 160"/>
                    <a:gd name="T44" fmla="*/ 33091 w 188"/>
                    <a:gd name="T45" fmla="*/ 66047 h 160"/>
                    <a:gd name="T46" fmla="*/ 43229 w 188"/>
                    <a:gd name="T47" fmla="*/ 53640 h 160"/>
                    <a:gd name="T48" fmla="*/ 40343 w 188"/>
                    <a:gd name="T49" fmla="*/ 56989 h 160"/>
                    <a:gd name="T50" fmla="*/ 40932 w 188"/>
                    <a:gd name="T51" fmla="*/ 61527 h 160"/>
                    <a:gd name="T52" fmla="*/ 40343 w 188"/>
                    <a:gd name="T53" fmla="*/ 64428 h 160"/>
                    <a:gd name="T54" fmla="*/ 48300 w 188"/>
                    <a:gd name="T55" fmla="*/ 59889 h 160"/>
                    <a:gd name="T56" fmla="*/ 48300 w 188"/>
                    <a:gd name="T57" fmla="*/ 55375 h 160"/>
                    <a:gd name="T58" fmla="*/ 60074 w 188"/>
                    <a:gd name="T59" fmla="*/ 58154 h 160"/>
                    <a:gd name="T60" fmla="*/ 67914 w 188"/>
                    <a:gd name="T61" fmla="*/ 56989 h 160"/>
                    <a:gd name="T62" fmla="*/ 81391 w 188"/>
                    <a:gd name="T63" fmla="*/ 61527 h 160"/>
                    <a:gd name="T64" fmla="*/ 85893 w 188"/>
                    <a:gd name="T65" fmla="*/ 67212 h 160"/>
                    <a:gd name="T66" fmla="*/ 93165 w 188"/>
                    <a:gd name="T67" fmla="*/ 72296 h 160"/>
                    <a:gd name="T68" fmla="*/ 105483 w 188"/>
                    <a:gd name="T69" fmla="*/ 73461 h 160"/>
                    <a:gd name="T70" fmla="*/ 103755 w 188"/>
                    <a:gd name="T71" fmla="*/ 66047 h 160"/>
                    <a:gd name="T72" fmla="*/ 98801 w 188"/>
                    <a:gd name="T73" fmla="*/ 64998 h 160"/>
                    <a:gd name="T74" fmla="*/ 91437 w 188"/>
                    <a:gd name="T75" fmla="*/ 59889 h 160"/>
                    <a:gd name="T76" fmla="*/ 82433 w 188"/>
                    <a:gd name="T77" fmla="*/ 53640 h 160"/>
                    <a:gd name="T78" fmla="*/ 79094 w 188"/>
                    <a:gd name="T79" fmla="*/ 58154 h 160"/>
                    <a:gd name="T80" fmla="*/ 72392 w 188"/>
                    <a:gd name="T81" fmla="*/ 52475 h 160"/>
                    <a:gd name="T82" fmla="*/ 65593 w 188"/>
                    <a:gd name="T83" fmla="*/ 45177 h 160"/>
                    <a:gd name="T84" fmla="*/ 57183 w 188"/>
                    <a:gd name="T85" fmla="*/ 11812 h 160"/>
                    <a:gd name="T86" fmla="*/ 50500 w 188"/>
                    <a:gd name="T87" fmla="*/ 2779 h 160"/>
                    <a:gd name="T88" fmla="*/ 38732 w 188"/>
                    <a:gd name="T89" fmla="*/ 2779 h 160"/>
                    <a:gd name="T90" fmla="*/ 33091 w 188"/>
                    <a:gd name="T91" fmla="*/ 2779 h 160"/>
                    <a:gd name="T92" fmla="*/ 25250 w 188"/>
                    <a:gd name="T93" fmla="*/ 0 h 160"/>
                    <a:gd name="T94" fmla="*/ 19590 w 188"/>
                    <a:gd name="T95" fmla="*/ 2330 h 160"/>
                    <a:gd name="T96" fmla="*/ 13477 w 188"/>
                    <a:gd name="T97" fmla="*/ 7298 h 160"/>
                    <a:gd name="T98" fmla="*/ 10610 w 188"/>
                    <a:gd name="T99" fmla="*/ 11812 h 160"/>
                    <a:gd name="T100" fmla="*/ 5636 w 188"/>
                    <a:gd name="T101" fmla="*/ 14713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4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1250 w 4"/>
                    <a:gd name="T1" fmla="*/ 915 h 3"/>
                    <a:gd name="T2" fmla="*/ 1250 w 4"/>
                    <a:gd name="T3" fmla="*/ 499 h 3"/>
                    <a:gd name="T4" fmla="*/ 1250 w 4"/>
                    <a:gd name="T5" fmla="*/ 499 h 3"/>
                    <a:gd name="T6" fmla="*/ 1250 w 4"/>
                    <a:gd name="T7" fmla="*/ 499 h 3"/>
                    <a:gd name="T8" fmla="*/ 1250 w 4"/>
                    <a:gd name="T9" fmla="*/ 499 h 3"/>
                    <a:gd name="T10" fmla="*/ 1250 w 4"/>
                    <a:gd name="T11" fmla="*/ 499 h 3"/>
                    <a:gd name="T12" fmla="*/ 1250 w 4"/>
                    <a:gd name="T13" fmla="*/ 499 h 3"/>
                    <a:gd name="T14" fmla="*/ 625 w 4"/>
                    <a:gd name="T15" fmla="*/ 0 h 3"/>
                    <a:gd name="T16" fmla="*/ 625 w 4"/>
                    <a:gd name="T17" fmla="*/ 0 h 3"/>
                    <a:gd name="T18" fmla="*/ 0 w 4"/>
                    <a:gd name="T19" fmla="*/ 499 h 3"/>
                    <a:gd name="T20" fmla="*/ 0 w 4"/>
                    <a:gd name="T21" fmla="*/ 499 h 3"/>
                    <a:gd name="T22" fmla="*/ 0 w 4"/>
                    <a:gd name="T23" fmla="*/ 499 h 3"/>
                    <a:gd name="T24" fmla="*/ 0 w 4"/>
                    <a:gd name="T25" fmla="*/ 499 h 3"/>
                    <a:gd name="T26" fmla="*/ 0 w 4"/>
                    <a:gd name="T27" fmla="*/ 499 h 3"/>
                    <a:gd name="T28" fmla="*/ 0 w 4"/>
                    <a:gd name="T29" fmla="*/ 499 h 3"/>
                    <a:gd name="T30" fmla="*/ 0 w 4"/>
                    <a:gd name="T31" fmla="*/ 915 h 3"/>
                    <a:gd name="T32" fmla="*/ 0 w 4"/>
                    <a:gd name="T33" fmla="*/ 915 h 3"/>
                    <a:gd name="T34" fmla="*/ 625 w 4"/>
                    <a:gd name="T35" fmla="*/ 915 h 3"/>
                    <a:gd name="T36" fmla="*/ 625 w 4"/>
                    <a:gd name="T37" fmla="*/ 915 h 3"/>
                    <a:gd name="T38" fmla="*/ 625 w 4"/>
                    <a:gd name="T39" fmla="*/ 1414 h 3"/>
                    <a:gd name="T40" fmla="*/ 1250 w 4"/>
                    <a:gd name="T41" fmla="*/ 1414 h 3"/>
                    <a:gd name="T42" fmla="*/ 1250 w 4"/>
                    <a:gd name="T43" fmla="*/ 1414 h 3"/>
                    <a:gd name="T44" fmla="*/ 1875 w 4"/>
                    <a:gd name="T45" fmla="*/ 1414 h 3"/>
                    <a:gd name="T46" fmla="*/ 1875 w 4"/>
                    <a:gd name="T47" fmla="*/ 1414 h 3"/>
                    <a:gd name="T48" fmla="*/ 2500 w 4"/>
                    <a:gd name="T49" fmla="*/ 915 h 3"/>
                    <a:gd name="T50" fmla="*/ 2500 w 4"/>
                    <a:gd name="T51" fmla="*/ 915 h 3"/>
                    <a:gd name="T52" fmla="*/ 2500 w 4"/>
                    <a:gd name="T53" fmla="*/ 915 h 3"/>
                    <a:gd name="T54" fmla="*/ 2500 w 4"/>
                    <a:gd name="T55" fmla="*/ 499 h 3"/>
                    <a:gd name="T56" fmla="*/ 2500 w 4"/>
                    <a:gd name="T57" fmla="*/ 499 h 3"/>
                    <a:gd name="T58" fmla="*/ 2500 w 4"/>
                    <a:gd name="T59" fmla="*/ 499 h 3"/>
                    <a:gd name="T60" fmla="*/ 2500 w 4"/>
                    <a:gd name="T61" fmla="*/ 499 h 3"/>
                    <a:gd name="T62" fmla="*/ 2500 w 4"/>
                    <a:gd name="T63" fmla="*/ 499 h 3"/>
                    <a:gd name="T64" fmla="*/ 2500 w 4"/>
                    <a:gd name="T65" fmla="*/ 0 h 3"/>
                    <a:gd name="T66" fmla="*/ 2500 w 4"/>
                    <a:gd name="T67" fmla="*/ 0 h 3"/>
                    <a:gd name="T68" fmla="*/ 2500 w 4"/>
                    <a:gd name="T69" fmla="*/ 0 h 3"/>
                    <a:gd name="T70" fmla="*/ 2500 w 4"/>
                    <a:gd name="T71" fmla="*/ 0 h 3"/>
                    <a:gd name="T72" fmla="*/ 2500 w 4"/>
                    <a:gd name="T73" fmla="*/ 499 h 3"/>
                    <a:gd name="T74" fmla="*/ 1875 w 4"/>
                    <a:gd name="T75" fmla="*/ 499 h 3"/>
                    <a:gd name="T76" fmla="*/ 1875 w 4"/>
                    <a:gd name="T77" fmla="*/ 499 h 3"/>
                    <a:gd name="T78" fmla="*/ 1250 w 4"/>
                    <a:gd name="T79" fmla="*/ 915 h 3"/>
                    <a:gd name="T80" fmla="*/ 1250 w 4"/>
                    <a:gd name="T81" fmla="*/ 915 h 3"/>
                    <a:gd name="T82" fmla="*/ 1250 w 4"/>
                    <a:gd name="T83" fmla="*/ 915 h 3"/>
                    <a:gd name="T84" fmla="*/ 1250 w 4"/>
                    <a:gd name="T85" fmla="*/ 915 h 3"/>
                    <a:gd name="T86" fmla="*/ 1250 w 4"/>
                    <a:gd name="T87" fmla="*/ 1414 h 3"/>
                    <a:gd name="T88" fmla="*/ 1875 w 4"/>
                    <a:gd name="T89" fmla="*/ 1414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5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3607 w 9"/>
                    <a:gd name="T1" fmla="*/ 0 h 6"/>
                    <a:gd name="T2" fmla="*/ 2078 w 9"/>
                    <a:gd name="T3" fmla="*/ 0 h 6"/>
                    <a:gd name="T4" fmla="*/ 1529 w 9"/>
                    <a:gd name="T5" fmla="*/ 625 h 6"/>
                    <a:gd name="T6" fmla="*/ 1529 w 9"/>
                    <a:gd name="T7" fmla="*/ 625 h 6"/>
                    <a:gd name="T8" fmla="*/ 1529 w 9"/>
                    <a:gd name="T9" fmla="*/ 1250 h 6"/>
                    <a:gd name="T10" fmla="*/ 1529 w 9"/>
                    <a:gd name="T11" fmla="*/ 1875 h 6"/>
                    <a:gd name="T12" fmla="*/ 1094 w 9"/>
                    <a:gd name="T13" fmla="*/ 1875 h 6"/>
                    <a:gd name="T14" fmla="*/ 1094 w 9"/>
                    <a:gd name="T15" fmla="*/ 1875 h 6"/>
                    <a:gd name="T16" fmla="*/ 549 w 9"/>
                    <a:gd name="T17" fmla="*/ 1875 h 6"/>
                    <a:gd name="T18" fmla="*/ 549 w 9"/>
                    <a:gd name="T19" fmla="*/ 2500 h 6"/>
                    <a:gd name="T20" fmla="*/ 549 w 9"/>
                    <a:gd name="T21" fmla="*/ 3125 h 6"/>
                    <a:gd name="T22" fmla="*/ 0 w 9"/>
                    <a:gd name="T23" fmla="*/ 3125 h 6"/>
                    <a:gd name="T24" fmla="*/ 0 w 9"/>
                    <a:gd name="T25" fmla="*/ 3750 h 6"/>
                    <a:gd name="T26" fmla="*/ 0 w 9"/>
                    <a:gd name="T27" fmla="*/ 3750 h 6"/>
                    <a:gd name="T28" fmla="*/ 0 w 9"/>
                    <a:gd name="T29" fmla="*/ 3750 h 6"/>
                    <a:gd name="T30" fmla="*/ 0 w 9"/>
                    <a:gd name="T31" fmla="*/ 3750 h 6"/>
                    <a:gd name="T32" fmla="*/ 0 w 9"/>
                    <a:gd name="T33" fmla="*/ 3750 h 6"/>
                    <a:gd name="T34" fmla="*/ 0 w 9"/>
                    <a:gd name="T35" fmla="*/ 3750 h 6"/>
                    <a:gd name="T36" fmla="*/ 0 w 9"/>
                    <a:gd name="T37" fmla="*/ 3750 h 6"/>
                    <a:gd name="T38" fmla="*/ 549 w 9"/>
                    <a:gd name="T39" fmla="*/ 3750 h 6"/>
                    <a:gd name="T40" fmla="*/ 1094 w 9"/>
                    <a:gd name="T41" fmla="*/ 3750 h 6"/>
                    <a:gd name="T42" fmla="*/ 1529 w 9"/>
                    <a:gd name="T43" fmla="*/ 3125 h 6"/>
                    <a:gd name="T44" fmla="*/ 3172 w 9"/>
                    <a:gd name="T45" fmla="*/ 1875 h 6"/>
                    <a:gd name="T46" fmla="*/ 3607 w 9"/>
                    <a:gd name="T47" fmla="*/ 1250 h 6"/>
                    <a:gd name="T48" fmla="*/ 4157 w 9"/>
                    <a:gd name="T49" fmla="*/ 1250 h 6"/>
                    <a:gd name="T50" fmla="*/ 4677 w 9"/>
                    <a:gd name="T51" fmla="*/ 625 h 6"/>
                    <a:gd name="T52" fmla="*/ 4677 w 9"/>
                    <a:gd name="T53" fmla="*/ 625 h 6"/>
                    <a:gd name="T54" fmla="*/ 4677 w 9"/>
                    <a:gd name="T55" fmla="*/ 625 h 6"/>
                    <a:gd name="T56" fmla="*/ 4157 w 9"/>
                    <a:gd name="T57" fmla="*/ 0 h 6"/>
                    <a:gd name="T58" fmla="*/ 4157 w 9"/>
                    <a:gd name="T59" fmla="*/ 0 h 6"/>
                    <a:gd name="T60" fmla="*/ 4157 w 9"/>
                    <a:gd name="T61" fmla="*/ 0 h 6"/>
                    <a:gd name="T62" fmla="*/ 4157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6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4566 w 9"/>
                    <a:gd name="T1" fmla="*/ 1724 h 7"/>
                    <a:gd name="T2" fmla="*/ 4566 w 9"/>
                    <a:gd name="T3" fmla="*/ 568 h 7"/>
                    <a:gd name="T4" fmla="*/ 2796 w 9"/>
                    <a:gd name="T5" fmla="*/ 1724 h 7"/>
                    <a:gd name="T6" fmla="*/ 2342 w 9"/>
                    <a:gd name="T7" fmla="*/ 2171 h 7"/>
                    <a:gd name="T8" fmla="*/ 2342 w 9"/>
                    <a:gd name="T9" fmla="*/ 2171 h 7"/>
                    <a:gd name="T10" fmla="*/ 1173 w 9"/>
                    <a:gd name="T11" fmla="*/ 2759 h 7"/>
                    <a:gd name="T12" fmla="*/ 572 w 9"/>
                    <a:gd name="T13" fmla="*/ 3327 h 7"/>
                    <a:gd name="T14" fmla="*/ 0 w 9"/>
                    <a:gd name="T15" fmla="*/ 3327 h 7"/>
                    <a:gd name="T16" fmla="*/ 1173 w 9"/>
                    <a:gd name="T17" fmla="*/ 3327 h 7"/>
                    <a:gd name="T18" fmla="*/ 1745 w 9"/>
                    <a:gd name="T19" fmla="*/ 2759 h 7"/>
                    <a:gd name="T20" fmla="*/ 3393 w 9"/>
                    <a:gd name="T21" fmla="*/ 2171 h 7"/>
                    <a:gd name="T22" fmla="*/ 4566 w 9"/>
                    <a:gd name="T23" fmla="*/ 1724 h 7"/>
                    <a:gd name="T24" fmla="*/ 4566 w 9"/>
                    <a:gd name="T25" fmla="*/ 172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7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4514 w 8"/>
                    <a:gd name="T1" fmla="*/ 1121 h 6"/>
                    <a:gd name="T2" fmla="*/ 4514 w 8"/>
                    <a:gd name="T3" fmla="*/ 561 h 6"/>
                    <a:gd name="T4" fmla="*/ 4514 w 8"/>
                    <a:gd name="T5" fmla="*/ 561 h 6"/>
                    <a:gd name="T6" fmla="*/ 4514 w 8"/>
                    <a:gd name="T7" fmla="*/ 0 h 6"/>
                    <a:gd name="T8" fmla="*/ 4514 w 8"/>
                    <a:gd name="T9" fmla="*/ 0 h 6"/>
                    <a:gd name="T10" fmla="*/ 4514 w 8"/>
                    <a:gd name="T11" fmla="*/ 0 h 6"/>
                    <a:gd name="T12" fmla="*/ 4514 w 8"/>
                    <a:gd name="T13" fmla="*/ 0 h 6"/>
                    <a:gd name="T14" fmla="*/ 4514 w 8"/>
                    <a:gd name="T15" fmla="*/ 0 h 6"/>
                    <a:gd name="T16" fmla="*/ 4514 w 8"/>
                    <a:gd name="T17" fmla="*/ 0 h 6"/>
                    <a:gd name="T18" fmla="*/ 4514 w 8"/>
                    <a:gd name="T19" fmla="*/ 0 h 6"/>
                    <a:gd name="T20" fmla="*/ 3944 w 8"/>
                    <a:gd name="T21" fmla="*/ 0 h 6"/>
                    <a:gd name="T22" fmla="*/ 3944 w 8"/>
                    <a:gd name="T23" fmla="*/ 0 h 6"/>
                    <a:gd name="T24" fmla="*/ 3349 w 8"/>
                    <a:gd name="T25" fmla="*/ 0 h 6"/>
                    <a:gd name="T26" fmla="*/ 2779 w 8"/>
                    <a:gd name="T27" fmla="*/ 561 h 6"/>
                    <a:gd name="T28" fmla="*/ 2779 w 8"/>
                    <a:gd name="T29" fmla="*/ 1121 h 6"/>
                    <a:gd name="T30" fmla="*/ 2779 w 8"/>
                    <a:gd name="T31" fmla="*/ 1121 h 6"/>
                    <a:gd name="T32" fmla="*/ 2306 w 8"/>
                    <a:gd name="T33" fmla="*/ 1121 h 6"/>
                    <a:gd name="T34" fmla="*/ 2306 w 8"/>
                    <a:gd name="T35" fmla="*/ 1121 h 6"/>
                    <a:gd name="T36" fmla="*/ 2306 w 8"/>
                    <a:gd name="T37" fmla="*/ 1121 h 6"/>
                    <a:gd name="T38" fmla="*/ 2306 w 8"/>
                    <a:gd name="T39" fmla="*/ 1682 h 6"/>
                    <a:gd name="T40" fmla="*/ 2306 w 8"/>
                    <a:gd name="T41" fmla="*/ 1682 h 6"/>
                    <a:gd name="T42" fmla="*/ 2306 w 8"/>
                    <a:gd name="T43" fmla="*/ 1682 h 6"/>
                    <a:gd name="T44" fmla="*/ 2306 w 8"/>
                    <a:gd name="T45" fmla="*/ 1682 h 6"/>
                    <a:gd name="T46" fmla="*/ 1165 w 8"/>
                    <a:gd name="T47" fmla="*/ 2151 h 6"/>
                    <a:gd name="T48" fmla="*/ 1165 w 8"/>
                    <a:gd name="T49" fmla="*/ 2151 h 6"/>
                    <a:gd name="T50" fmla="*/ 1165 w 8"/>
                    <a:gd name="T51" fmla="*/ 2151 h 6"/>
                    <a:gd name="T52" fmla="*/ 1165 w 8"/>
                    <a:gd name="T53" fmla="*/ 2151 h 6"/>
                    <a:gd name="T54" fmla="*/ 570 w 8"/>
                    <a:gd name="T55" fmla="*/ 2151 h 6"/>
                    <a:gd name="T56" fmla="*/ 570 w 8"/>
                    <a:gd name="T57" fmla="*/ 2712 h 6"/>
                    <a:gd name="T58" fmla="*/ 570 w 8"/>
                    <a:gd name="T59" fmla="*/ 2712 h 6"/>
                    <a:gd name="T60" fmla="*/ 0 w 8"/>
                    <a:gd name="T61" fmla="*/ 2712 h 6"/>
                    <a:gd name="T62" fmla="*/ 0 w 8"/>
                    <a:gd name="T63" fmla="*/ 2712 h 6"/>
                    <a:gd name="T64" fmla="*/ 0 w 8"/>
                    <a:gd name="T65" fmla="*/ 2712 h 6"/>
                    <a:gd name="T66" fmla="*/ 570 w 8"/>
                    <a:gd name="T67" fmla="*/ 3272 h 6"/>
                    <a:gd name="T68" fmla="*/ 570 w 8"/>
                    <a:gd name="T69" fmla="*/ 3272 h 6"/>
                    <a:gd name="T70" fmla="*/ 570 w 8"/>
                    <a:gd name="T71" fmla="*/ 3272 h 6"/>
                    <a:gd name="T72" fmla="*/ 570 w 8"/>
                    <a:gd name="T73" fmla="*/ 3272 h 6"/>
                    <a:gd name="T74" fmla="*/ 1165 w 8"/>
                    <a:gd name="T75" fmla="*/ 2712 h 6"/>
                    <a:gd name="T76" fmla="*/ 1165 w 8"/>
                    <a:gd name="T77" fmla="*/ 2712 h 6"/>
                    <a:gd name="T78" fmla="*/ 1736 w 8"/>
                    <a:gd name="T79" fmla="*/ 2712 h 6"/>
                    <a:gd name="T80" fmla="*/ 1736 w 8"/>
                    <a:gd name="T81" fmla="*/ 2151 h 6"/>
                    <a:gd name="T82" fmla="*/ 1736 w 8"/>
                    <a:gd name="T83" fmla="*/ 2151 h 6"/>
                    <a:gd name="T84" fmla="*/ 2779 w 8"/>
                    <a:gd name="T85" fmla="*/ 2151 h 6"/>
                    <a:gd name="T86" fmla="*/ 2779 w 8"/>
                    <a:gd name="T87" fmla="*/ 1682 h 6"/>
                    <a:gd name="T88" fmla="*/ 3349 w 8"/>
                    <a:gd name="T89" fmla="*/ 1682 h 6"/>
                    <a:gd name="T90" fmla="*/ 3944 w 8"/>
                    <a:gd name="T91" fmla="*/ 1682 h 6"/>
                    <a:gd name="T92" fmla="*/ 3944 w 8"/>
                    <a:gd name="T93" fmla="*/ 1121 h 6"/>
                    <a:gd name="T94" fmla="*/ 3944 w 8"/>
                    <a:gd name="T95" fmla="*/ 1121 h 6"/>
                    <a:gd name="T96" fmla="*/ 4514 w 8"/>
                    <a:gd name="T97" fmla="*/ 1121 h 6"/>
                    <a:gd name="T98" fmla="*/ 4514 w 8"/>
                    <a:gd name="T99" fmla="*/ 1121 h 6"/>
                    <a:gd name="T100" fmla="*/ 4514 w 8"/>
                    <a:gd name="T101" fmla="*/ 1121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8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0 w 1"/>
                    <a:gd name="T3" fmla="*/ 0 h 1"/>
                    <a:gd name="T4" fmla="*/ 0 w 1"/>
                    <a:gd name="T5" fmla="*/ 625 h 1"/>
                    <a:gd name="T6" fmla="*/ 6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9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625 w 1"/>
                    <a:gd name="T3" fmla="*/ 0 h 1"/>
                    <a:gd name="T4" fmla="*/ 625 w 1"/>
                    <a:gd name="T5" fmla="*/ 0 h 1"/>
                    <a:gd name="T6" fmla="*/ 6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625 h 1"/>
                    <a:gd name="T18" fmla="*/ 0 w 1"/>
                    <a:gd name="T19" fmla="*/ 625 h 1"/>
                    <a:gd name="T20" fmla="*/ 0 w 1"/>
                    <a:gd name="T21" fmla="*/ 625 h 1"/>
                    <a:gd name="T22" fmla="*/ 0 w 1"/>
                    <a:gd name="T23" fmla="*/ 625 h 1"/>
                    <a:gd name="T24" fmla="*/ 0 w 1"/>
                    <a:gd name="T25" fmla="*/ 625 h 1"/>
                    <a:gd name="T26" fmla="*/ 625 w 1"/>
                    <a:gd name="T27" fmla="*/ 625 h 1"/>
                    <a:gd name="T28" fmla="*/ 625 w 1"/>
                    <a:gd name="T29" fmla="*/ 0 h 1"/>
                    <a:gd name="T30" fmla="*/ 625 w 1"/>
                    <a:gd name="T31" fmla="*/ 0 h 1"/>
                    <a:gd name="T32" fmla="*/ 625 w 1"/>
                    <a:gd name="T33" fmla="*/ 0 h 1"/>
                    <a:gd name="T34" fmla="*/ 625 w 1"/>
                    <a:gd name="T35" fmla="*/ 0 h 1"/>
                    <a:gd name="T36" fmla="*/ 6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0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915 w 3"/>
                    <a:gd name="T1" fmla="*/ 499 h 3"/>
                    <a:gd name="T2" fmla="*/ 1414 w 3"/>
                    <a:gd name="T3" fmla="*/ 499 h 3"/>
                    <a:gd name="T4" fmla="*/ 915 w 3"/>
                    <a:gd name="T5" fmla="*/ 499 h 3"/>
                    <a:gd name="T6" fmla="*/ 1414 w 3"/>
                    <a:gd name="T7" fmla="*/ 915 h 3"/>
                    <a:gd name="T8" fmla="*/ 915 w 3"/>
                    <a:gd name="T9" fmla="*/ 915 h 3"/>
                    <a:gd name="T10" fmla="*/ 499 w 3"/>
                    <a:gd name="T11" fmla="*/ 1414 h 3"/>
                    <a:gd name="T12" fmla="*/ 0 w 3"/>
                    <a:gd name="T13" fmla="*/ 1414 h 3"/>
                    <a:gd name="T14" fmla="*/ 499 w 3"/>
                    <a:gd name="T15" fmla="*/ 499 h 3"/>
                    <a:gd name="T16" fmla="*/ 915 w 3"/>
                    <a:gd name="T17" fmla="*/ 49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1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915 w 3"/>
                    <a:gd name="T1" fmla="*/ 0 h 2"/>
                    <a:gd name="T2" fmla="*/ 915 w 3"/>
                    <a:gd name="T3" fmla="*/ 0 h 2"/>
                    <a:gd name="T4" fmla="*/ 915 w 3"/>
                    <a:gd name="T5" fmla="*/ 0 h 2"/>
                    <a:gd name="T6" fmla="*/ 915 w 3"/>
                    <a:gd name="T7" fmla="*/ 0 h 2"/>
                    <a:gd name="T8" fmla="*/ 1414 w 3"/>
                    <a:gd name="T9" fmla="*/ 0 h 2"/>
                    <a:gd name="T10" fmla="*/ 1414 w 3"/>
                    <a:gd name="T11" fmla="*/ 0 h 2"/>
                    <a:gd name="T12" fmla="*/ 1414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0 h 2"/>
                    <a:gd name="T22" fmla="*/ 915 w 3"/>
                    <a:gd name="T23" fmla="*/ 0 h 2"/>
                    <a:gd name="T24" fmla="*/ 915 w 3"/>
                    <a:gd name="T25" fmla="*/ 446 h 2"/>
                    <a:gd name="T26" fmla="*/ 1414 w 3"/>
                    <a:gd name="T27" fmla="*/ 446 h 2"/>
                    <a:gd name="T28" fmla="*/ 1414 w 3"/>
                    <a:gd name="T29" fmla="*/ 446 h 2"/>
                    <a:gd name="T30" fmla="*/ 1414 w 3"/>
                    <a:gd name="T31" fmla="*/ 446 h 2"/>
                    <a:gd name="T32" fmla="*/ 915 w 3"/>
                    <a:gd name="T33" fmla="*/ 446 h 2"/>
                    <a:gd name="T34" fmla="*/ 915 w 3"/>
                    <a:gd name="T35" fmla="*/ 446 h 2"/>
                    <a:gd name="T36" fmla="*/ 915 w 3"/>
                    <a:gd name="T37" fmla="*/ 446 h 2"/>
                    <a:gd name="T38" fmla="*/ 915 w 3"/>
                    <a:gd name="T39" fmla="*/ 446 h 2"/>
                    <a:gd name="T40" fmla="*/ 915 w 3"/>
                    <a:gd name="T41" fmla="*/ 446 h 2"/>
                    <a:gd name="T42" fmla="*/ 499 w 3"/>
                    <a:gd name="T43" fmla="*/ 810 h 2"/>
                    <a:gd name="T44" fmla="*/ 499 w 3"/>
                    <a:gd name="T45" fmla="*/ 810 h 2"/>
                    <a:gd name="T46" fmla="*/ 499 w 3"/>
                    <a:gd name="T47" fmla="*/ 810 h 2"/>
                    <a:gd name="T48" fmla="*/ 0 w 3"/>
                    <a:gd name="T49" fmla="*/ 810 h 2"/>
                    <a:gd name="T50" fmla="*/ 0 w 3"/>
                    <a:gd name="T51" fmla="*/ 810 h 2"/>
                    <a:gd name="T52" fmla="*/ 0 w 3"/>
                    <a:gd name="T53" fmla="*/ 446 h 2"/>
                    <a:gd name="T54" fmla="*/ 499 w 3"/>
                    <a:gd name="T55" fmla="*/ 446 h 2"/>
                    <a:gd name="T56" fmla="*/ 499 w 3"/>
                    <a:gd name="T57" fmla="*/ 446 h 2"/>
                    <a:gd name="T58" fmla="*/ 499 w 3"/>
                    <a:gd name="T59" fmla="*/ 446 h 2"/>
                    <a:gd name="T60" fmla="*/ 499 w 3"/>
                    <a:gd name="T61" fmla="*/ 0 h 2"/>
                    <a:gd name="T62" fmla="*/ 915 w 3"/>
                    <a:gd name="T63" fmla="*/ 0 h 2"/>
                    <a:gd name="T64" fmla="*/ 915 w 3"/>
                    <a:gd name="T65" fmla="*/ 0 h 2"/>
                    <a:gd name="T66" fmla="*/ 915 w 3"/>
                    <a:gd name="T67" fmla="*/ 0 h 2"/>
                    <a:gd name="T68" fmla="*/ 915 w 3"/>
                    <a:gd name="T69" fmla="*/ 0 h 2"/>
                    <a:gd name="T70" fmla="*/ 915 w 3"/>
                    <a:gd name="T71" fmla="*/ 0 h 2"/>
                    <a:gd name="T72" fmla="*/ 915 w 3"/>
                    <a:gd name="T73" fmla="*/ 0 h 2"/>
                    <a:gd name="T74" fmla="*/ 915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2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1492 w 4"/>
                    <a:gd name="T1" fmla="*/ 625 h 2"/>
                    <a:gd name="T2" fmla="*/ 1492 w 4"/>
                    <a:gd name="T3" fmla="*/ 0 h 2"/>
                    <a:gd name="T4" fmla="*/ 2033 w 4"/>
                    <a:gd name="T5" fmla="*/ 0 h 2"/>
                    <a:gd name="T6" fmla="*/ 2033 w 4"/>
                    <a:gd name="T7" fmla="*/ 625 h 2"/>
                    <a:gd name="T8" fmla="*/ 542 w 4"/>
                    <a:gd name="T9" fmla="*/ 1250 h 2"/>
                    <a:gd name="T10" fmla="*/ 1492 w 4"/>
                    <a:gd name="T11" fmla="*/ 6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3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915 w 3"/>
                    <a:gd name="T1" fmla="*/ 625 h 2"/>
                    <a:gd name="T2" fmla="*/ 915 w 3"/>
                    <a:gd name="T3" fmla="*/ 625 h 2"/>
                    <a:gd name="T4" fmla="*/ 915 w 3"/>
                    <a:gd name="T5" fmla="*/ 0 h 2"/>
                    <a:gd name="T6" fmla="*/ 915 w 3"/>
                    <a:gd name="T7" fmla="*/ 0 h 2"/>
                    <a:gd name="T8" fmla="*/ 915 w 3"/>
                    <a:gd name="T9" fmla="*/ 0 h 2"/>
                    <a:gd name="T10" fmla="*/ 915 w 3"/>
                    <a:gd name="T11" fmla="*/ 0 h 2"/>
                    <a:gd name="T12" fmla="*/ 915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625 h 2"/>
                    <a:gd name="T22" fmla="*/ 1414 w 3"/>
                    <a:gd name="T23" fmla="*/ 625 h 2"/>
                    <a:gd name="T24" fmla="*/ 1414 w 3"/>
                    <a:gd name="T25" fmla="*/ 625 h 2"/>
                    <a:gd name="T26" fmla="*/ 1414 w 3"/>
                    <a:gd name="T27" fmla="*/ 625 h 2"/>
                    <a:gd name="T28" fmla="*/ 915 w 3"/>
                    <a:gd name="T29" fmla="*/ 1250 h 2"/>
                    <a:gd name="T30" fmla="*/ 499 w 3"/>
                    <a:gd name="T31" fmla="*/ 1250 h 2"/>
                    <a:gd name="T32" fmla="*/ 0 w 3"/>
                    <a:gd name="T33" fmla="*/ 1250 h 2"/>
                    <a:gd name="T34" fmla="*/ 0 w 3"/>
                    <a:gd name="T35" fmla="*/ 1250 h 2"/>
                    <a:gd name="T36" fmla="*/ 0 w 3"/>
                    <a:gd name="T37" fmla="*/ 1250 h 2"/>
                    <a:gd name="T38" fmla="*/ 0 w 3"/>
                    <a:gd name="T39" fmla="*/ 1250 h 2"/>
                    <a:gd name="T40" fmla="*/ 0 w 3"/>
                    <a:gd name="T41" fmla="*/ 1250 h 2"/>
                    <a:gd name="T42" fmla="*/ 0 w 3"/>
                    <a:gd name="T43" fmla="*/ 1250 h 2"/>
                    <a:gd name="T44" fmla="*/ 499 w 3"/>
                    <a:gd name="T45" fmla="*/ 1250 h 2"/>
                    <a:gd name="T46" fmla="*/ 915 w 3"/>
                    <a:gd name="T47" fmla="*/ 625 h 2"/>
                    <a:gd name="T48" fmla="*/ 915 w 3"/>
                    <a:gd name="T49" fmla="*/ 625 h 2"/>
                    <a:gd name="T50" fmla="*/ 915 w 3"/>
                    <a:gd name="T51" fmla="*/ 625 h 2"/>
                    <a:gd name="T52" fmla="*/ 915 w 3"/>
                    <a:gd name="T53" fmla="*/ 625 h 2"/>
                    <a:gd name="T54" fmla="*/ 915 w 3"/>
                    <a:gd name="T55" fmla="*/ 6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4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0 w 2"/>
                    <a:gd name="T3" fmla="*/ 0 h 3"/>
                    <a:gd name="T4" fmla="*/ 0 w 2"/>
                    <a:gd name="T5" fmla="*/ 0 h 3"/>
                    <a:gd name="T6" fmla="*/ 625 w 2"/>
                    <a:gd name="T7" fmla="*/ 1250 h 3"/>
                    <a:gd name="T8" fmla="*/ 0 w 2"/>
                    <a:gd name="T9" fmla="*/ 1250 h 3"/>
                    <a:gd name="T10" fmla="*/ 0 w 2"/>
                    <a:gd name="T11" fmla="*/ 1250 h 3"/>
                    <a:gd name="T12" fmla="*/ 0 w 2"/>
                    <a:gd name="T13" fmla="*/ 1875 h 3"/>
                    <a:gd name="T14" fmla="*/ 625 w 2"/>
                    <a:gd name="T15" fmla="*/ 1875 h 3"/>
                    <a:gd name="T16" fmla="*/ 625 w 2"/>
                    <a:gd name="T17" fmla="*/ 1875 h 3"/>
                    <a:gd name="T18" fmla="*/ 1250 w 2"/>
                    <a:gd name="T19" fmla="*/ 1875 h 3"/>
                    <a:gd name="T20" fmla="*/ 1250 w 2"/>
                    <a:gd name="T21" fmla="*/ 625 h 3"/>
                    <a:gd name="T22" fmla="*/ 1250 w 2"/>
                    <a:gd name="T23" fmla="*/ 0 h 3"/>
                    <a:gd name="T24" fmla="*/ 625 w 2"/>
                    <a:gd name="T25" fmla="*/ 0 h 3"/>
                    <a:gd name="T26" fmla="*/ 625 w 2"/>
                    <a:gd name="T27" fmla="*/ 6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5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625 w 2"/>
                    <a:gd name="T3" fmla="*/ 0 h 3"/>
                    <a:gd name="T4" fmla="*/ 625 w 2"/>
                    <a:gd name="T5" fmla="*/ 0 h 3"/>
                    <a:gd name="T6" fmla="*/ 6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625 h 3"/>
                    <a:gd name="T14" fmla="*/ 625 w 2"/>
                    <a:gd name="T15" fmla="*/ 625 h 3"/>
                    <a:gd name="T16" fmla="*/ 625 w 2"/>
                    <a:gd name="T17" fmla="*/ 625 h 3"/>
                    <a:gd name="T18" fmla="*/ 625 w 2"/>
                    <a:gd name="T19" fmla="*/ 1250 h 3"/>
                    <a:gd name="T20" fmla="*/ 0 w 2"/>
                    <a:gd name="T21" fmla="*/ 1250 h 3"/>
                    <a:gd name="T22" fmla="*/ 0 w 2"/>
                    <a:gd name="T23" fmla="*/ 1250 h 3"/>
                    <a:gd name="T24" fmla="*/ 0 w 2"/>
                    <a:gd name="T25" fmla="*/ 1250 h 3"/>
                    <a:gd name="T26" fmla="*/ 0 w 2"/>
                    <a:gd name="T27" fmla="*/ 1250 h 3"/>
                    <a:gd name="T28" fmla="*/ 0 w 2"/>
                    <a:gd name="T29" fmla="*/ 1250 h 3"/>
                    <a:gd name="T30" fmla="*/ 0 w 2"/>
                    <a:gd name="T31" fmla="*/ 1250 h 3"/>
                    <a:gd name="T32" fmla="*/ 0 w 2"/>
                    <a:gd name="T33" fmla="*/ 1875 h 3"/>
                    <a:gd name="T34" fmla="*/ 625 w 2"/>
                    <a:gd name="T35" fmla="*/ 1875 h 3"/>
                    <a:gd name="T36" fmla="*/ 625 w 2"/>
                    <a:gd name="T37" fmla="*/ 1875 h 3"/>
                    <a:gd name="T38" fmla="*/ 625 w 2"/>
                    <a:gd name="T39" fmla="*/ 1875 h 3"/>
                    <a:gd name="T40" fmla="*/ 625 w 2"/>
                    <a:gd name="T41" fmla="*/ 1875 h 3"/>
                    <a:gd name="T42" fmla="*/ 625 w 2"/>
                    <a:gd name="T43" fmla="*/ 1875 h 3"/>
                    <a:gd name="T44" fmla="*/ 1250 w 2"/>
                    <a:gd name="T45" fmla="*/ 1875 h 3"/>
                    <a:gd name="T46" fmla="*/ 1250 w 2"/>
                    <a:gd name="T47" fmla="*/ 1250 h 3"/>
                    <a:gd name="T48" fmla="*/ 1250 w 2"/>
                    <a:gd name="T49" fmla="*/ 625 h 3"/>
                    <a:gd name="T50" fmla="*/ 1250 w 2"/>
                    <a:gd name="T51" fmla="*/ 625 h 3"/>
                    <a:gd name="T52" fmla="*/ 1250 w 2"/>
                    <a:gd name="T53" fmla="*/ 625 h 3"/>
                    <a:gd name="T54" fmla="*/ 1250 w 2"/>
                    <a:gd name="T55" fmla="*/ 0 h 3"/>
                    <a:gd name="T56" fmla="*/ 1250 w 2"/>
                    <a:gd name="T57" fmla="*/ 0 h 3"/>
                    <a:gd name="T58" fmla="*/ 1250 w 2"/>
                    <a:gd name="T59" fmla="*/ 0 h 3"/>
                    <a:gd name="T60" fmla="*/ 625 w 2"/>
                    <a:gd name="T61" fmla="*/ 0 h 3"/>
                    <a:gd name="T62" fmla="*/ 625 w 2"/>
                    <a:gd name="T63" fmla="*/ 0 h 3"/>
                    <a:gd name="T64" fmla="*/ 625 w 2"/>
                    <a:gd name="T65" fmla="*/ 6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6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1875 w 3"/>
                    <a:gd name="T1" fmla="*/ 1875 h 3"/>
                    <a:gd name="T2" fmla="*/ 1875 w 3"/>
                    <a:gd name="T3" fmla="*/ 1875 h 3"/>
                    <a:gd name="T4" fmla="*/ 1875 w 3"/>
                    <a:gd name="T5" fmla="*/ 1875 h 3"/>
                    <a:gd name="T6" fmla="*/ 1875 w 3"/>
                    <a:gd name="T7" fmla="*/ 1875 h 3"/>
                    <a:gd name="T8" fmla="*/ 1875 w 3"/>
                    <a:gd name="T9" fmla="*/ 1875 h 3"/>
                    <a:gd name="T10" fmla="*/ 1875 w 3"/>
                    <a:gd name="T11" fmla="*/ 1875 h 3"/>
                    <a:gd name="T12" fmla="*/ 1250 w 3"/>
                    <a:gd name="T13" fmla="*/ 1250 h 3"/>
                    <a:gd name="T14" fmla="*/ 625 w 3"/>
                    <a:gd name="T15" fmla="*/ 625 h 3"/>
                    <a:gd name="T16" fmla="*/ 625 w 3"/>
                    <a:gd name="T17" fmla="*/ 625 h 3"/>
                    <a:gd name="T18" fmla="*/ 625 w 3"/>
                    <a:gd name="T19" fmla="*/ 625 h 3"/>
                    <a:gd name="T20" fmla="*/ 625 w 3"/>
                    <a:gd name="T21" fmla="*/ 625 h 3"/>
                    <a:gd name="T22" fmla="*/ 625 w 3"/>
                    <a:gd name="T23" fmla="*/ 625 h 3"/>
                    <a:gd name="T24" fmla="*/ 6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625 h 3"/>
                    <a:gd name="T42" fmla="*/ 0 w 3"/>
                    <a:gd name="T43" fmla="*/ 625 h 3"/>
                    <a:gd name="T44" fmla="*/ 0 w 3"/>
                    <a:gd name="T45" fmla="*/ 625 h 3"/>
                    <a:gd name="T46" fmla="*/ 0 w 3"/>
                    <a:gd name="T47" fmla="*/ 625 h 3"/>
                    <a:gd name="T48" fmla="*/ 625 w 3"/>
                    <a:gd name="T49" fmla="*/ 625 h 3"/>
                    <a:gd name="T50" fmla="*/ 625 w 3"/>
                    <a:gd name="T51" fmla="*/ 1250 h 3"/>
                    <a:gd name="T52" fmla="*/ 625 w 3"/>
                    <a:gd name="T53" fmla="*/ 1250 h 3"/>
                    <a:gd name="T54" fmla="*/ 1250 w 3"/>
                    <a:gd name="T55" fmla="*/ 1875 h 3"/>
                    <a:gd name="T56" fmla="*/ 1250 w 3"/>
                    <a:gd name="T57" fmla="*/ 1875 h 3"/>
                    <a:gd name="T58" fmla="*/ 1875 w 3"/>
                    <a:gd name="T59" fmla="*/ 1875 h 3"/>
                    <a:gd name="T60" fmla="*/ 1875 w 3"/>
                    <a:gd name="T61" fmla="*/ 1875 h 3"/>
                    <a:gd name="T62" fmla="*/ 1875 w 3"/>
                    <a:gd name="T63" fmla="*/ 1875 h 3"/>
                    <a:gd name="T64" fmla="*/ 1875 w 3"/>
                    <a:gd name="T65" fmla="*/ 1875 h 3"/>
                    <a:gd name="T66" fmla="*/ 1875 w 3"/>
                    <a:gd name="T67" fmla="*/ 18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7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625 h 2"/>
                    <a:gd name="T2" fmla="*/ 0 w 4"/>
                    <a:gd name="T3" fmla="*/ 625 h 2"/>
                    <a:gd name="T4" fmla="*/ 542 w 4"/>
                    <a:gd name="T5" fmla="*/ 0 h 2"/>
                    <a:gd name="T6" fmla="*/ 542 w 4"/>
                    <a:gd name="T7" fmla="*/ 0 h 2"/>
                    <a:gd name="T8" fmla="*/ 1059 w 4"/>
                    <a:gd name="T9" fmla="*/ 0 h 2"/>
                    <a:gd name="T10" fmla="*/ 1492 w 4"/>
                    <a:gd name="T11" fmla="*/ 0 h 2"/>
                    <a:gd name="T12" fmla="*/ 1492 w 4"/>
                    <a:gd name="T13" fmla="*/ 0 h 2"/>
                    <a:gd name="T14" fmla="*/ 1492 w 4"/>
                    <a:gd name="T15" fmla="*/ 0 h 2"/>
                    <a:gd name="T16" fmla="*/ 1492 w 4"/>
                    <a:gd name="T17" fmla="*/ 625 h 2"/>
                    <a:gd name="T18" fmla="*/ 2033 w 4"/>
                    <a:gd name="T19" fmla="*/ 625 h 2"/>
                    <a:gd name="T20" fmla="*/ 2033 w 4"/>
                    <a:gd name="T21" fmla="*/ 625 h 2"/>
                    <a:gd name="T22" fmla="*/ 2033 w 4"/>
                    <a:gd name="T23" fmla="*/ 625 h 2"/>
                    <a:gd name="T24" fmla="*/ 2033 w 4"/>
                    <a:gd name="T25" fmla="*/ 625 h 2"/>
                    <a:gd name="T26" fmla="*/ 2033 w 4"/>
                    <a:gd name="T27" fmla="*/ 625 h 2"/>
                    <a:gd name="T28" fmla="*/ 2033 w 4"/>
                    <a:gd name="T29" fmla="*/ 625 h 2"/>
                    <a:gd name="T30" fmla="*/ 2033 w 4"/>
                    <a:gd name="T31" fmla="*/ 625 h 2"/>
                    <a:gd name="T32" fmla="*/ 2033 w 4"/>
                    <a:gd name="T33" fmla="*/ 1250 h 2"/>
                    <a:gd name="T34" fmla="*/ 2033 w 4"/>
                    <a:gd name="T35" fmla="*/ 1250 h 2"/>
                    <a:gd name="T36" fmla="*/ 2033 w 4"/>
                    <a:gd name="T37" fmla="*/ 1250 h 2"/>
                    <a:gd name="T38" fmla="*/ 2033 w 4"/>
                    <a:gd name="T39" fmla="*/ 1250 h 2"/>
                    <a:gd name="T40" fmla="*/ 1492 w 4"/>
                    <a:gd name="T41" fmla="*/ 625 h 2"/>
                    <a:gd name="T42" fmla="*/ 1492 w 4"/>
                    <a:gd name="T43" fmla="*/ 625 h 2"/>
                    <a:gd name="T44" fmla="*/ 1492 w 4"/>
                    <a:gd name="T45" fmla="*/ 1250 h 2"/>
                    <a:gd name="T46" fmla="*/ 1492 w 4"/>
                    <a:gd name="T47" fmla="*/ 1250 h 2"/>
                    <a:gd name="T48" fmla="*/ 1492 w 4"/>
                    <a:gd name="T49" fmla="*/ 1250 h 2"/>
                    <a:gd name="T50" fmla="*/ 1059 w 4"/>
                    <a:gd name="T51" fmla="*/ 1250 h 2"/>
                    <a:gd name="T52" fmla="*/ 1059 w 4"/>
                    <a:gd name="T53" fmla="*/ 1250 h 2"/>
                    <a:gd name="T54" fmla="*/ 1059 w 4"/>
                    <a:gd name="T55" fmla="*/ 1250 h 2"/>
                    <a:gd name="T56" fmla="*/ 1059 w 4"/>
                    <a:gd name="T57" fmla="*/ 1250 h 2"/>
                    <a:gd name="T58" fmla="*/ 1059 w 4"/>
                    <a:gd name="T59" fmla="*/ 1250 h 2"/>
                    <a:gd name="T60" fmla="*/ 1059 w 4"/>
                    <a:gd name="T61" fmla="*/ 1250 h 2"/>
                    <a:gd name="T62" fmla="*/ 1059 w 4"/>
                    <a:gd name="T63" fmla="*/ 1250 h 2"/>
                    <a:gd name="T64" fmla="*/ 542 w 4"/>
                    <a:gd name="T65" fmla="*/ 1250 h 2"/>
                    <a:gd name="T66" fmla="*/ 542 w 4"/>
                    <a:gd name="T67" fmla="*/ 1250 h 2"/>
                    <a:gd name="T68" fmla="*/ 542 w 4"/>
                    <a:gd name="T69" fmla="*/ 625 h 2"/>
                    <a:gd name="T70" fmla="*/ 542 w 4"/>
                    <a:gd name="T71" fmla="*/ 625 h 2"/>
                    <a:gd name="T72" fmla="*/ 542 w 4"/>
                    <a:gd name="T73" fmla="*/ 625 h 2"/>
                    <a:gd name="T74" fmla="*/ 542 w 4"/>
                    <a:gd name="T75" fmla="*/ 625 h 2"/>
                    <a:gd name="T76" fmla="*/ 542 w 4"/>
                    <a:gd name="T77" fmla="*/ 625 h 2"/>
                    <a:gd name="T78" fmla="*/ 542 w 4"/>
                    <a:gd name="T79" fmla="*/ 625 h 2"/>
                    <a:gd name="T80" fmla="*/ 542 w 4"/>
                    <a:gd name="T81" fmla="*/ 625 h 2"/>
                    <a:gd name="T82" fmla="*/ 542 w 4"/>
                    <a:gd name="T83" fmla="*/ 625 h 2"/>
                    <a:gd name="T84" fmla="*/ 542 w 4"/>
                    <a:gd name="T85" fmla="*/ 625 h 2"/>
                    <a:gd name="T86" fmla="*/ 542 w 4"/>
                    <a:gd name="T87" fmla="*/ 625 h 2"/>
                    <a:gd name="T88" fmla="*/ 542 w 4"/>
                    <a:gd name="T89" fmla="*/ 625 h 2"/>
                    <a:gd name="T90" fmla="*/ 542 w 4"/>
                    <a:gd name="T91" fmla="*/ 625 h 2"/>
                    <a:gd name="T92" fmla="*/ 542 w 4"/>
                    <a:gd name="T93" fmla="*/ 625 h 2"/>
                    <a:gd name="T94" fmla="*/ 0 w 4"/>
                    <a:gd name="T95" fmla="*/ 625 h 2"/>
                    <a:gd name="T96" fmla="*/ 0 w 4"/>
                    <a:gd name="T97" fmla="*/ 625 h 2"/>
                    <a:gd name="T98" fmla="*/ 0 w 4"/>
                    <a:gd name="T99" fmla="*/ 625 h 2"/>
                    <a:gd name="T100" fmla="*/ 0 w 4"/>
                    <a:gd name="T101" fmla="*/ 625 h 2"/>
                    <a:gd name="T102" fmla="*/ 0 w 4"/>
                    <a:gd name="T103" fmla="*/ 625 h 2"/>
                    <a:gd name="T104" fmla="*/ 0 w 4"/>
                    <a:gd name="T105" fmla="*/ 625 h 2"/>
                    <a:gd name="T106" fmla="*/ 0 w 4"/>
                    <a:gd name="T107" fmla="*/ 625 h 2"/>
                    <a:gd name="T108" fmla="*/ 0 w 4"/>
                    <a:gd name="T109" fmla="*/ 625 h 2"/>
                    <a:gd name="T110" fmla="*/ 0 w 4"/>
                    <a:gd name="T111" fmla="*/ 625 h 2"/>
                    <a:gd name="T112" fmla="*/ 0 w 4"/>
                    <a:gd name="T113" fmla="*/ 625 h 2"/>
                    <a:gd name="T114" fmla="*/ 0 w 4"/>
                    <a:gd name="T115" fmla="*/ 625 h 2"/>
                    <a:gd name="T116" fmla="*/ 0 w 4"/>
                    <a:gd name="T117" fmla="*/ 625 h 2"/>
                    <a:gd name="T118" fmla="*/ 0 w 4"/>
                    <a:gd name="T119" fmla="*/ 625 h 2"/>
                    <a:gd name="T120" fmla="*/ 0 w 4"/>
                    <a:gd name="T121" fmla="*/ 6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43077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43081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14630 w 52"/>
                    <a:gd name="T1" fmla="*/ 38309 h 71"/>
                    <a:gd name="T2" fmla="*/ 24074 w 52"/>
                    <a:gd name="T3" fmla="*/ 37855 h 71"/>
                    <a:gd name="T4" fmla="*/ 25237 w 52"/>
                    <a:gd name="T5" fmla="*/ 34956 h 71"/>
                    <a:gd name="T6" fmla="*/ 25237 w 52"/>
                    <a:gd name="T7" fmla="*/ 32748 h 71"/>
                    <a:gd name="T8" fmla="*/ 26940 w 52"/>
                    <a:gd name="T9" fmla="*/ 31013 h 71"/>
                    <a:gd name="T10" fmla="*/ 27412 w 52"/>
                    <a:gd name="T11" fmla="*/ 29283 h 71"/>
                    <a:gd name="T12" fmla="*/ 27981 w 52"/>
                    <a:gd name="T13" fmla="*/ 28236 h 71"/>
                    <a:gd name="T14" fmla="*/ 28574 w 52"/>
                    <a:gd name="T15" fmla="*/ 28806 h 71"/>
                    <a:gd name="T16" fmla="*/ 29139 w 52"/>
                    <a:gd name="T17" fmla="*/ 28236 h 71"/>
                    <a:gd name="T18" fmla="*/ 29139 w 52"/>
                    <a:gd name="T19" fmla="*/ 25935 h 71"/>
                    <a:gd name="T20" fmla="*/ 28574 w 52"/>
                    <a:gd name="T21" fmla="*/ 23723 h 71"/>
                    <a:gd name="T22" fmla="*/ 26370 w 52"/>
                    <a:gd name="T23" fmla="*/ 15745 h 71"/>
                    <a:gd name="T24" fmla="*/ 23505 w 52"/>
                    <a:gd name="T25" fmla="*/ 15745 h 71"/>
                    <a:gd name="T26" fmla="*/ 20143 w 52"/>
                    <a:gd name="T27" fmla="*/ 20258 h 71"/>
                    <a:gd name="T28" fmla="*/ 19578 w 52"/>
                    <a:gd name="T29" fmla="*/ 19780 h 71"/>
                    <a:gd name="T30" fmla="*/ 18537 w 52"/>
                    <a:gd name="T31" fmla="*/ 19210 h 71"/>
                    <a:gd name="T32" fmla="*/ 18537 w 52"/>
                    <a:gd name="T33" fmla="*/ 16886 h 71"/>
                    <a:gd name="T34" fmla="*/ 20143 w 52"/>
                    <a:gd name="T35" fmla="*/ 15745 h 71"/>
                    <a:gd name="T36" fmla="*/ 20143 w 52"/>
                    <a:gd name="T37" fmla="*/ 14703 h 71"/>
                    <a:gd name="T38" fmla="*/ 21306 w 52"/>
                    <a:gd name="T39" fmla="*/ 13538 h 71"/>
                    <a:gd name="T40" fmla="*/ 21306 w 52"/>
                    <a:gd name="T41" fmla="*/ 9595 h 71"/>
                    <a:gd name="T42" fmla="*/ 20736 w 52"/>
                    <a:gd name="T43" fmla="*/ 7861 h 71"/>
                    <a:gd name="T44" fmla="*/ 19578 w 52"/>
                    <a:gd name="T45" fmla="*/ 6720 h 71"/>
                    <a:gd name="T46" fmla="*/ 20736 w 52"/>
                    <a:gd name="T47" fmla="*/ 5677 h 71"/>
                    <a:gd name="T48" fmla="*/ 20143 w 52"/>
                    <a:gd name="T49" fmla="*/ 3942 h 71"/>
                    <a:gd name="T50" fmla="*/ 16805 w 52"/>
                    <a:gd name="T51" fmla="*/ 2208 h 71"/>
                    <a:gd name="T52" fmla="*/ 14630 w 52"/>
                    <a:gd name="T53" fmla="*/ 1165 h 71"/>
                    <a:gd name="T54" fmla="*/ 11740 w 52"/>
                    <a:gd name="T55" fmla="*/ 570 h 71"/>
                    <a:gd name="T56" fmla="*/ 10130 w 52"/>
                    <a:gd name="T57" fmla="*/ 570 h 71"/>
                    <a:gd name="T58" fmla="*/ 8403 w 52"/>
                    <a:gd name="T59" fmla="*/ 1735 h 71"/>
                    <a:gd name="T60" fmla="*/ 8403 w 52"/>
                    <a:gd name="T61" fmla="*/ 3348 h 71"/>
                    <a:gd name="T62" fmla="*/ 8996 w 52"/>
                    <a:gd name="T63" fmla="*/ 3942 h 71"/>
                    <a:gd name="T64" fmla="*/ 8403 w 52"/>
                    <a:gd name="T65" fmla="*/ 4513 h 71"/>
                    <a:gd name="T66" fmla="*/ 7269 w 52"/>
                    <a:gd name="T67" fmla="*/ 5677 h 71"/>
                    <a:gd name="T68" fmla="*/ 6675 w 52"/>
                    <a:gd name="T69" fmla="*/ 7290 h 71"/>
                    <a:gd name="T70" fmla="*/ 6675 w 52"/>
                    <a:gd name="T71" fmla="*/ 9595 h 71"/>
                    <a:gd name="T72" fmla="*/ 5634 w 52"/>
                    <a:gd name="T73" fmla="*/ 9025 h 71"/>
                    <a:gd name="T74" fmla="*/ 5634 w 52"/>
                    <a:gd name="T75" fmla="*/ 7290 h 71"/>
                    <a:gd name="T76" fmla="*/ 5634 w 52"/>
                    <a:gd name="T77" fmla="*/ 6247 h 71"/>
                    <a:gd name="T78" fmla="*/ 4496 w 52"/>
                    <a:gd name="T79" fmla="*/ 7290 h 71"/>
                    <a:gd name="T80" fmla="*/ 4496 w 52"/>
                    <a:gd name="T81" fmla="*/ 9025 h 71"/>
                    <a:gd name="T82" fmla="*/ 2768 w 52"/>
                    <a:gd name="T83" fmla="*/ 9595 h 71"/>
                    <a:gd name="T84" fmla="*/ 2180 w 52"/>
                    <a:gd name="T85" fmla="*/ 10760 h 71"/>
                    <a:gd name="T86" fmla="*/ 1727 w 52"/>
                    <a:gd name="T87" fmla="*/ 12968 h 71"/>
                    <a:gd name="T88" fmla="*/ 1158 w 52"/>
                    <a:gd name="T89" fmla="*/ 15745 h 71"/>
                    <a:gd name="T90" fmla="*/ 569 w 52"/>
                    <a:gd name="T91" fmla="*/ 18050 h 71"/>
                    <a:gd name="T92" fmla="*/ 1158 w 52"/>
                    <a:gd name="T93" fmla="*/ 20828 h 71"/>
                    <a:gd name="T94" fmla="*/ 1158 w 52"/>
                    <a:gd name="T95" fmla="*/ 23153 h 71"/>
                    <a:gd name="T96" fmla="*/ 3338 w 52"/>
                    <a:gd name="T97" fmla="*/ 28236 h 71"/>
                    <a:gd name="T98" fmla="*/ 3907 w 52"/>
                    <a:gd name="T99" fmla="*/ 31013 h 71"/>
                    <a:gd name="T100" fmla="*/ 3907 w 52"/>
                    <a:gd name="T101" fmla="*/ 31583 h 71"/>
                    <a:gd name="T102" fmla="*/ 3338 w 52"/>
                    <a:gd name="T103" fmla="*/ 34956 h 71"/>
                    <a:gd name="T104" fmla="*/ 1158 w 52"/>
                    <a:gd name="T105" fmla="*/ 38874 h 71"/>
                    <a:gd name="T106" fmla="*/ 0 w 52"/>
                    <a:gd name="T107" fmla="*/ 40039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2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2332 w 83"/>
                    <a:gd name="T1" fmla="*/ 9044 h 41"/>
                    <a:gd name="T2" fmla="*/ 4523 w 83"/>
                    <a:gd name="T3" fmla="*/ 7307 h 41"/>
                    <a:gd name="T4" fmla="*/ 11379 w 83"/>
                    <a:gd name="T5" fmla="*/ 3356 h 41"/>
                    <a:gd name="T6" fmla="*/ 14761 w 83"/>
                    <a:gd name="T7" fmla="*/ 571 h 41"/>
                    <a:gd name="T8" fmla="*/ 17547 w 83"/>
                    <a:gd name="T9" fmla="*/ 571 h 41"/>
                    <a:gd name="T10" fmla="*/ 15907 w 83"/>
                    <a:gd name="T11" fmla="*/ 2332 h 41"/>
                    <a:gd name="T12" fmla="*/ 13023 w 83"/>
                    <a:gd name="T13" fmla="*/ 5117 h 41"/>
                    <a:gd name="T14" fmla="*/ 13023 w 83"/>
                    <a:gd name="T15" fmla="*/ 6854 h 41"/>
                    <a:gd name="T16" fmla="*/ 15907 w 83"/>
                    <a:gd name="T17" fmla="*/ 5688 h 41"/>
                    <a:gd name="T18" fmla="*/ 22070 w 83"/>
                    <a:gd name="T19" fmla="*/ 8473 h 41"/>
                    <a:gd name="T20" fmla="*/ 24407 w 83"/>
                    <a:gd name="T21" fmla="*/ 9044 h 41"/>
                    <a:gd name="T22" fmla="*/ 24978 w 83"/>
                    <a:gd name="T23" fmla="*/ 9639 h 41"/>
                    <a:gd name="T24" fmla="*/ 27764 w 83"/>
                    <a:gd name="T25" fmla="*/ 7307 h 41"/>
                    <a:gd name="T26" fmla="*/ 36240 w 83"/>
                    <a:gd name="T27" fmla="*/ 4522 h 41"/>
                    <a:gd name="T28" fmla="*/ 35669 w 83"/>
                    <a:gd name="T29" fmla="*/ 6259 h 41"/>
                    <a:gd name="T30" fmla="*/ 37406 w 83"/>
                    <a:gd name="T31" fmla="*/ 7902 h 41"/>
                    <a:gd name="T32" fmla="*/ 40788 w 83"/>
                    <a:gd name="T33" fmla="*/ 7307 h 41"/>
                    <a:gd name="T34" fmla="*/ 43096 w 83"/>
                    <a:gd name="T35" fmla="*/ 10210 h 41"/>
                    <a:gd name="T36" fmla="*/ 46477 w 83"/>
                    <a:gd name="T37" fmla="*/ 10805 h 41"/>
                    <a:gd name="T38" fmla="*/ 46477 w 83"/>
                    <a:gd name="T39" fmla="*/ 11849 h 41"/>
                    <a:gd name="T40" fmla="*/ 44740 w 83"/>
                    <a:gd name="T41" fmla="*/ 11849 h 41"/>
                    <a:gd name="T42" fmla="*/ 42525 w 83"/>
                    <a:gd name="T43" fmla="*/ 11849 h 41"/>
                    <a:gd name="T44" fmla="*/ 39143 w 83"/>
                    <a:gd name="T45" fmla="*/ 11849 h 41"/>
                    <a:gd name="T46" fmla="*/ 39143 w 83"/>
                    <a:gd name="T47" fmla="*/ 13585 h 41"/>
                    <a:gd name="T48" fmla="*/ 35191 w 83"/>
                    <a:gd name="T49" fmla="*/ 11849 h 41"/>
                    <a:gd name="T50" fmla="*/ 32312 w 83"/>
                    <a:gd name="T51" fmla="*/ 12990 h 41"/>
                    <a:gd name="T52" fmla="*/ 31141 w 83"/>
                    <a:gd name="T53" fmla="*/ 14156 h 41"/>
                    <a:gd name="T54" fmla="*/ 28360 w 83"/>
                    <a:gd name="T55" fmla="*/ 14156 h 41"/>
                    <a:gd name="T56" fmla="*/ 26022 w 83"/>
                    <a:gd name="T57" fmla="*/ 16941 h 41"/>
                    <a:gd name="T58" fmla="*/ 26593 w 83"/>
                    <a:gd name="T59" fmla="*/ 15898 h 41"/>
                    <a:gd name="T60" fmla="*/ 24978 w 83"/>
                    <a:gd name="T61" fmla="*/ 15898 h 41"/>
                    <a:gd name="T62" fmla="*/ 23812 w 83"/>
                    <a:gd name="T63" fmla="*/ 15322 h 41"/>
                    <a:gd name="T64" fmla="*/ 22665 w 83"/>
                    <a:gd name="T65" fmla="*/ 18107 h 41"/>
                    <a:gd name="T66" fmla="*/ 20455 w 83"/>
                    <a:gd name="T67" fmla="*/ 21463 h 41"/>
                    <a:gd name="T68" fmla="*/ 19284 w 83"/>
                    <a:gd name="T69" fmla="*/ 22059 h 41"/>
                    <a:gd name="T70" fmla="*/ 19860 w 83"/>
                    <a:gd name="T71" fmla="*/ 20439 h 41"/>
                    <a:gd name="T72" fmla="*/ 18118 w 83"/>
                    <a:gd name="T73" fmla="*/ 20439 h 41"/>
                    <a:gd name="T74" fmla="*/ 16951 w 83"/>
                    <a:gd name="T75" fmla="*/ 16371 h 41"/>
                    <a:gd name="T76" fmla="*/ 16503 w 83"/>
                    <a:gd name="T77" fmla="*/ 15898 h 41"/>
                    <a:gd name="T78" fmla="*/ 13023 w 83"/>
                    <a:gd name="T79" fmla="*/ 14751 h 41"/>
                    <a:gd name="T80" fmla="*/ 12428 w 83"/>
                    <a:gd name="T81" fmla="*/ 14751 h 41"/>
                    <a:gd name="T82" fmla="*/ 9071 w 83"/>
                    <a:gd name="T83" fmla="*/ 13585 h 41"/>
                    <a:gd name="T84" fmla="*/ 2332 w 83"/>
                    <a:gd name="T85" fmla="*/ 10805 h 41"/>
                    <a:gd name="T86" fmla="*/ 0 w 83"/>
                    <a:gd name="T87" fmla="*/ 963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43078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690 w 40"/>
                  <a:gd name="T1" fmla="*/ 2779 h 72"/>
                  <a:gd name="T2" fmla="*/ 2863 w 40"/>
                  <a:gd name="T3" fmla="*/ 25384 h 72"/>
                  <a:gd name="T4" fmla="*/ 2863 w 40"/>
                  <a:gd name="T5" fmla="*/ 25955 h 72"/>
                  <a:gd name="T6" fmla="*/ 2863 w 40"/>
                  <a:gd name="T7" fmla="*/ 26525 h 72"/>
                  <a:gd name="T8" fmla="*/ 2863 w 40"/>
                  <a:gd name="T9" fmla="*/ 27685 h 72"/>
                  <a:gd name="T10" fmla="*/ 3554 w 40"/>
                  <a:gd name="T11" fmla="*/ 29304 h 72"/>
                  <a:gd name="T12" fmla="*/ 4244 w 40"/>
                  <a:gd name="T13" fmla="*/ 31634 h 72"/>
                  <a:gd name="T14" fmla="*/ 2863 w 40"/>
                  <a:gd name="T15" fmla="*/ 33369 h 72"/>
                  <a:gd name="T16" fmla="*/ 2863 w 40"/>
                  <a:gd name="T17" fmla="*/ 33818 h 72"/>
                  <a:gd name="T18" fmla="*/ 1380 w 40"/>
                  <a:gd name="T19" fmla="*/ 35578 h 72"/>
                  <a:gd name="T20" fmla="*/ 0 w 40"/>
                  <a:gd name="T21" fmla="*/ 36719 h 72"/>
                  <a:gd name="T22" fmla="*/ 0 w 40"/>
                  <a:gd name="T23" fmla="*/ 38454 h 72"/>
                  <a:gd name="T24" fmla="*/ 0 w 40"/>
                  <a:gd name="T25" fmla="*/ 40092 h 72"/>
                  <a:gd name="T26" fmla="*/ 0 w 40"/>
                  <a:gd name="T27" fmla="*/ 40092 h 72"/>
                  <a:gd name="T28" fmla="*/ 0 w 40"/>
                  <a:gd name="T29" fmla="*/ 40662 h 72"/>
                  <a:gd name="T30" fmla="*/ 0 w 40"/>
                  <a:gd name="T31" fmla="*/ 40662 h 72"/>
                  <a:gd name="T32" fmla="*/ 690 w 40"/>
                  <a:gd name="T33" fmla="*/ 40662 h 72"/>
                  <a:gd name="T34" fmla="*/ 1380 w 40"/>
                  <a:gd name="T35" fmla="*/ 40662 h 72"/>
                  <a:gd name="T36" fmla="*/ 1380 w 40"/>
                  <a:gd name="T37" fmla="*/ 40092 h 72"/>
                  <a:gd name="T38" fmla="*/ 1380 w 40"/>
                  <a:gd name="T39" fmla="*/ 39497 h 72"/>
                  <a:gd name="T40" fmla="*/ 3554 w 40"/>
                  <a:gd name="T41" fmla="*/ 39497 h 72"/>
                  <a:gd name="T42" fmla="*/ 5598 w 40"/>
                  <a:gd name="T43" fmla="*/ 38927 h 72"/>
                  <a:gd name="T44" fmla="*/ 8461 w 40"/>
                  <a:gd name="T45" fmla="*/ 40092 h 72"/>
                  <a:gd name="T46" fmla="*/ 8461 w 40"/>
                  <a:gd name="T47" fmla="*/ 40092 h 72"/>
                  <a:gd name="T48" fmla="*/ 9152 w 40"/>
                  <a:gd name="T49" fmla="*/ 40092 h 72"/>
                  <a:gd name="T50" fmla="*/ 9842 w 40"/>
                  <a:gd name="T51" fmla="*/ 38454 h 72"/>
                  <a:gd name="T52" fmla="*/ 11191 w 40"/>
                  <a:gd name="T53" fmla="*/ 38454 h 72"/>
                  <a:gd name="T54" fmla="*/ 12015 w 40"/>
                  <a:gd name="T55" fmla="*/ 38927 h 72"/>
                  <a:gd name="T56" fmla="*/ 12705 w 40"/>
                  <a:gd name="T57" fmla="*/ 39497 h 72"/>
                  <a:gd name="T58" fmla="*/ 13395 w 40"/>
                  <a:gd name="T59" fmla="*/ 38927 h 72"/>
                  <a:gd name="T60" fmla="*/ 14060 w 40"/>
                  <a:gd name="T61" fmla="*/ 36719 h 72"/>
                  <a:gd name="T62" fmla="*/ 14744 w 40"/>
                  <a:gd name="T63" fmla="*/ 36148 h 72"/>
                  <a:gd name="T64" fmla="*/ 15435 w 40"/>
                  <a:gd name="T65" fmla="*/ 36148 h 72"/>
                  <a:gd name="T66" fmla="*/ 16949 w 40"/>
                  <a:gd name="T67" fmla="*/ 37313 h 72"/>
                  <a:gd name="T68" fmla="*/ 18988 w 40"/>
                  <a:gd name="T69" fmla="*/ 37313 h 72"/>
                  <a:gd name="T70" fmla="*/ 19678 w 40"/>
                  <a:gd name="T71" fmla="*/ 35578 h 72"/>
                  <a:gd name="T72" fmla="*/ 23206 w 40"/>
                  <a:gd name="T73" fmla="*/ 31634 h 72"/>
                  <a:gd name="T74" fmla="*/ 23206 w 40"/>
                  <a:gd name="T75" fmla="*/ 29898 h 72"/>
                  <a:gd name="T76" fmla="*/ 23896 w 40"/>
                  <a:gd name="T77" fmla="*/ 29898 h 72"/>
                  <a:gd name="T78" fmla="*/ 26100 w 40"/>
                  <a:gd name="T79" fmla="*/ 29898 h 72"/>
                  <a:gd name="T80" fmla="*/ 26759 w 40"/>
                  <a:gd name="T81" fmla="*/ 29304 h 72"/>
                  <a:gd name="T82" fmla="*/ 28140 w 40"/>
                  <a:gd name="T83" fmla="*/ 28850 h 72"/>
                  <a:gd name="T84" fmla="*/ 28140 w 40"/>
                  <a:gd name="T85" fmla="*/ 28256 h 72"/>
                  <a:gd name="T86" fmla="*/ 28140 w 40"/>
                  <a:gd name="T87" fmla="*/ 26525 h 72"/>
                  <a:gd name="T88" fmla="*/ 28140 w 40"/>
                  <a:gd name="T89" fmla="*/ 26525 h 72"/>
                  <a:gd name="T90" fmla="*/ 28140 w 40"/>
                  <a:gd name="T91" fmla="*/ 25384 h 72"/>
                  <a:gd name="T92" fmla="*/ 24586 w 40"/>
                  <a:gd name="T93" fmla="*/ 570 h 72"/>
                  <a:gd name="T94" fmla="*/ 24586 w 40"/>
                  <a:gd name="T95" fmla="*/ 0 h 72"/>
                  <a:gd name="T96" fmla="*/ 6288 w 40"/>
                  <a:gd name="T97" fmla="*/ 1736 h 72"/>
                  <a:gd name="T98" fmla="*/ 5598 w 40"/>
                  <a:gd name="T99" fmla="*/ 2306 h 72"/>
                  <a:gd name="T100" fmla="*/ 4244 w 40"/>
                  <a:gd name="T101" fmla="*/ 2779 h 72"/>
                  <a:gd name="T102" fmla="*/ 3554 w 40"/>
                  <a:gd name="T103" fmla="*/ 3349 h 72"/>
                  <a:gd name="T104" fmla="*/ 2045 w 40"/>
                  <a:gd name="T105" fmla="*/ 3349 h 72"/>
                  <a:gd name="T106" fmla="*/ 690 w 40"/>
                  <a:gd name="T107" fmla="*/ 2779 h 72"/>
                  <a:gd name="T108" fmla="*/ 690 w 40"/>
                  <a:gd name="T109" fmla="*/ 2779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9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28112 w 69"/>
                  <a:gd name="T1" fmla="*/ 29762 h 53"/>
                  <a:gd name="T2" fmla="*/ 25963 w 69"/>
                  <a:gd name="T3" fmla="*/ 29193 h 53"/>
                  <a:gd name="T4" fmla="*/ 25309 w 69"/>
                  <a:gd name="T5" fmla="*/ 26993 h 53"/>
                  <a:gd name="T6" fmla="*/ 22638 w 69"/>
                  <a:gd name="T7" fmla="*/ 24690 h 53"/>
                  <a:gd name="T8" fmla="*/ 21277 w 69"/>
                  <a:gd name="T9" fmla="*/ 21920 h 53"/>
                  <a:gd name="T10" fmla="*/ 19814 w 69"/>
                  <a:gd name="T11" fmla="*/ 20757 h 53"/>
                  <a:gd name="T12" fmla="*/ 17144 w 69"/>
                  <a:gd name="T13" fmla="*/ 19146 h 53"/>
                  <a:gd name="T14" fmla="*/ 15808 w 69"/>
                  <a:gd name="T15" fmla="*/ 17987 h 53"/>
                  <a:gd name="T16" fmla="*/ 15128 w 69"/>
                  <a:gd name="T17" fmla="*/ 16848 h 53"/>
                  <a:gd name="T18" fmla="*/ 10314 w 69"/>
                  <a:gd name="T19" fmla="*/ 14078 h 53"/>
                  <a:gd name="T20" fmla="*/ 8978 w 69"/>
                  <a:gd name="T21" fmla="*/ 12915 h 53"/>
                  <a:gd name="T22" fmla="*/ 6830 w 69"/>
                  <a:gd name="T23" fmla="*/ 10617 h 53"/>
                  <a:gd name="T24" fmla="*/ 5495 w 69"/>
                  <a:gd name="T25" fmla="*/ 9006 h 53"/>
                  <a:gd name="T26" fmla="*/ 680 w 69"/>
                  <a:gd name="T27" fmla="*/ 7842 h 53"/>
                  <a:gd name="T28" fmla="*/ 680 w 69"/>
                  <a:gd name="T29" fmla="*/ 5661 h 53"/>
                  <a:gd name="T30" fmla="*/ 2016 w 69"/>
                  <a:gd name="T31" fmla="*/ 4503 h 53"/>
                  <a:gd name="T32" fmla="*/ 2016 w 69"/>
                  <a:gd name="T33" fmla="*/ 3933 h 53"/>
                  <a:gd name="T34" fmla="*/ 5495 w 69"/>
                  <a:gd name="T35" fmla="*/ 2775 h 53"/>
                  <a:gd name="T36" fmla="*/ 8165 w 69"/>
                  <a:gd name="T37" fmla="*/ 1728 h 53"/>
                  <a:gd name="T38" fmla="*/ 8978 w 69"/>
                  <a:gd name="T39" fmla="*/ 1163 h 53"/>
                  <a:gd name="T40" fmla="*/ 21277 w 69"/>
                  <a:gd name="T41" fmla="*/ 570 h 53"/>
                  <a:gd name="T42" fmla="*/ 21277 w 69"/>
                  <a:gd name="T43" fmla="*/ 1163 h 53"/>
                  <a:gd name="T44" fmla="*/ 23973 w 69"/>
                  <a:gd name="T45" fmla="*/ 2181 h 53"/>
                  <a:gd name="T46" fmla="*/ 34942 w 69"/>
                  <a:gd name="T47" fmla="*/ 2181 h 53"/>
                  <a:gd name="T48" fmla="*/ 46586 w 69"/>
                  <a:gd name="T49" fmla="*/ 9575 h 53"/>
                  <a:gd name="T50" fmla="*/ 45251 w 69"/>
                  <a:gd name="T51" fmla="*/ 10617 h 53"/>
                  <a:gd name="T52" fmla="*/ 43107 w 69"/>
                  <a:gd name="T53" fmla="*/ 13508 h 53"/>
                  <a:gd name="T54" fmla="*/ 42452 w 69"/>
                  <a:gd name="T55" fmla="*/ 15689 h 53"/>
                  <a:gd name="T56" fmla="*/ 42452 w 69"/>
                  <a:gd name="T57" fmla="*/ 16848 h 53"/>
                  <a:gd name="T58" fmla="*/ 41117 w 69"/>
                  <a:gd name="T59" fmla="*/ 17417 h 53"/>
                  <a:gd name="T60" fmla="*/ 40436 w 69"/>
                  <a:gd name="T61" fmla="*/ 18576 h 53"/>
                  <a:gd name="T62" fmla="*/ 39101 w 69"/>
                  <a:gd name="T63" fmla="*/ 19623 h 53"/>
                  <a:gd name="T64" fmla="*/ 36277 w 69"/>
                  <a:gd name="T65" fmla="*/ 21920 h 53"/>
                  <a:gd name="T66" fmla="*/ 34287 w 69"/>
                  <a:gd name="T67" fmla="*/ 23079 h 53"/>
                  <a:gd name="T68" fmla="*/ 33607 w 69"/>
                  <a:gd name="T69" fmla="*/ 24101 h 53"/>
                  <a:gd name="T70" fmla="*/ 31458 w 69"/>
                  <a:gd name="T71" fmla="*/ 24690 h 53"/>
                  <a:gd name="T72" fmla="*/ 31458 w 69"/>
                  <a:gd name="T73" fmla="*/ 25260 h 53"/>
                  <a:gd name="T74" fmla="*/ 30803 w 69"/>
                  <a:gd name="T75" fmla="*/ 26423 h 53"/>
                  <a:gd name="T76" fmla="*/ 29473 w 69"/>
                  <a:gd name="T77" fmla="*/ 26993 h 53"/>
                  <a:gd name="T78" fmla="*/ 29473 w 69"/>
                  <a:gd name="T79" fmla="*/ 26993 h 53"/>
                  <a:gd name="T80" fmla="*/ 29473 w 69"/>
                  <a:gd name="T81" fmla="*/ 27557 h 53"/>
                  <a:gd name="T82" fmla="*/ 30123 w 69"/>
                  <a:gd name="T83" fmla="*/ 28034 h 53"/>
                  <a:gd name="T84" fmla="*/ 28793 w 69"/>
                  <a:gd name="T85" fmla="*/ 28604 h 53"/>
                  <a:gd name="T86" fmla="*/ 28112 w 69"/>
                  <a:gd name="T87" fmla="*/ 29193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80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6289 w 73"/>
                  <a:gd name="T1" fmla="*/ 23297 h 77"/>
                  <a:gd name="T2" fmla="*/ 7798 w 73"/>
                  <a:gd name="T3" fmla="*/ 25036 h 77"/>
                  <a:gd name="T4" fmla="*/ 9153 w 73"/>
                  <a:gd name="T5" fmla="*/ 26208 h 77"/>
                  <a:gd name="T6" fmla="*/ 9153 w 73"/>
                  <a:gd name="T7" fmla="*/ 27829 h 77"/>
                  <a:gd name="T8" fmla="*/ 9843 w 73"/>
                  <a:gd name="T9" fmla="*/ 28400 h 77"/>
                  <a:gd name="T10" fmla="*/ 9153 w 73"/>
                  <a:gd name="T11" fmla="*/ 31330 h 77"/>
                  <a:gd name="T12" fmla="*/ 8463 w 73"/>
                  <a:gd name="T13" fmla="*/ 34123 h 77"/>
                  <a:gd name="T14" fmla="*/ 9843 w 73"/>
                  <a:gd name="T15" fmla="*/ 38655 h 77"/>
                  <a:gd name="T16" fmla="*/ 11198 w 73"/>
                  <a:gd name="T17" fmla="*/ 40393 h 77"/>
                  <a:gd name="T18" fmla="*/ 12017 w 73"/>
                  <a:gd name="T19" fmla="*/ 42039 h 77"/>
                  <a:gd name="T20" fmla="*/ 12707 w 73"/>
                  <a:gd name="T21" fmla="*/ 43206 h 77"/>
                  <a:gd name="T22" fmla="*/ 40855 w 73"/>
                  <a:gd name="T23" fmla="*/ 43206 h 77"/>
                  <a:gd name="T24" fmla="*/ 42236 w 73"/>
                  <a:gd name="T25" fmla="*/ 43777 h 77"/>
                  <a:gd name="T26" fmla="*/ 41545 w 73"/>
                  <a:gd name="T27" fmla="*/ 40393 h 77"/>
                  <a:gd name="T28" fmla="*/ 42236 w 73"/>
                  <a:gd name="T29" fmla="*/ 39250 h 77"/>
                  <a:gd name="T30" fmla="*/ 45099 w 73"/>
                  <a:gd name="T31" fmla="*/ 39250 h 77"/>
                  <a:gd name="T32" fmla="*/ 47144 w 73"/>
                  <a:gd name="T33" fmla="*/ 39250 h 77"/>
                  <a:gd name="T34" fmla="*/ 47144 w 73"/>
                  <a:gd name="T35" fmla="*/ 36911 h 77"/>
                  <a:gd name="T36" fmla="*/ 47144 w 73"/>
                  <a:gd name="T37" fmla="*/ 35290 h 77"/>
                  <a:gd name="T38" fmla="*/ 48494 w 73"/>
                  <a:gd name="T39" fmla="*/ 30163 h 77"/>
                  <a:gd name="T40" fmla="*/ 50008 w 73"/>
                  <a:gd name="T41" fmla="*/ 27253 h 77"/>
                  <a:gd name="T42" fmla="*/ 51388 w 73"/>
                  <a:gd name="T43" fmla="*/ 26779 h 77"/>
                  <a:gd name="T44" fmla="*/ 51388 w 73"/>
                  <a:gd name="T45" fmla="*/ 26208 h 77"/>
                  <a:gd name="T46" fmla="*/ 50698 w 73"/>
                  <a:gd name="T47" fmla="*/ 26208 h 77"/>
                  <a:gd name="T48" fmla="*/ 48494 w 73"/>
                  <a:gd name="T49" fmla="*/ 25607 h 77"/>
                  <a:gd name="T50" fmla="*/ 47834 w 73"/>
                  <a:gd name="T51" fmla="*/ 23297 h 77"/>
                  <a:gd name="T52" fmla="*/ 45099 w 73"/>
                  <a:gd name="T53" fmla="*/ 21080 h 77"/>
                  <a:gd name="T54" fmla="*/ 43590 w 73"/>
                  <a:gd name="T55" fmla="*/ 18170 h 77"/>
                  <a:gd name="T56" fmla="*/ 42236 w 73"/>
                  <a:gd name="T57" fmla="*/ 17003 h 77"/>
                  <a:gd name="T58" fmla="*/ 39341 w 73"/>
                  <a:gd name="T59" fmla="*/ 15382 h 77"/>
                  <a:gd name="T60" fmla="*/ 37991 w 73"/>
                  <a:gd name="T61" fmla="*/ 14210 h 77"/>
                  <a:gd name="T62" fmla="*/ 37301 w 73"/>
                  <a:gd name="T63" fmla="*/ 13043 h 77"/>
                  <a:gd name="T64" fmla="*/ 32393 w 73"/>
                  <a:gd name="T65" fmla="*/ 10255 h 77"/>
                  <a:gd name="T66" fmla="*/ 31012 w 73"/>
                  <a:gd name="T67" fmla="*/ 9083 h 77"/>
                  <a:gd name="T68" fmla="*/ 28839 w 73"/>
                  <a:gd name="T69" fmla="*/ 6866 h 77"/>
                  <a:gd name="T70" fmla="*/ 27458 w 73"/>
                  <a:gd name="T71" fmla="*/ 5127 h 77"/>
                  <a:gd name="T72" fmla="*/ 22550 w 73"/>
                  <a:gd name="T73" fmla="*/ 3960 h 77"/>
                  <a:gd name="T74" fmla="*/ 22550 w 73"/>
                  <a:gd name="T75" fmla="*/ 1738 h 77"/>
                  <a:gd name="T76" fmla="*/ 23904 w 73"/>
                  <a:gd name="T77" fmla="*/ 571 h 77"/>
                  <a:gd name="T78" fmla="*/ 23904 w 73"/>
                  <a:gd name="T79" fmla="*/ 0 h 77"/>
                  <a:gd name="T80" fmla="*/ 0 w 73"/>
                  <a:gd name="T81" fmla="*/ 2788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3051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25201 w 62"/>
                <a:gd name="T1" fmla="*/ 1157 h 29"/>
                <a:gd name="T2" fmla="*/ 1348 w 62"/>
                <a:gd name="T3" fmla="*/ 9549 h 29"/>
                <a:gd name="T4" fmla="*/ 2861 w 62"/>
                <a:gd name="T5" fmla="*/ 8961 h 29"/>
                <a:gd name="T6" fmla="*/ 5588 w 62"/>
                <a:gd name="T7" fmla="*/ 7235 h 29"/>
                <a:gd name="T8" fmla="*/ 6936 w 62"/>
                <a:gd name="T9" fmla="*/ 6097 h 29"/>
                <a:gd name="T10" fmla="*/ 7759 w 62"/>
                <a:gd name="T11" fmla="*/ 5625 h 29"/>
                <a:gd name="T12" fmla="*/ 9796 w 62"/>
                <a:gd name="T13" fmla="*/ 5057 h 29"/>
                <a:gd name="T14" fmla="*/ 13341 w 62"/>
                <a:gd name="T15" fmla="*/ 3899 h 29"/>
                <a:gd name="T16" fmla="*/ 14720 w 62"/>
                <a:gd name="T17" fmla="*/ 4493 h 29"/>
                <a:gd name="T18" fmla="*/ 16068 w 62"/>
                <a:gd name="T19" fmla="*/ 4493 h 29"/>
                <a:gd name="T20" fmla="*/ 17576 w 62"/>
                <a:gd name="T21" fmla="*/ 6666 h 29"/>
                <a:gd name="T22" fmla="*/ 18929 w 62"/>
                <a:gd name="T23" fmla="*/ 6666 h 29"/>
                <a:gd name="T24" fmla="*/ 18929 w 62"/>
                <a:gd name="T25" fmla="*/ 7823 h 29"/>
                <a:gd name="T26" fmla="*/ 21785 w 62"/>
                <a:gd name="T27" fmla="*/ 8392 h 29"/>
                <a:gd name="T28" fmla="*/ 23827 w 62"/>
                <a:gd name="T29" fmla="*/ 9549 h 29"/>
                <a:gd name="T30" fmla="*/ 24512 w 62"/>
                <a:gd name="T31" fmla="*/ 10565 h 29"/>
                <a:gd name="T32" fmla="*/ 22474 w 62"/>
                <a:gd name="T33" fmla="*/ 14017 h 29"/>
                <a:gd name="T34" fmla="*/ 24512 w 62"/>
                <a:gd name="T35" fmla="*/ 15058 h 29"/>
                <a:gd name="T36" fmla="*/ 26683 w 62"/>
                <a:gd name="T37" fmla="*/ 15627 h 29"/>
                <a:gd name="T38" fmla="*/ 27372 w 62"/>
                <a:gd name="T39" fmla="*/ 15627 h 29"/>
                <a:gd name="T40" fmla="*/ 29410 w 62"/>
                <a:gd name="T41" fmla="*/ 15058 h 29"/>
                <a:gd name="T42" fmla="*/ 32270 w 62"/>
                <a:gd name="T43" fmla="*/ 16215 h 29"/>
                <a:gd name="T44" fmla="*/ 32960 w 62"/>
                <a:gd name="T45" fmla="*/ 15627 h 29"/>
                <a:gd name="T46" fmla="*/ 31607 w 62"/>
                <a:gd name="T47" fmla="*/ 14489 h 29"/>
                <a:gd name="T48" fmla="*/ 30789 w 62"/>
                <a:gd name="T49" fmla="*/ 14017 h 29"/>
                <a:gd name="T50" fmla="*/ 31607 w 62"/>
                <a:gd name="T51" fmla="*/ 13453 h 29"/>
                <a:gd name="T52" fmla="*/ 30789 w 62"/>
                <a:gd name="T53" fmla="*/ 12884 h 29"/>
                <a:gd name="T54" fmla="*/ 28751 w 62"/>
                <a:gd name="T55" fmla="*/ 10565 h 29"/>
                <a:gd name="T56" fmla="*/ 28751 w 62"/>
                <a:gd name="T57" fmla="*/ 8961 h 29"/>
                <a:gd name="T58" fmla="*/ 28751 w 62"/>
                <a:gd name="T59" fmla="*/ 6666 h 29"/>
                <a:gd name="T60" fmla="*/ 28751 w 62"/>
                <a:gd name="T61" fmla="*/ 5625 h 29"/>
                <a:gd name="T62" fmla="*/ 28751 w 62"/>
                <a:gd name="T63" fmla="*/ 5057 h 29"/>
                <a:gd name="T64" fmla="*/ 30789 w 62"/>
                <a:gd name="T65" fmla="*/ 3335 h 29"/>
                <a:gd name="T66" fmla="*/ 31607 w 62"/>
                <a:gd name="T67" fmla="*/ 2173 h 29"/>
                <a:gd name="T68" fmla="*/ 32960 w 62"/>
                <a:gd name="T69" fmla="*/ 2173 h 29"/>
                <a:gd name="T70" fmla="*/ 31607 w 62"/>
                <a:gd name="T71" fmla="*/ 4493 h 29"/>
                <a:gd name="T72" fmla="*/ 30789 w 62"/>
                <a:gd name="T73" fmla="*/ 5625 h 29"/>
                <a:gd name="T74" fmla="*/ 32270 w 62"/>
                <a:gd name="T75" fmla="*/ 6666 h 29"/>
                <a:gd name="T76" fmla="*/ 32270 w 62"/>
                <a:gd name="T77" fmla="*/ 8961 h 29"/>
                <a:gd name="T78" fmla="*/ 31607 w 62"/>
                <a:gd name="T79" fmla="*/ 10118 h 29"/>
                <a:gd name="T80" fmla="*/ 32270 w 62"/>
                <a:gd name="T81" fmla="*/ 10565 h 29"/>
                <a:gd name="T82" fmla="*/ 32270 w 62"/>
                <a:gd name="T83" fmla="*/ 11727 h 29"/>
                <a:gd name="T84" fmla="*/ 32960 w 62"/>
                <a:gd name="T85" fmla="*/ 13453 h 29"/>
                <a:gd name="T86" fmla="*/ 34997 w 62"/>
                <a:gd name="T87" fmla="*/ 14017 h 29"/>
                <a:gd name="T88" fmla="*/ 36505 w 62"/>
                <a:gd name="T89" fmla="*/ 13453 h 29"/>
                <a:gd name="T90" fmla="*/ 36505 w 62"/>
                <a:gd name="T91" fmla="*/ 14489 h 29"/>
                <a:gd name="T92" fmla="*/ 37194 w 62"/>
                <a:gd name="T93" fmla="*/ 15627 h 29"/>
                <a:gd name="T94" fmla="*/ 38542 w 62"/>
                <a:gd name="T95" fmla="*/ 16215 h 29"/>
                <a:gd name="T96" fmla="*/ 39232 w 62"/>
                <a:gd name="T97" fmla="*/ 15627 h 29"/>
                <a:gd name="T98" fmla="*/ 42782 w 62"/>
                <a:gd name="T99" fmla="*/ 14489 h 29"/>
                <a:gd name="T100" fmla="*/ 43441 w 62"/>
                <a:gd name="T101" fmla="*/ 10565 h 29"/>
                <a:gd name="T102" fmla="*/ 37858 w 62"/>
                <a:gd name="T103" fmla="*/ 11727 h 29"/>
                <a:gd name="T104" fmla="*/ 329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2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10410 w 15"/>
                <a:gd name="T1" fmla="*/ 12407 h 24"/>
                <a:gd name="T2" fmla="*/ 10410 w 15"/>
                <a:gd name="T3" fmla="*/ 11359 h 24"/>
                <a:gd name="T4" fmla="*/ 9748 w 15"/>
                <a:gd name="T5" fmla="*/ 10194 h 24"/>
                <a:gd name="T6" fmla="*/ 8378 w 15"/>
                <a:gd name="T7" fmla="*/ 9033 h 24"/>
                <a:gd name="T8" fmla="*/ 6904 w 15"/>
                <a:gd name="T9" fmla="*/ 8463 h 24"/>
                <a:gd name="T10" fmla="*/ 6216 w 15"/>
                <a:gd name="T11" fmla="*/ 7893 h 24"/>
                <a:gd name="T12" fmla="*/ 6216 w 15"/>
                <a:gd name="T13" fmla="*/ 6728 h 24"/>
                <a:gd name="T14" fmla="*/ 4877 w 15"/>
                <a:gd name="T15" fmla="*/ 5109 h 24"/>
                <a:gd name="T16" fmla="*/ 4189 w 15"/>
                <a:gd name="T17" fmla="*/ 4514 h 24"/>
                <a:gd name="T18" fmla="*/ 3506 w 15"/>
                <a:gd name="T19" fmla="*/ 3349 h 24"/>
                <a:gd name="T20" fmla="*/ 2844 w 15"/>
                <a:gd name="T21" fmla="*/ 2779 h 24"/>
                <a:gd name="T22" fmla="*/ 2844 w 15"/>
                <a:gd name="T23" fmla="*/ 2330 h 24"/>
                <a:gd name="T24" fmla="*/ 2844 w 15"/>
                <a:gd name="T25" fmla="*/ 2330 h 24"/>
                <a:gd name="T26" fmla="*/ 2844 w 15"/>
                <a:gd name="T27" fmla="*/ 1736 h 24"/>
                <a:gd name="T28" fmla="*/ 3506 w 15"/>
                <a:gd name="T29" fmla="*/ 0 h 24"/>
                <a:gd name="T30" fmla="*/ 2844 w 15"/>
                <a:gd name="T31" fmla="*/ 0 h 24"/>
                <a:gd name="T32" fmla="*/ 1345 w 15"/>
                <a:gd name="T33" fmla="*/ 0 h 24"/>
                <a:gd name="T34" fmla="*/ 683 w 15"/>
                <a:gd name="T35" fmla="*/ 570 h 24"/>
                <a:gd name="T36" fmla="*/ 683 w 15"/>
                <a:gd name="T37" fmla="*/ 1165 h 24"/>
                <a:gd name="T38" fmla="*/ 683 w 15"/>
                <a:gd name="T39" fmla="*/ 1736 h 24"/>
                <a:gd name="T40" fmla="*/ 0 w 15"/>
                <a:gd name="T41" fmla="*/ 1736 h 24"/>
                <a:gd name="T42" fmla="*/ 4877 w 15"/>
                <a:gd name="T43" fmla="*/ 13548 h 24"/>
                <a:gd name="T44" fmla="*/ 10410 w 15"/>
                <a:gd name="T45" fmla="*/ 12407 h 24"/>
                <a:gd name="T46" fmla="*/ 10410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3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27 w 19"/>
                <a:gd name="T5" fmla="*/ 19299 h 42"/>
                <a:gd name="T6" fmla="*/ 4120 w 19"/>
                <a:gd name="T7" fmla="*/ 21037 h 42"/>
                <a:gd name="T8" fmla="*/ 6126 w 19"/>
                <a:gd name="T9" fmla="*/ 21515 h 42"/>
                <a:gd name="T10" fmla="*/ 6775 w 19"/>
                <a:gd name="T11" fmla="*/ 22682 h 42"/>
                <a:gd name="T12" fmla="*/ 7454 w 19"/>
                <a:gd name="T13" fmla="*/ 23848 h 42"/>
                <a:gd name="T14" fmla="*/ 8781 w 19"/>
                <a:gd name="T15" fmla="*/ 22086 h 42"/>
                <a:gd name="T16" fmla="*/ 9435 w 19"/>
                <a:gd name="T17" fmla="*/ 19895 h 42"/>
                <a:gd name="T18" fmla="*/ 11574 w 19"/>
                <a:gd name="T19" fmla="*/ 16986 h 42"/>
                <a:gd name="T20" fmla="*/ 12901 w 19"/>
                <a:gd name="T21" fmla="*/ 14770 h 42"/>
                <a:gd name="T22" fmla="*/ 12248 w 19"/>
                <a:gd name="T23" fmla="*/ 10816 h 42"/>
                <a:gd name="T24" fmla="*/ 11574 w 19"/>
                <a:gd name="T25" fmla="*/ 7312 h 42"/>
                <a:gd name="T26" fmla="*/ 9435 w 19"/>
                <a:gd name="T27" fmla="*/ 7907 h 42"/>
                <a:gd name="T28" fmla="*/ 8781 w 19"/>
                <a:gd name="T29" fmla="*/ 7907 h 42"/>
                <a:gd name="T30" fmla="*/ 8107 w 19"/>
                <a:gd name="T31" fmla="*/ 7907 h 42"/>
                <a:gd name="T32" fmla="*/ 8781 w 19"/>
                <a:gd name="T33" fmla="*/ 6292 h 42"/>
                <a:gd name="T34" fmla="*/ 9435 w 19"/>
                <a:gd name="T35" fmla="*/ 6292 h 42"/>
                <a:gd name="T36" fmla="*/ 10241 w 19"/>
                <a:gd name="T37" fmla="*/ 4525 h 42"/>
                <a:gd name="T38" fmla="*/ 10920 w 19"/>
                <a:gd name="T39" fmla="*/ 3383 h 42"/>
                <a:gd name="T40" fmla="*/ 2660 w 19"/>
                <a:gd name="T41" fmla="*/ 0 h 42"/>
                <a:gd name="T42" fmla="*/ 2006 w 19"/>
                <a:gd name="T43" fmla="*/ 1167 h 42"/>
                <a:gd name="T44" fmla="*/ 1327 w 19"/>
                <a:gd name="T45" fmla="*/ 3383 h 42"/>
                <a:gd name="T46" fmla="*/ 0 w 19"/>
                <a:gd name="T47" fmla="*/ 4525 h 42"/>
                <a:gd name="T48" fmla="*/ 679 w 19"/>
                <a:gd name="T49" fmla="*/ 5120 h 42"/>
                <a:gd name="T50" fmla="*/ 679 w 19"/>
                <a:gd name="T51" fmla="*/ 6292 h 42"/>
                <a:gd name="T52" fmla="*/ 679 w 19"/>
                <a:gd name="T53" fmla="*/ 8483 h 42"/>
                <a:gd name="T54" fmla="*/ 2006 w 19"/>
                <a:gd name="T55" fmla="*/ 9650 h 42"/>
                <a:gd name="T56" fmla="*/ 3466 w 19"/>
                <a:gd name="T57" fmla="*/ 10245 h 42"/>
                <a:gd name="T58" fmla="*/ 4794 w 19"/>
                <a:gd name="T59" fmla="*/ 10816 h 42"/>
                <a:gd name="T60" fmla="*/ 6126 w 19"/>
                <a:gd name="T61" fmla="*/ 11983 h 42"/>
                <a:gd name="T62" fmla="*/ 2660 w 19"/>
                <a:gd name="T63" fmla="*/ 13603 h 42"/>
                <a:gd name="T64" fmla="*/ 679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4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5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6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7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8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3059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43060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1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2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3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4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5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6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7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3011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43012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3013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4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5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6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7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8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9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20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21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7109561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93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440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4047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44048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680 w 90"/>
                  <a:gd name="T1" fmla="*/ 22638 h 66"/>
                  <a:gd name="T2" fmla="*/ 0 w 90"/>
                  <a:gd name="T3" fmla="*/ 22638 h 66"/>
                  <a:gd name="T4" fmla="*/ 680 w 90"/>
                  <a:gd name="T5" fmla="*/ 21018 h 66"/>
                  <a:gd name="T6" fmla="*/ 680 w 90"/>
                  <a:gd name="T7" fmla="*/ 19852 h 66"/>
                  <a:gd name="T8" fmla="*/ 680 w 90"/>
                  <a:gd name="T9" fmla="*/ 19852 h 66"/>
                  <a:gd name="T10" fmla="*/ 1334 w 90"/>
                  <a:gd name="T11" fmla="*/ 20447 h 66"/>
                  <a:gd name="T12" fmla="*/ 680 w 90"/>
                  <a:gd name="T13" fmla="*/ 21018 h 66"/>
                  <a:gd name="T14" fmla="*/ 2014 w 90"/>
                  <a:gd name="T15" fmla="*/ 20447 h 66"/>
                  <a:gd name="T16" fmla="*/ 2014 w 90"/>
                  <a:gd name="T17" fmla="*/ 19852 h 66"/>
                  <a:gd name="T18" fmla="*/ 2014 w 90"/>
                  <a:gd name="T19" fmla="*/ 18686 h 66"/>
                  <a:gd name="T20" fmla="*/ 1334 w 90"/>
                  <a:gd name="T21" fmla="*/ 16949 h 66"/>
                  <a:gd name="T22" fmla="*/ 2014 w 90"/>
                  <a:gd name="T23" fmla="*/ 16949 h 66"/>
                  <a:gd name="T24" fmla="*/ 3476 w 90"/>
                  <a:gd name="T25" fmla="*/ 16378 h 66"/>
                  <a:gd name="T26" fmla="*/ 2663 w 90"/>
                  <a:gd name="T27" fmla="*/ 15900 h 66"/>
                  <a:gd name="T28" fmla="*/ 2014 w 90"/>
                  <a:gd name="T29" fmla="*/ 16378 h 66"/>
                  <a:gd name="T30" fmla="*/ 2014 w 90"/>
                  <a:gd name="T31" fmla="*/ 14163 h 66"/>
                  <a:gd name="T32" fmla="*/ 2014 w 90"/>
                  <a:gd name="T33" fmla="*/ 12426 h 66"/>
                  <a:gd name="T34" fmla="*/ 2014 w 90"/>
                  <a:gd name="T35" fmla="*/ 9640 h 66"/>
                  <a:gd name="T36" fmla="*/ 1334 w 90"/>
                  <a:gd name="T37" fmla="*/ 6259 h 66"/>
                  <a:gd name="T38" fmla="*/ 1334 w 90"/>
                  <a:gd name="T39" fmla="*/ 3357 h 66"/>
                  <a:gd name="T40" fmla="*/ 7472 w 90"/>
                  <a:gd name="T41" fmla="*/ 5118 h 66"/>
                  <a:gd name="T42" fmla="*/ 12957 w 90"/>
                  <a:gd name="T43" fmla="*/ 7308 h 66"/>
                  <a:gd name="T44" fmla="*/ 15752 w 90"/>
                  <a:gd name="T45" fmla="*/ 7904 h 66"/>
                  <a:gd name="T46" fmla="*/ 16432 w 90"/>
                  <a:gd name="T47" fmla="*/ 8474 h 66"/>
                  <a:gd name="T48" fmla="*/ 16432 w 90"/>
                  <a:gd name="T49" fmla="*/ 11377 h 66"/>
                  <a:gd name="T50" fmla="*/ 14945 w 90"/>
                  <a:gd name="T51" fmla="*/ 12997 h 66"/>
                  <a:gd name="T52" fmla="*/ 14945 w 90"/>
                  <a:gd name="T53" fmla="*/ 14163 h 66"/>
                  <a:gd name="T54" fmla="*/ 14945 w 90"/>
                  <a:gd name="T55" fmla="*/ 15329 h 66"/>
                  <a:gd name="T56" fmla="*/ 15752 w 90"/>
                  <a:gd name="T57" fmla="*/ 15900 h 66"/>
                  <a:gd name="T58" fmla="*/ 17086 w 90"/>
                  <a:gd name="T59" fmla="*/ 13592 h 66"/>
                  <a:gd name="T60" fmla="*/ 18415 w 90"/>
                  <a:gd name="T61" fmla="*/ 11855 h 66"/>
                  <a:gd name="T62" fmla="*/ 19749 w 90"/>
                  <a:gd name="T63" fmla="*/ 10211 h 66"/>
                  <a:gd name="T64" fmla="*/ 17766 w 90"/>
                  <a:gd name="T65" fmla="*/ 5689 h 66"/>
                  <a:gd name="T66" fmla="*/ 18415 w 90"/>
                  <a:gd name="T67" fmla="*/ 5118 h 66"/>
                  <a:gd name="T68" fmla="*/ 19749 w 90"/>
                  <a:gd name="T69" fmla="*/ 3952 h 66"/>
                  <a:gd name="T70" fmla="*/ 18415 w 90"/>
                  <a:gd name="T71" fmla="*/ 2786 h 66"/>
                  <a:gd name="T72" fmla="*/ 18415 w 90"/>
                  <a:gd name="T73" fmla="*/ 0 h 66"/>
                  <a:gd name="T74" fmla="*/ 42320 w 90"/>
                  <a:gd name="T75" fmla="*/ 5118 h 66"/>
                  <a:gd name="T76" fmla="*/ 61415 w 90"/>
                  <a:gd name="T77" fmla="*/ 9070 h 66"/>
                  <a:gd name="T78" fmla="*/ 54597 w 90"/>
                  <a:gd name="T79" fmla="*/ 33444 h 66"/>
                  <a:gd name="T80" fmla="*/ 54597 w 90"/>
                  <a:gd name="T81" fmla="*/ 34015 h 66"/>
                  <a:gd name="T82" fmla="*/ 54597 w 90"/>
                  <a:gd name="T83" fmla="*/ 34610 h 66"/>
                  <a:gd name="T84" fmla="*/ 55277 w 90"/>
                  <a:gd name="T85" fmla="*/ 35654 h 66"/>
                  <a:gd name="T86" fmla="*/ 54597 w 90"/>
                  <a:gd name="T87" fmla="*/ 36230 h 66"/>
                  <a:gd name="T88" fmla="*/ 54597 w 90"/>
                  <a:gd name="T89" fmla="*/ 37396 h 66"/>
                  <a:gd name="T90" fmla="*/ 37516 w 90"/>
                  <a:gd name="T91" fmla="*/ 34610 h 66"/>
                  <a:gd name="T92" fmla="*/ 35527 w 90"/>
                  <a:gd name="T93" fmla="*/ 34610 h 66"/>
                  <a:gd name="T94" fmla="*/ 34168 w 90"/>
                  <a:gd name="T95" fmla="*/ 34015 h 66"/>
                  <a:gd name="T96" fmla="*/ 32052 w 90"/>
                  <a:gd name="T97" fmla="*/ 34610 h 66"/>
                  <a:gd name="T98" fmla="*/ 30043 w 90"/>
                  <a:gd name="T99" fmla="*/ 34015 h 66"/>
                  <a:gd name="T100" fmla="*/ 28029 w 90"/>
                  <a:gd name="T101" fmla="*/ 34610 h 66"/>
                  <a:gd name="T102" fmla="*/ 25234 w 90"/>
                  <a:gd name="T103" fmla="*/ 34015 h 66"/>
                  <a:gd name="T104" fmla="*/ 20429 w 90"/>
                  <a:gd name="T105" fmla="*/ 34015 h 66"/>
                  <a:gd name="T106" fmla="*/ 16432 w 90"/>
                  <a:gd name="T107" fmla="*/ 32873 h 66"/>
                  <a:gd name="T108" fmla="*/ 12957 w 90"/>
                  <a:gd name="T109" fmla="*/ 32873 h 66"/>
                  <a:gd name="T110" fmla="*/ 8152 w 90"/>
                  <a:gd name="T111" fmla="*/ 31707 h 66"/>
                  <a:gd name="T112" fmla="*/ 7472 w 90"/>
                  <a:gd name="T113" fmla="*/ 28326 h 66"/>
                  <a:gd name="T114" fmla="*/ 7472 w 90"/>
                  <a:gd name="T115" fmla="*/ 26589 h 66"/>
                  <a:gd name="T116" fmla="*/ 4804 w 90"/>
                  <a:gd name="T117" fmla="*/ 24970 h 66"/>
                  <a:gd name="T118" fmla="*/ 4130 w 90"/>
                  <a:gd name="T119" fmla="*/ 24399 h 66"/>
                  <a:gd name="T120" fmla="*/ 2014 w 90"/>
                  <a:gd name="T121" fmla="*/ 23804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49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4831 w 81"/>
                  <a:gd name="T1" fmla="*/ 48594 h 130"/>
                  <a:gd name="T2" fmla="*/ 5513 w 81"/>
                  <a:gd name="T3" fmla="*/ 46404 h 130"/>
                  <a:gd name="T4" fmla="*/ 6194 w 81"/>
                  <a:gd name="T5" fmla="*/ 45809 h 130"/>
                  <a:gd name="T6" fmla="*/ 6194 w 81"/>
                  <a:gd name="T7" fmla="*/ 44668 h 130"/>
                  <a:gd name="T8" fmla="*/ 4176 w 81"/>
                  <a:gd name="T9" fmla="*/ 43619 h 130"/>
                  <a:gd name="T10" fmla="*/ 6850 w 81"/>
                  <a:gd name="T11" fmla="*/ 39552 h 130"/>
                  <a:gd name="T12" fmla="*/ 9002 w 81"/>
                  <a:gd name="T13" fmla="*/ 38508 h 130"/>
                  <a:gd name="T14" fmla="*/ 9688 w 81"/>
                  <a:gd name="T15" fmla="*/ 37343 h 130"/>
                  <a:gd name="T16" fmla="*/ 13731 w 81"/>
                  <a:gd name="T17" fmla="*/ 30515 h 130"/>
                  <a:gd name="T18" fmla="*/ 11707 w 81"/>
                  <a:gd name="T19" fmla="*/ 29920 h 130"/>
                  <a:gd name="T20" fmla="*/ 11026 w 81"/>
                  <a:gd name="T21" fmla="*/ 28306 h 130"/>
                  <a:gd name="T22" fmla="*/ 11026 w 81"/>
                  <a:gd name="T23" fmla="*/ 26569 h 130"/>
                  <a:gd name="T24" fmla="*/ 11026 w 81"/>
                  <a:gd name="T25" fmla="*/ 25404 h 130"/>
                  <a:gd name="T26" fmla="*/ 11026 w 81"/>
                  <a:gd name="T27" fmla="*/ 24355 h 130"/>
                  <a:gd name="T28" fmla="*/ 17876 w 81"/>
                  <a:gd name="T29" fmla="*/ 0 h 130"/>
                  <a:gd name="T30" fmla="*/ 23389 w 81"/>
                  <a:gd name="T31" fmla="*/ 10798 h 130"/>
                  <a:gd name="T32" fmla="*/ 24751 w 81"/>
                  <a:gd name="T33" fmla="*/ 14723 h 130"/>
                  <a:gd name="T34" fmla="*/ 24070 w 81"/>
                  <a:gd name="T35" fmla="*/ 16362 h 130"/>
                  <a:gd name="T36" fmla="*/ 25540 w 81"/>
                  <a:gd name="T37" fmla="*/ 17503 h 130"/>
                  <a:gd name="T38" fmla="*/ 28927 w 81"/>
                  <a:gd name="T39" fmla="*/ 22049 h 130"/>
                  <a:gd name="T40" fmla="*/ 29583 w 81"/>
                  <a:gd name="T41" fmla="*/ 24355 h 130"/>
                  <a:gd name="T42" fmla="*/ 31079 w 81"/>
                  <a:gd name="T43" fmla="*/ 25404 h 130"/>
                  <a:gd name="T44" fmla="*/ 33758 w 81"/>
                  <a:gd name="T45" fmla="*/ 25974 h 130"/>
                  <a:gd name="T46" fmla="*/ 31735 w 81"/>
                  <a:gd name="T47" fmla="*/ 29471 h 130"/>
                  <a:gd name="T48" fmla="*/ 31079 w 81"/>
                  <a:gd name="T49" fmla="*/ 31656 h 130"/>
                  <a:gd name="T50" fmla="*/ 31079 w 81"/>
                  <a:gd name="T51" fmla="*/ 32251 h 130"/>
                  <a:gd name="T52" fmla="*/ 29583 w 81"/>
                  <a:gd name="T53" fmla="*/ 33987 h 130"/>
                  <a:gd name="T54" fmla="*/ 29583 w 81"/>
                  <a:gd name="T55" fmla="*/ 35036 h 130"/>
                  <a:gd name="T56" fmla="*/ 31735 w 81"/>
                  <a:gd name="T57" fmla="*/ 36772 h 130"/>
                  <a:gd name="T58" fmla="*/ 34440 w 81"/>
                  <a:gd name="T59" fmla="*/ 34441 h 130"/>
                  <a:gd name="T60" fmla="*/ 35096 w 81"/>
                  <a:gd name="T61" fmla="*/ 35606 h 130"/>
                  <a:gd name="T62" fmla="*/ 35777 w 81"/>
                  <a:gd name="T63" fmla="*/ 36201 h 130"/>
                  <a:gd name="T64" fmla="*/ 35777 w 81"/>
                  <a:gd name="T65" fmla="*/ 39103 h 130"/>
                  <a:gd name="T66" fmla="*/ 37248 w 81"/>
                  <a:gd name="T67" fmla="*/ 41883 h 130"/>
                  <a:gd name="T68" fmla="*/ 36592 w 81"/>
                  <a:gd name="T69" fmla="*/ 43024 h 130"/>
                  <a:gd name="T70" fmla="*/ 38585 w 81"/>
                  <a:gd name="T71" fmla="*/ 44073 h 130"/>
                  <a:gd name="T72" fmla="*/ 39271 w 81"/>
                  <a:gd name="T73" fmla="*/ 45809 h 130"/>
                  <a:gd name="T74" fmla="*/ 39271 w 81"/>
                  <a:gd name="T75" fmla="*/ 47570 h 130"/>
                  <a:gd name="T76" fmla="*/ 40609 w 81"/>
                  <a:gd name="T77" fmla="*/ 49184 h 130"/>
                  <a:gd name="T78" fmla="*/ 42105 w 81"/>
                  <a:gd name="T79" fmla="*/ 47570 h 130"/>
                  <a:gd name="T80" fmla="*/ 44784 w 81"/>
                  <a:gd name="T81" fmla="*/ 48594 h 130"/>
                  <a:gd name="T82" fmla="*/ 46121 w 81"/>
                  <a:gd name="T83" fmla="*/ 47570 h 130"/>
                  <a:gd name="T84" fmla="*/ 48955 w 81"/>
                  <a:gd name="T85" fmla="*/ 48140 h 130"/>
                  <a:gd name="T86" fmla="*/ 50297 w 81"/>
                  <a:gd name="T87" fmla="*/ 48594 h 130"/>
                  <a:gd name="T88" fmla="*/ 52316 w 81"/>
                  <a:gd name="T89" fmla="*/ 47570 h 130"/>
                  <a:gd name="T90" fmla="*/ 54467 w 81"/>
                  <a:gd name="T91" fmla="*/ 48140 h 130"/>
                  <a:gd name="T92" fmla="*/ 55805 w 81"/>
                  <a:gd name="T93" fmla="*/ 49759 h 130"/>
                  <a:gd name="T94" fmla="*/ 50978 w 81"/>
                  <a:gd name="T95" fmla="*/ 73539 h 130"/>
                  <a:gd name="T96" fmla="*/ 0 w 81"/>
                  <a:gd name="T97" fmla="*/ 65643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50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32952 w 138"/>
                  <a:gd name="T1" fmla="*/ 43419 h 87"/>
                  <a:gd name="T2" fmla="*/ 30803 w 138"/>
                  <a:gd name="T3" fmla="*/ 47337 h 87"/>
                  <a:gd name="T4" fmla="*/ 29473 w 138"/>
                  <a:gd name="T5" fmla="*/ 45154 h 87"/>
                  <a:gd name="T6" fmla="*/ 28793 w 138"/>
                  <a:gd name="T7" fmla="*/ 46884 h 87"/>
                  <a:gd name="T8" fmla="*/ 25963 w 138"/>
                  <a:gd name="T9" fmla="*/ 46884 h 87"/>
                  <a:gd name="T10" fmla="*/ 22638 w 138"/>
                  <a:gd name="T11" fmla="*/ 46294 h 87"/>
                  <a:gd name="T12" fmla="*/ 21958 w 138"/>
                  <a:gd name="T13" fmla="*/ 46294 h 87"/>
                  <a:gd name="T14" fmla="*/ 19814 w 138"/>
                  <a:gd name="T15" fmla="*/ 46294 h 87"/>
                  <a:gd name="T16" fmla="*/ 17798 w 138"/>
                  <a:gd name="T17" fmla="*/ 46294 h 87"/>
                  <a:gd name="T18" fmla="*/ 16463 w 138"/>
                  <a:gd name="T19" fmla="*/ 46884 h 87"/>
                  <a:gd name="T20" fmla="*/ 15808 w 138"/>
                  <a:gd name="T21" fmla="*/ 45154 h 87"/>
                  <a:gd name="T22" fmla="*/ 15808 w 138"/>
                  <a:gd name="T23" fmla="*/ 43419 h 87"/>
                  <a:gd name="T24" fmla="*/ 13665 w 138"/>
                  <a:gd name="T25" fmla="*/ 42371 h 87"/>
                  <a:gd name="T26" fmla="*/ 13665 w 138"/>
                  <a:gd name="T27" fmla="*/ 40641 h 87"/>
                  <a:gd name="T28" fmla="*/ 12329 w 138"/>
                  <a:gd name="T29" fmla="*/ 38906 h 87"/>
                  <a:gd name="T30" fmla="*/ 12329 w 138"/>
                  <a:gd name="T31" fmla="*/ 35533 h 87"/>
                  <a:gd name="T32" fmla="*/ 11649 w 138"/>
                  <a:gd name="T33" fmla="*/ 33798 h 87"/>
                  <a:gd name="T34" fmla="*/ 10994 w 138"/>
                  <a:gd name="T35" fmla="*/ 33345 h 87"/>
                  <a:gd name="T36" fmla="*/ 10314 w 138"/>
                  <a:gd name="T37" fmla="*/ 33345 h 87"/>
                  <a:gd name="T38" fmla="*/ 7485 w 138"/>
                  <a:gd name="T39" fmla="*/ 34963 h 87"/>
                  <a:gd name="T40" fmla="*/ 6149 w 138"/>
                  <a:gd name="T41" fmla="*/ 32755 h 87"/>
                  <a:gd name="T42" fmla="*/ 6149 w 138"/>
                  <a:gd name="T43" fmla="*/ 31590 h 87"/>
                  <a:gd name="T44" fmla="*/ 7485 w 138"/>
                  <a:gd name="T45" fmla="*/ 29855 h 87"/>
                  <a:gd name="T46" fmla="*/ 7485 w 138"/>
                  <a:gd name="T47" fmla="*/ 28242 h 87"/>
                  <a:gd name="T48" fmla="*/ 8165 w 138"/>
                  <a:gd name="T49" fmla="*/ 27078 h 87"/>
                  <a:gd name="T50" fmla="*/ 9633 w 138"/>
                  <a:gd name="T51" fmla="*/ 23729 h 87"/>
                  <a:gd name="T52" fmla="*/ 7485 w 138"/>
                  <a:gd name="T53" fmla="*/ 22565 h 87"/>
                  <a:gd name="T54" fmla="*/ 5495 w 138"/>
                  <a:gd name="T55" fmla="*/ 21424 h 87"/>
                  <a:gd name="T56" fmla="*/ 4159 w 138"/>
                  <a:gd name="T57" fmla="*/ 17481 h 87"/>
                  <a:gd name="T58" fmla="*/ 1335 w 138"/>
                  <a:gd name="T59" fmla="*/ 15274 h 87"/>
                  <a:gd name="T60" fmla="*/ 1335 w 138"/>
                  <a:gd name="T61" fmla="*/ 14133 h 87"/>
                  <a:gd name="T62" fmla="*/ 1335 w 138"/>
                  <a:gd name="T63" fmla="*/ 11234 h 87"/>
                  <a:gd name="T64" fmla="*/ 2016 w 138"/>
                  <a:gd name="T65" fmla="*/ 0 h 87"/>
                  <a:gd name="T66" fmla="*/ 33607 w 138"/>
                  <a:gd name="T67" fmla="*/ 4513 h 87"/>
                  <a:gd name="T68" fmla="*/ 94537 w 138"/>
                  <a:gd name="T69" fmla="*/ 10761 h 87"/>
                  <a:gd name="T70" fmla="*/ 90373 w 138"/>
                  <a:gd name="T71" fmla="*/ 49072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44051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44052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29135 h 55"/>
                    <a:gd name="T2" fmla="*/ 3489 w 89"/>
                    <a:gd name="T3" fmla="*/ 0 h 55"/>
                    <a:gd name="T4" fmla="*/ 30270 w 89"/>
                    <a:gd name="T5" fmla="*/ 1746 h 55"/>
                    <a:gd name="T6" fmla="*/ 56493 w 89"/>
                    <a:gd name="T7" fmla="*/ 2343 h 55"/>
                    <a:gd name="T8" fmla="*/ 56493 w 89"/>
                    <a:gd name="T9" fmla="*/ 2798 h 55"/>
                    <a:gd name="T10" fmla="*/ 57174 w 89"/>
                    <a:gd name="T11" fmla="*/ 5145 h 55"/>
                    <a:gd name="T12" fmla="*/ 57174 w 89"/>
                    <a:gd name="T13" fmla="*/ 5742 h 55"/>
                    <a:gd name="T14" fmla="*/ 56493 w 89"/>
                    <a:gd name="T15" fmla="*/ 7488 h 55"/>
                    <a:gd name="T16" fmla="*/ 56493 w 89"/>
                    <a:gd name="T17" fmla="*/ 10286 h 55"/>
                    <a:gd name="T18" fmla="*/ 57830 w 89"/>
                    <a:gd name="T19" fmla="*/ 13108 h 55"/>
                    <a:gd name="T20" fmla="*/ 58645 w 89"/>
                    <a:gd name="T21" fmla="*/ 14281 h 55"/>
                    <a:gd name="T22" fmla="*/ 59326 w 89"/>
                    <a:gd name="T23" fmla="*/ 17201 h 55"/>
                    <a:gd name="T24" fmla="*/ 59326 w 89"/>
                    <a:gd name="T25" fmla="*/ 21769 h 55"/>
                    <a:gd name="T26" fmla="*/ 59982 w 89"/>
                    <a:gd name="T27" fmla="*/ 22938 h 55"/>
                    <a:gd name="T28" fmla="*/ 59982 w 89"/>
                    <a:gd name="T29" fmla="*/ 24567 h 55"/>
                    <a:gd name="T30" fmla="*/ 59982 w 89"/>
                    <a:gd name="T31" fmla="*/ 25164 h 55"/>
                    <a:gd name="T32" fmla="*/ 61324 w 89"/>
                    <a:gd name="T33" fmla="*/ 29135 h 55"/>
                    <a:gd name="T34" fmla="*/ 61324 w 89"/>
                    <a:gd name="T35" fmla="*/ 30309 h 55"/>
                    <a:gd name="T36" fmla="*/ 61324 w 89"/>
                    <a:gd name="T37" fmla="*/ 31478 h 55"/>
                    <a:gd name="T38" fmla="*/ 0 w 89"/>
                    <a:gd name="T39" fmla="*/ 29135 h 55"/>
                    <a:gd name="T40" fmla="*/ 0 w 89"/>
                    <a:gd name="T41" fmla="*/ 29135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3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28850 h 64"/>
                    <a:gd name="T2" fmla="*/ 2035 w 94"/>
                    <a:gd name="T3" fmla="*/ 9623 h 64"/>
                    <a:gd name="T4" fmla="*/ 2852 w 94"/>
                    <a:gd name="T5" fmla="*/ 0 h 64"/>
                    <a:gd name="T6" fmla="*/ 64845 w 94"/>
                    <a:gd name="T7" fmla="*/ 2306 h 64"/>
                    <a:gd name="T8" fmla="*/ 64845 w 94"/>
                    <a:gd name="T9" fmla="*/ 3349 h 64"/>
                    <a:gd name="T10" fmla="*/ 64157 w 94"/>
                    <a:gd name="T11" fmla="*/ 3944 h 64"/>
                    <a:gd name="T12" fmla="*/ 62677 w 94"/>
                    <a:gd name="T13" fmla="*/ 5679 h 64"/>
                    <a:gd name="T14" fmla="*/ 62677 w 94"/>
                    <a:gd name="T15" fmla="*/ 6250 h 64"/>
                    <a:gd name="T16" fmla="*/ 65529 w 94"/>
                    <a:gd name="T17" fmla="*/ 8463 h 64"/>
                    <a:gd name="T18" fmla="*/ 65529 w 94"/>
                    <a:gd name="T19" fmla="*/ 25955 h 64"/>
                    <a:gd name="T20" fmla="*/ 65529 w 94"/>
                    <a:gd name="T21" fmla="*/ 25955 h 64"/>
                    <a:gd name="T22" fmla="*/ 64157 w 94"/>
                    <a:gd name="T23" fmla="*/ 25955 h 64"/>
                    <a:gd name="T24" fmla="*/ 64845 w 94"/>
                    <a:gd name="T25" fmla="*/ 26525 h 64"/>
                    <a:gd name="T26" fmla="*/ 65529 w 94"/>
                    <a:gd name="T27" fmla="*/ 27115 h 64"/>
                    <a:gd name="T28" fmla="*/ 64845 w 94"/>
                    <a:gd name="T29" fmla="*/ 28256 h 64"/>
                    <a:gd name="T30" fmla="*/ 65529 w 94"/>
                    <a:gd name="T31" fmla="*/ 28850 h 64"/>
                    <a:gd name="T32" fmla="*/ 65529 w 94"/>
                    <a:gd name="T33" fmla="*/ 30469 h 64"/>
                    <a:gd name="T34" fmla="*/ 64845 w 94"/>
                    <a:gd name="T35" fmla="*/ 30469 h 64"/>
                    <a:gd name="T36" fmla="*/ 65529 w 94"/>
                    <a:gd name="T37" fmla="*/ 31634 h 64"/>
                    <a:gd name="T38" fmla="*/ 64157 w 94"/>
                    <a:gd name="T39" fmla="*/ 33369 h 64"/>
                    <a:gd name="T40" fmla="*/ 65529 w 94"/>
                    <a:gd name="T41" fmla="*/ 34983 h 64"/>
                    <a:gd name="T42" fmla="*/ 65529 w 94"/>
                    <a:gd name="T43" fmla="*/ 36148 h 64"/>
                    <a:gd name="T44" fmla="*/ 65529 w 94"/>
                    <a:gd name="T45" fmla="*/ 36148 h 64"/>
                    <a:gd name="T46" fmla="*/ 63499 w 94"/>
                    <a:gd name="T47" fmla="*/ 34983 h 64"/>
                    <a:gd name="T48" fmla="*/ 59959 w 94"/>
                    <a:gd name="T49" fmla="*/ 33369 h 64"/>
                    <a:gd name="T50" fmla="*/ 58613 w 94"/>
                    <a:gd name="T51" fmla="*/ 32799 h 64"/>
                    <a:gd name="T52" fmla="*/ 57107 w 94"/>
                    <a:gd name="T53" fmla="*/ 32799 h 64"/>
                    <a:gd name="T54" fmla="*/ 55761 w 94"/>
                    <a:gd name="T55" fmla="*/ 33818 h 64"/>
                    <a:gd name="T56" fmla="*/ 55072 w 94"/>
                    <a:gd name="T57" fmla="*/ 33818 h 64"/>
                    <a:gd name="T58" fmla="*/ 53726 w 94"/>
                    <a:gd name="T59" fmla="*/ 33818 h 64"/>
                    <a:gd name="T60" fmla="*/ 53043 w 94"/>
                    <a:gd name="T61" fmla="*/ 32204 h 64"/>
                    <a:gd name="T62" fmla="*/ 52226 w 94"/>
                    <a:gd name="T63" fmla="*/ 31634 h 64"/>
                    <a:gd name="T64" fmla="*/ 50879 w 94"/>
                    <a:gd name="T65" fmla="*/ 32204 h 64"/>
                    <a:gd name="T66" fmla="*/ 49502 w 94"/>
                    <a:gd name="T67" fmla="*/ 32204 h 64"/>
                    <a:gd name="T68" fmla="*/ 48156 w 94"/>
                    <a:gd name="T69" fmla="*/ 30469 h 64"/>
                    <a:gd name="T70" fmla="*/ 0 w 94"/>
                    <a:gd name="T71" fmla="*/ 28850 h 64"/>
                    <a:gd name="T72" fmla="*/ 0 w 94"/>
                    <a:gd name="T73" fmla="*/ 28850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4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2017 w 100"/>
                    <a:gd name="T1" fmla="*/ 0 h 53"/>
                    <a:gd name="T2" fmla="*/ 61210 w 100"/>
                    <a:gd name="T3" fmla="*/ 1168 h 53"/>
                    <a:gd name="T4" fmla="*/ 65224 w 100"/>
                    <a:gd name="T5" fmla="*/ 3391 h 53"/>
                    <a:gd name="T6" fmla="*/ 63882 w 100"/>
                    <a:gd name="T7" fmla="*/ 4559 h 53"/>
                    <a:gd name="T8" fmla="*/ 63882 w 100"/>
                    <a:gd name="T9" fmla="*/ 5708 h 53"/>
                    <a:gd name="T10" fmla="*/ 64568 w 100"/>
                    <a:gd name="T11" fmla="*/ 6876 h 53"/>
                    <a:gd name="T12" fmla="*/ 65224 w 100"/>
                    <a:gd name="T13" fmla="*/ 6876 h 53"/>
                    <a:gd name="T14" fmla="*/ 66033 w 100"/>
                    <a:gd name="T15" fmla="*/ 8527 h 53"/>
                    <a:gd name="T16" fmla="*/ 66714 w 100"/>
                    <a:gd name="T17" fmla="*/ 9099 h 53"/>
                    <a:gd name="T18" fmla="*/ 68055 w 100"/>
                    <a:gd name="T19" fmla="*/ 9099 h 53"/>
                    <a:gd name="T20" fmla="*/ 68055 w 100"/>
                    <a:gd name="T21" fmla="*/ 9695 h 53"/>
                    <a:gd name="T22" fmla="*/ 68710 w 100"/>
                    <a:gd name="T23" fmla="*/ 30235 h 53"/>
                    <a:gd name="T24" fmla="*/ 0 w 100"/>
                    <a:gd name="T25" fmla="*/ 29062 h 53"/>
                    <a:gd name="T26" fmla="*/ 2017 w 100"/>
                    <a:gd name="T27" fmla="*/ 0 h 53"/>
                    <a:gd name="T28" fmla="*/ 2017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5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45411 w 82"/>
                    <a:gd name="T1" fmla="*/ 0 h 54"/>
                    <a:gd name="T2" fmla="*/ 46748 w 82"/>
                    <a:gd name="T3" fmla="*/ 2206 h 54"/>
                    <a:gd name="T4" fmla="*/ 46092 w 82"/>
                    <a:gd name="T5" fmla="*/ 3346 h 54"/>
                    <a:gd name="T6" fmla="*/ 47429 w 82"/>
                    <a:gd name="T7" fmla="*/ 7281 h 54"/>
                    <a:gd name="T8" fmla="*/ 50922 w 82"/>
                    <a:gd name="T9" fmla="*/ 9015 h 54"/>
                    <a:gd name="T10" fmla="*/ 51604 w 82"/>
                    <a:gd name="T11" fmla="*/ 10174 h 54"/>
                    <a:gd name="T12" fmla="*/ 53755 w 82"/>
                    <a:gd name="T13" fmla="*/ 11791 h 54"/>
                    <a:gd name="T14" fmla="*/ 56429 w 82"/>
                    <a:gd name="T15" fmla="*/ 14684 h 54"/>
                    <a:gd name="T16" fmla="*/ 55092 w 82"/>
                    <a:gd name="T17" fmla="*/ 16296 h 54"/>
                    <a:gd name="T18" fmla="*/ 55092 w 82"/>
                    <a:gd name="T19" fmla="*/ 17436 h 54"/>
                    <a:gd name="T20" fmla="*/ 51604 w 82"/>
                    <a:gd name="T21" fmla="*/ 19165 h 54"/>
                    <a:gd name="T22" fmla="*/ 49580 w 82"/>
                    <a:gd name="T23" fmla="*/ 19642 h 54"/>
                    <a:gd name="T24" fmla="*/ 48244 w 82"/>
                    <a:gd name="T25" fmla="*/ 21371 h 54"/>
                    <a:gd name="T26" fmla="*/ 49580 w 82"/>
                    <a:gd name="T27" fmla="*/ 23105 h 54"/>
                    <a:gd name="T28" fmla="*/ 49580 w 82"/>
                    <a:gd name="T29" fmla="*/ 24717 h 54"/>
                    <a:gd name="T30" fmla="*/ 46748 w 82"/>
                    <a:gd name="T31" fmla="*/ 28180 h 54"/>
                    <a:gd name="T32" fmla="*/ 46092 w 82"/>
                    <a:gd name="T33" fmla="*/ 29816 h 54"/>
                    <a:gd name="T34" fmla="*/ 43393 w 82"/>
                    <a:gd name="T35" fmla="*/ 28180 h 54"/>
                    <a:gd name="T36" fmla="*/ 7529 w 82"/>
                    <a:gd name="T37" fmla="*/ 28652 h 54"/>
                    <a:gd name="T38" fmla="*/ 7529 w 82"/>
                    <a:gd name="T39" fmla="*/ 27040 h 54"/>
                    <a:gd name="T40" fmla="*/ 6192 w 82"/>
                    <a:gd name="T41" fmla="*/ 25311 h 54"/>
                    <a:gd name="T42" fmla="*/ 6848 w 82"/>
                    <a:gd name="T43" fmla="*/ 23675 h 54"/>
                    <a:gd name="T44" fmla="*/ 5511 w 82"/>
                    <a:gd name="T45" fmla="*/ 21941 h 54"/>
                    <a:gd name="T46" fmla="*/ 5511 w 82"/>
                    <a:gd name="T47" fmla="*/ 20212 h 54"/>
                    <a:gd name="T48" fmla="*/ 4169 w 82"/>
                    <a:gd name="T49" fmla="*/ 18595 h 54"/>
                    <a:gd name="T50" fmla="*/ 3488 w 82"/>
                    <a:gd name="T51" fmla="*/ 17436 h 54"/>
                    <a:gd name="T52" fmla="*/ 2018 w 82"/>
                    <a:gd name="T53" fmla="*/ 14684 h 54"/>
                    <a:gd name="T54" fmla="*/ 2674 w 82"/>
                    <a:gd name="T55" fmla="*/ 12926 h 54"/>
                    <a:gd name="T56" fmla="*/ 1337 w 82"/>
                    <a:gd name="T57" fmla="*/ 11197 h 54"/>
                    <a:gd name="T58" fmla="*/ 1337 w 82"/>
                    <a:gd name="T59" fmla="*/ 10174 h 54"/>
                    <a:gd name="T60" fmla="*/ 1337 w 82"/>
                    <a:gd name="T61" fmla="*/ 6687 h 54"/>
                    <a:gd name="T62" fmla="*/ 1337 w 82"/>
                    <a:gd name="T63" fmla="*/ 5669 h 54"/>
                    <a:gd name="T64" fmla="*/ 681 w 82"/>
                    <a:gd name="T65" fmla="*/ 3346 h 54"/>
                    <a:gd name="T66" fmla="*/ 681 w 82"/>
                    <a:gd name="T67" fmla="*/ 1734 h 54"/>
                    <a:gd name="T68" fmla="*/ 1337 w 82"/>
                    <a:gd name="T69" fmla="*/ 1164 h 54"/>
                    <a:gd name="T70" fmla="*/ 1337 w 82"/>
                    <a:gd name="T71" fmla="*/ 1164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6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20082 w 71"/>
                    <a:gd name="T1" fmla="*/ 42582 h 76"/>
                    <a:gd name="T2" fmla="*/ 16585 w 71"/>
                    <a:gd name="T3" fmla="*/ 40820 h 76"/>
                    <a:gd name="T4" fmla="*/ 15216 w 71"/>
                    <a:gd name="T5" fmla="*/ 36866 h 76"/>
                    <a:gd name="T6" fmla="*/ 15903 w 71"/>
                    <a:gd name="T7" fmla="*/ 35841 h 76"/>
                    <a:gd name="T8" fmla="*/ 14560 w 71"/>
                    <a:gd name="T9" fmla="*/ 33507 h 76"/>
                    <a:gd name="T10" fmla="*/ 14560 w 71"/>
                    <a:gd name="T11" fmla="*/ 30715 h 76"/>
                    <a:gd name="T12" fmla="*/ 11725 w 71"/>
                    <a:gd name="T13" fmla="*/ 28382 h 76"/>
                    <a:gd name="T14" fmla="*/ 8357 w 71"/>
                    <a:gd name="T15" fmla="*/ 25594 h 76"/>
                    <a:gd name="T16" fmla="*/ 5522 w 71"/>
                    <a:gd name="T17" fmla="*/ 24427 h 76"/>
                    <a:gd name="T18" fmla="*/ 4860 w 71"/>
                    <a:gd name="T19" fmla="*/ 23851 h 76"/>
                    <a:gd name="T20" fmla="*/ 2025 w 71"/>
                    <a:gd name="T21" fmla="*/ 23256 h 76"/>
                    <a:gd name="T22" fmla="*/ 682 w 71"/>
                    <a:gd name="T23" fmla="*/ 22089 h 76"/>
                    <a:gd name="T24" fmla="*/ 1338 w 71"/>
                    <a:gd name="T25" fmla="*/ 17564 h 76"/>
                    <a:gd name="T26" fmla="*/ 2025 w 71"/>
                    <a:gd name="T27" fmla="*/ 15943 h 76"/>
                    <a:gd name="T28" fmla="*/ 0 w 71"/>
                    <a:gd name="T29" fmla="*/ 14201 h 76"/>
                    <a:gd name="T30" fmla="*/ 682 w 71"/>
                    <a:gd name="T31" fmla="*/ 12438 h 76"/>
                    <a:gd name="T32" fmla="*/ 3496 w 71"/>
                    <a:gd name="T33" fmla="*/ 9651 h 76"/>
                    <a:gd name="T34" fmla="*/ 4860 w 71"/>
                    <a:gd name="T35" fmla="*/ 9080 h 76"/>
                    <a:gd name="T36" fmla="*/ 4860 w 71"/>
                    <a:gd name="T37" fmla="*/ 3383 h 76"/>
                    <a:gd name="T38" fmla="*/ 6203 w 71"/>
                    <a:gd name="T39" fmla="*/ 2787 h 76"/>
                    <a:gd name="T40" fmla="*/ 9013 w 71"/>
                    <a:gd name="T41" fmla="*/ 2787 h 76"/>
                    <a:gd name="T42" fmla="*/ 15216 w 71"/>
                    <a:gd name="T43" fmla="*/ 571 h 76"/>
                    <a:gd name="T44" fmla="*/ 16585 w 71"/>
                    <a:gd name="T45" fmla="*/ 571 h 76"/>
                    <a:gd name="T46" fmla="*/ 15903 w 71"/>
                    <a:gd name="T47" fmla="*/ 1738 h 76"/>
                    <a:gd name="T48" fmla="*/ 15216 w 71"/>
                    <a:gd name="T49" fmla="*/ 3383 h 76"/>
                    <a:gd name="T50" fmla="*/ 17923 w 71"/>
                    <a:gd name="T51" fmla="*/ 2787 h 76"/>
                    <a:gd name="T52" fmla="*/ 19400 w 71"/>
                    <a:gd name="T53" fmla="*/ 3383 h 76"/>
                    <a:gd name="T54" fmla="*/ 21420 w 71"/>
                    <a:gd name="T55" fmla="*/ 4530 h 76"/>
                    <a:gd name="T56" fmla="*/ 22107 w 71"/>
                    <a:gd name="T57" fmla="*/ 5697 h 76"/>
                    <a:gd name="T58" fmla="*/ 30463 w 71"/>
                    <a:gd name="T59" fmla="*/ 7342 h 76"/>
                    <a:gd name="T60" fmla="*/ 33145 w 71"/>
                    <a:gd name="T61" fmla="*/ 8484 h 76"/>
                    <a:gd name="T62" fmla="*/ 34483 w 71"/>
                    <a:gd name="T63" fmla="*/ 8484 h 76"/>
                    <a:gd name="T64" fmla="*/ 35170 w 71"/>
                    <a:gd name="T65" fmla="*/ 8484 h 76"/>
                    <a:gd name="T66" fmla="*/ 38661 w 71"/>
                    <a:gd name="T67" fmla="*/ 9080 h 76"/>
                    <a:gd name="T68" fmla="*/ 38661 w 71"/>
                    <a:gd name="T69" fmla="*/ 9651 h 76"/>
                    <a:gd name="T70" fmla="*/ 40030 w 71"/>
                    <a:gd name="T71" fmla="*/ 10246 h 76"/>
                    <a:gd name="T72" fmla="*/ 42183 w 71"/>
                    <a:gd name="T73" fmla="*/ 11984 h 76"/>
                    <a:gd name="T74" fmla="*/ 41501 w 71"/>
                    <a:gd name="T75" fmla="*/ 14201 h 76"/>
                    <a:gd name="T76" fmla="*/ 43526 w 71"/>
                    <a:gd name="T77" fmla="*/ 14201 h 76"/>
                    <a:gd name="T78" fmla="*/ 42844 w 71"/>
                    <a:gd name="T79" fmla="*/ 15348 h 76"/>
                    <a:gd name="T80" fmla="*/ 44208 w 71"/>
                    <a:gd name="T81" fmla="*/ 16993 h 76"/>
                    <a:gd name="T82" fmla="*/ 42183 w 71"/>
                    <a:gd name="T83" fmla="*/ 18731 h 76"/>
                    <a:gd name="T84" fmla="*/ 40686 w 71"/>
                    <a:gd name="T85" fmla="*/ 21635 h 76"/>
                    <a:gd name="T86" fmla="*/ 40686 w 71"/>
                    <a:gd name="T87" fmla="*/ 22089 h 76"/>
                    <a:gd name="T88" fmla="*/ 43526 w 71"/>
                    <a:gd name="T89" fmla="*/ 19897 h 76"/>
                    <a:gd name="T90" fmla="*/ 45551 w 71"/>
                    <a:gd name="T91" fmla="*/ 18731 h 76"/>
                    <a:gd name="T92" fmla="*/ 47023 w 71"/>
                    <a:gd name="T93" fmla="*/ 17564 h 76"/>
                    <a:gd name="T94" fmla="*/ 47023 w 71"/>
                    <a:gd name="T95" fmla="*/ 15943 h 76"/>
                    <a:gd name="T96" fmla="*/ 47705 w 71"/>
                    <a:gd name="T97" fmla="*/ 15348 h 76"/>
                    <a:gd name="T98" fmla="*/ 48386 w 71"/>
                    <a:gd name="T99" fmla="*/ 14201 h 76"/>
                    <a:gd name="T100" fmla="*/ 49048 w 71"/>
                    <a:gd name="T101" fmla="*/ 14777 h 76"/>
                    <a:gd name="T102" fmla="*/ 47705 w 71"/>
                    <a:gd name="T103" fmla="*/ 18731 h 76"/>
                    <a:gd name="T104" fmla="*/ 47023 w 71"/>
                    <a:gd name="T105" fmla="*/ 19897 h 76"/>
                    <a:gd name="T106" fmla="*/ 45551 w 71"/>
                    <a:gd name="T107" fmla="*/ 22685 h 76"/>
                    <a:gd name="T108" fmla="*/ 45551 w 71"/>
                    <a:gd name="T109" fmla="*/ 25594 h 76"/>
                    <a:gd name="T110" fmla="*/ 44208 w 71"/>
                    <a:gd name="T111" fmla="*/ 26644 h 76"/>
                    <a:gd name="T112" fmla="*/ 44864 w 71"/>
                    <a:gd name="T113" fmla="*/ 30715 h 76"/>
                    <a:gd name="T114" fmla="*/ 43526 w 71"/>
                    <a:gd name="T115" fmla="*/ 33507 h 76"/>
                    <a:gd name="T116" fmla="*/ 44864 w 71"/>
                    <a:gd name="T117" fmla="*/ 39770 h 76"/>
                    <a:gd name="T118" fmla="*/ 44864 w 71"/>
                    <a:gd name="T119" fmla="*/ 40366 h 76"/>
                    <a:gd name="T120" fmla="*/ 44864 w 71"/>
                    <a:gd name="T121" fmla="*/ 41986 h 76"/>
                    <a:gd name="T122" fmla="*/ 20763 w 71"/>
                    <a:gd name="T123" fmla="*/ 43158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7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3466 w 57"/>
                    <a:gd name="T1" fmla="*/ 31012 h 63"/>
                    <a:gd name="T2" fmla="*/ 5447 w 57"/>
                    <a:gd name="T3" fmla="*/ 31582 h 63"/>
                    <a:gd name="T4" fmla="*/ 6775 w 57"/>
                    <a:gd name="T5" fmla="*/ 31012 h 63"/>
                    <a:gd name="T6" fmla="*/ 8781 w 57"/>
                    <a:gd name="T7" fmla="*/ 33317 h 63"/>
                    <a:gd name="T8" fmla="*/ 12248 w 57"/>
                    <a:gd name="T9" fmla="*/ 33789 h 63"/>
                    <a:gd name="T10" fmla="*/ 14907 w 57"/>
                    <a:gd name="T11" fmla="*/ 34360 h 63"/>
                    <a:gd name="T12" fmla="*/ 17021 w 57"/>
                    <a:gd name="T13" fmla="*/ 34360 h 63"/>
                    <a:gd name="T14" fmla="*/ 19027 w 57"/>
                    <a:gd name="T15" fmla="*/ 34360 h 63"/>
                    <a:gd name="T16" fmla="*/ 19706 w 57"/>
                    <a:gd name="T17" fmla="*/ 33317 h 63"/>
                    <a:gd name="T18" fmla="*/ 21034 w 57"/>
                    <a:gd name="T19" fmla="*/ 33317 h 63"/>
                    <a:gd name="T20" fmla="*/ 23142 w 57"/>
                    <a:gd name="T21" fmla="*/ 34954 h 63"/>
                    <a:gd name="T22" fmla="*/ 24475 w 57"/>
                    <a:gd name="T23" fmla="*/ 35524 h 63"/>
                    <a:gd name="T24" fmla="*/ 26481 w 57"/>
                    <a:gd name="T25" fmla="*/ 34360 h 63"/>
                    <a:gd name="T26" fmla="*/ 27134 w 57"/>
                    <a:gd name="T27" fmla="*/ 32747 h 63"/>
                    <a:gd name="T28" fmla="*/ 27808 w 57"/>
                    <a:gd name="T29" fmla="*/ 29277 h 63"/>
                    <a:gd name="T30" fmla="*/ 29947 w 57"/>
                    <a:gd name="T31" fmla="*/ 30442 h 63"/>
                    <a:gd name="T32" fmla="*/ 30601 w 57"/>
                    <a:gd name="T33" fmla="*/ 28804 h 63"/>
                    <a:gd name="T34" fmla="*/ 31928 w 57"/>
                    <a:gd name="T35" fmla="*/ 26499 h 63"/>
                    <a:gd name="T36" fmla="*/ 32607 w 57"/>
                    <a:gd name="T37" fmla="*/ 25340 h 63"/>
                    <a:gd name="T38" fmla="*/ 34588 w 57"/>
                    <a:gd name="T39" fmla="*/ 24770 h 63"/>
                    <a:gd name="T40" fmla="*/ 36074 w 57"/>
                    <a:gd name="T41" fmla="*/ 23152 h 63"/>
                    <a:gd name="T42" fmla="*/ 37401 w 57"/>
                    <a:gd name="T43" fmla="*/ 21987 h 63"/>
                    <a:gd name="T44" fmla="*/ 37401 w 57"/>
                    <a:gd name="T45" fmla="*/ 20257 h 63"/>
                    <a:gd name="T46" fmla="*/ 38055 w 57"/>
                    <a:gd name="T47" fmla="*/ 19209 h 63"/>
                    <a:gd name="T48" fmla="*/ 36722 w 57"/>
                    <a:gd name="T49" fmla="*/ 14697 h 63"/>
                    <a:gd name="T50" fmla="*/ 37401 w 57"/>
                    <a:gd name="T51" fmla="*/ 12967 h 63"/>
                    <a:gd name="T52" fmla="*/ 38729 w 57"/>
                    <a:gd name="T53" fmla="*/ 12373 h 63"/>
                    <a:gd name="T54" fmla="*/ 31275 w 57"/>
                    <a:gd name="T55" fmla="*/ 1735 h 63"/>
                    <a:gd name="T56" fmla="*/ 28487 w 57"/>
                    <a:gd name="T57" fmla="*/ 3348 h 63"/>
                    <a:gd name="T58" fmla="*/ 25154 w 57"/>
                    <a:gd name="T59" fmla="*/ 5677 h 63"/>
                    <a:gd name="T60" fmla="*/ 23142 w 57"/>
                    <a:gd name="T61" fmla="*/ 5677 h 63"/>
                    <a:gd name="T62" fmla="*/ 20355 w 57"/>
                    <a:gd name="T63" fmla="*/ 7290 h 63"/>
                    <a:gd name="T64" fmla="*/ 18374 w 57"/>
                    <a:gd name="T65" fmla="*/ 6720 h 63"/>
                    <a:gd name="T66" fmla="*/ 17021 w 57"/>
                    <a:gd name="T67" fmla="*/ 6720 h 63"/>
                    <a:gd name="T68" fmla="*/ 17021 w 57"/>
                    <a:gd name="T69" fmla="*/ 6247 h 63"/>
                    <a:gd name="T70" fmla="*/ 12901 w 57"/>
                    <a:gd name="T71" fmla="*/ 5083 h 63"/>
                    <a:gd name="T72" fmla="*/ 11574 w 57"/>
                    <a:gd name="T73" fmla="*/ 5677 h 63"/>
                    <a:gd name="T74" fmla="*/ 0 w 57"/>
                    <a:gd name="T75" fmla="*/ 6247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8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4506 h 93"/>
                    <a:gd name="T2" fmla="*/ 0 w 123"/>
                    <a:gd name="T3" fmla="*/ 5670 h 93"/>
                    <a:gd name="T4" fmla="*/ 1346 w 123"/>
                    <a:gd name="T5" fmla="*/ 6712 h 93"/>
                    <a:gd name="T6" fmla="*/ 2035 w 123"/>
                    <a:gd name="T7" fmla="*/ 8446 h 93"/>
                    <a:gd name="T8" fmla="*/ 2852 w 123"/>
                    <a:gd name="T9" fmla="*/ 9586 h 93"/>
                    <a:gd name="T10" fmla="*/ 2035 w 123"/>
                    <a:gd name="T11" fmla="*/ 10750 h 93"/>
                    <a:gd name="T12" fmla="*/ 4886 w 123"/>
                    <a:gd name="T13" fmla="*/ 10180 h 93"/>
                    <a:gd name="T14" fmla="*/ 6233 w 123"/>
                    <a:gd name="T15" fmla="*/ 8446 h 93"/>
                    <a:gd name="T16" fmla="*/ 6916 w 123"/>
                    <a:gd name="T17" fmla="*/ 8446 h 93"/>
                    <a:gd name="T18" fmla="*/ 6233 w 123"/>
                    <a:gd name="T19" fmla="*/ 9586 h 93"/>
                    <a:gd name="T20" fmla="*/ 13308 w 123"/>
                    <a:gd name="T21" fmla="*/ 7852 h 93"/>
                    <a:gd name="T22" fmla="*/ 13308 w 123"/>
                    <a:gd name="T23" fmla="*/ 9016 h 93"/>
                    <a:gd name="T24" fmla="*/ 17372 w 123"/>
                    <a:gd name="T25" fmla="*/ 9586 h 93"/>
                    <a:gd name="T26" fmla="*/ 20224 w 123"/>
                    <a:gd name="T27" fmla="*/ 10180 h 93"/>
                    <a:gd name="T28" fmla="*/ 21570 w 123"/>
                    <a:gd name="T29" fmla="*/ 10750 h 93"/>
                    <a:gd name="T30" fmla="*/ 21570 w 123"/>
                    <a:gd name="T31" fmla="*/ 11198 h 93"/>
                    <a:gd name="T32" fmla="*/ 25105 w 123"/>
                    <a:gd name="T33" fmla="*/ 13522 h 93"/>
                    <a:gd name="T34" fmla="*/ 24422 w 123"/>
                    <a:gd name="T35" fmla="*/ 14092 h 93"/>
                    <a:gd name="T36" fmla="*/ 23733 w 123"/>
                    <a:gd name="T37" fmla="*/ 14686 h 93"/>
                    <a:gd name="T38" fmla="*/ 28620 w 123"/>
                    <a:gd name="T39" fmla="*/ 13522 h 93"/>
                    <a:gd name="T40" fmla="*/ 34878 w 123"/>
                    <a:gd name="T41" fmla="*/ 11793 h 93"/>
                    <a:gd name="T42" fmla="*/ 34878 w 123"/>
                    <a:gd name="T43" fmla="*/ 10180 h 93"/>
                    <a:gd name="T44" fmla="*/ 42452 w 123"/>
                    <a:gd name="T45" fmla="*/ 11793 h 93"/>
                    <a:gd name="T46" fmla="*/ 48155 w 123"/>
                    <a:gd name="T47" fmla="*/ 15709 h 93"/>
                    <a:gd name="T48" fmla="*/ 51562 w 123"/>
                    <a:gd name="T49" fmla="*/ 16868 h 93"/>
                    <a:gd name="T50" fmla="*/ 53725 w 123"/>
                    <a:gd name="T51" fmla="*/ 20215 h 93"/>
                    <a:gd name="T52" fmla="*/ 53042 w 123"/>
                    <a:gd name="T53" fmla="*/ 27048 h 93"/>
                    <a:gd name="T54" fmla="*/ 55760 w 123"/>
                    <a:gd name="T55" fmla="*/ 30395 h 93"/>
                    <a:gd name="T56" fmla="*/ 55071 w 123"/>
                    <a:gd name="T57" fmla="*/ 28213 h 93"/>
                    <a:gd name="T58" fmla="*/ 57106 w 123"/>
                    <a:gd name="T59" fmla="*/ 28661 h 93"/>
                    <a:gd name="T60" fmla="*/ 57795 w 123"/>
                    <a:gd name="T61" fmla="*/ 28213 h 93"/>
                    <a:gd name="T62" fmla="*/ 57795 w 123"/>
                    <a:gd name="T63" fmla="*/ 29825 h 93"/>
                    <a:gd name="T64" fmla="*/ 55760 w 123"/>
                    <a:gd name="T65" fmla="*/ 32124 h 93"/>
                    <a:gd name="T66" fmla="*/ 57795 w 123"/>
                    <a:gd name="T67" fmla="*/ 34331 h 93"/>
                    <a:gd name="T68" fmla="*/ 61993 w 123"/>
                    <a:gd name="T69" fmla="*/ 38247 h 93"/>
                    <a:gd name="T70" fmla="*/ 63493 w 123"/>
                    <a:gd name="T71" fmla="*/ 38841 h 93"/>
                    <a:gd name="T72" fmla="*/ 65528 w 123"/>
                    <a:gd name="T73" fmla="*/ 41618 h 93"/>
                    <a:gd name="T74" fmla="*/ 69037 w 123"/>
                    <a:gd name="T75" fmla="*/ 46123 h 93"/>
                    <a:gd name="T76" fmla="*/ 75295 w 123"/>
                    <a:gd name="T77" fmla="*/ 49586 h 93"/>
                    <a:gd name="T78" fmla="*/ 77330 w 123"/>
                    <a:gd name="T79" fmla="*/ 50609 h 93"/>
                    <a:gd name="T80" fmla="*/ 76642 w 123"/>
                    <a:gd name="T81" fmla="*/ 51204 h 93"/>
                    <a:gd name="T82" fmla="*/ 75958 w 123"/>
                    <a:gd name="T83" fmla="*/ 51769 h 93"/>
                    <a:gd name="T84" fmla="*/ 78810 w 123"/>
                    <a:gd name="T85" fmla="*/ 51769 h 93"/>
                    <a:gd name="T86" fmla="*/ 84380 w 123"/>
                    <a:gd name="T87" fmla="*/ 49586 h 93"/>
                    <a:gd name="T88" fmla="*/ 84380 w 123"/>
                    <a:gd name="T89" fmla="*/ 46123 h 93"/>
                    <a:gd name="T90" fmla="*/ 85063 w 123"/>
                    <a:gd name="T91" fmla="*/ 41618 h 93"/>
                    <a:gd name="T92" fmla="*/ 84380 w 123"/>
                    <a:gd name="T93" fmla="*/ 34331 h 93"/>
                    <a:gd name="T94" fmla="*/ 78810 w 123"/>
                    <a:gd name="T95" fmla="*/ 27048 h 93"/>
                    <a:gd name="T96" fmla="*/ 76642 w 123"/>
                    <a:gd name="T97" fmla="*/ 24155 h 93"/>
                    <a:gd name="T98" fmla="*/ 76642 w 123"/>
                    <a:gd name="T99" fmla="*/ 21379 h 93"/>
                    <a:gd name="T100" fmla="*/ 71760 w 123"/>
                    <a:gd name="T101" fmla="*/ 16298 h 93"/>
                    <a:gd name="T102" fmla="*/ 69037 w 123"/>
                    <a:gd name="T103" fmla="*/ 13522 h 93"/>
                    <a:gd name="T104" fmla="*/ 64156 w 123"/>
                    <a:gd name="T105" fmla="*/ 4506 h 93"/>
                    <a:gd name="T106" fmla="*/ 62676 w 123"/>
                    <a:gd name="T107" fmla="*/ 3346 h 93"/>
                    <a:gd name="T108" fmla="*/ 61304 w 123"/>
                    <a:gd name="T109" fmla="*/ 570 h 93"/>
                    <a:gd name="T110" fmla="*/ 57106 w 123"/>
                    <a:gd name="T111" fmla="*/ 570 h 93"/>
                    <a:gd name="T112" fmla="*/ 57106 w 123"/>
                    <a:gd name="T113" fmla="*/ 3941 h 93"/>
                    <a:gd name="T114" fmla="*/ 55760 w 123"/>
                    <a:gd name="T115" fmla="*/ 4506 h 93"/>
                    <a:gd name="T116" fmla="*/ 27140 w 123"/>
                    <a:gd name="T117" fmla="*/ 3941 h 93"/>
                    <a:gd name="T118" fmla="*/ 26452 w 123"/>
                    <a:gd name="T119" fmla="*/ 1734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9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41895 w 108"/>
                    <a:gd name="T1" fmla="*/ 101147 h 184"/>
                    <a:gd name="T2" fmla="*/ 41895 w 108"/>
                    <a:gd name="T3" fmla="*/ 99981 h 184"/>
                    <a:gd name="T4" fmla="*/ 41214 w 108"/>
                    <a:gd name="T5" fmla="*/ 98816 h 184"/>
                    <a:gd name="T6" fmla="*/ 39196 w 108"/>
                    <a:gd name="T7" fmla="*/ 92118 h 184"/>
                    <a:gd name="T8" fmla="*/ 34373 w 108"/>
                    <a:gd name="T9" fmla="*/ 88169 h 184"/>
                    <a:gd name="T10" fmla="*/ 33037 w 108"/>
                    <a:gd name="T11" fmla="*/ 86434 h 184"/>
                    <a:gd name="T12" fmla="*/ 31669 w 108"/>
                    <a:gd name="T13" fmla="*/ 84703 h 184"/>
                    <a:gd name="T14" fmla="*/ 26846 w 108"/>
                    <a:gd name="T15" fmla="*/ 83060 h 184"/>
                    <a:gd name="T16" fmla="*/ 22678 w 108"/>
                    <a:gd name="T17" fmla="*/ 79589 h 184"/>
                    <a:gd name="T18" fmla="*/ 15182 w 108"/>
                    <a:gd name="T19" fmla="*/ 76811 h 184"/>
                    <a:gd name="T20" fmla="*/ 15182 w 108"/>
                    <a:gd name="T21" fmla="*/ 74627 h 184"/>
                    <a:gd name="T22" fmla="*/ 15837 w 108"/>
                    <a:gd name="T23" fmla="*/ 71726 h 184"/>
                    <a:gd name="T24" fmla="*/ 14501 w 108"/>
                    <a:gd name="T25" fmla="*/ 68942 h 184"/>
                    <a:gd name="T26" fmla="*/ 15182 w 108"/>
                    <a:gd name="T27" fmla="*/ 67782 h 184"/>
                    <a:gd name="T28" fmla="*/ 11014 w 108"/>
                    <a:gd name="T29" fmla="*/ 61527 h 184"/>
                    <a:gd name="T30" fmla="*/ 8182 w 108"/>
                    <a:gd name="T31" fmla="*/ 57584 h 184"/>
                    <a:gd name="T32" fmla="*/ 9672 w 108"/>
                    <a:gd name="T33" fmla="*/ 54210 h 184"/>
                    <a:gd name="T34" fmla="*/ 9672 w 108"/>
                    <a:gd name="T35" fmla="*/ 51431 h 184"/>
                    <a:gd name="T36" fmla="*/ 6185 w 108"/>
                    <a:gd name="T37" fmla="*/ 48555 h 184"/>
                    <a:gd name="T38" fmla="*/ 6185 w 108"/>
                    <a:gd name="T39" fmla="*/ 44016 h 184"/>
                    <a:gd name="T40" fmla="*/ 7527 w 108"/>
                    <a:gd name="T41" fmla="*/ 42398 h 184"/>
                    <a:gd name="T42" fmla="*/ 8182 w 108"/>
                    <a:gd name="T43" fmla="*/ 44606 h 184"/>
                    <a:gd name="T44" fmla="*/ 10328 w 108"/>
                    <a:gd name="T45" fmla="*/ 44016 h 184"/>
                    <a:gd name="T46" fmla="*/ 9672 w 108"/>
                    <a:gd name="T47" fmla="*/ 40092 h 184"/>
                    <a:gd name="T48" fmla="*/ 8182 w 108"/>
                    <a:gd name="T49" fmla="*/ 41257 h 184"/>
                    <a:gd name="T50" fmla="*/ 4823 w 108"/>
                    <a:gd name="T51" fmla="*/ 39497 h 184"/>
                    <a:gd name="T52" fmla="*/ 4168 w 108"/>
                    <a:gd name="T53" fmla="*/ 34413 h 184"/>
                    <a:gd name="T54" fmla="*/ 681 w 108"/>
                    <a:gd name="T55" fmla="*/ 28850 h 184"/>
                    <a:gd name="T56" fmla="*/ 681 w 108"/>
                    <a:gd name="T57" fmla="*/ 25955 h 184"/>
                    <a:gd name="T58" fmla="*/ 2673 w 108"/>
                    <a:gd name="T59" fmla="*/ 22601 h 184"/>
                    <a:gd name="T60" fmla="*/ 1336 w 108"/>
                    <a:gd name="T61" fmla="*/ 18086 h 184"/>
                    <a:gd name="T62" fmla="*/ 0 w 108"/>
                    <a:gd name="T63" fmla="*/ 15756 h 184"/>
                    <a:gd name="T64" fmla="*/ 0 w 108"/>
                    <a:gd name="T65" fmla="*/ 13548 h 184"/>
                    <a:gd name="T66" fmla="*/ 4168 w 108"/>
                    <a:gd name="T67" fmla="*/ 8463 h 184"/>
                    <a:gd name="T68" fmla="*/ 6185 w 108"/>
                    <a:gd name="T69" fmla="*/ 5679 h 184"/>
                    <a:gd name="T70" fmla="*/ 6185 w 108"/>
                    <a:gd name="T71" fmla="*/ 570 h 184"/>
                    <a:gd name="T72" fmla="*/ 33037 w 108"/>
                    <a:gd name="T73" fmla="*/ 36148 h 184"/>
                    <a:gd name="T74" fmla="*/ 71547 w 108"/>
                    <a:gd name="T75" fmla="*/ 84108 h 184"/>
                    <a:gd name="T76" fmla="*/ 72233 w 108"/>
                    <a:gd name="T77" fmla="*/ 86434 h 184"/>
                    <a:gd name="T78" fmla="*/ 72888 w 108"/>
                    <a:gd name="T79" fmla="*/ 88623 h 184"/>
                    <a:gd name="T80" fmla="*/ 73569 w 108"/>
                    <a:gd name="T81" fmla="*/ 90358 h 184"/>
                    <a:gd name="T82" fmla="*/ 70738 w 108"/>
                    <a:gd name="T83" fmla="*/ 91523 h 184"/>
                    <a:gd name="T84" fmla="*/ 67379 w 108"/>
                    <a:gd name="T85" fmla="*/ 97203 h 184"/>
                    <a:gd name="T86" fmla="*/ 66724 w 108"/>
                    <a:gd name="T87" fmla="*/ 98246 h 184"/>
                    <a:gd name="T88" fmla="*/ 66043 w 108"/>
                    <a:gd name="T89" fmla="*/ 100552 h 184"/>
                    <a:gd name="T90" fmla="*/ 67379 w 108"/>
                    <a:gd name="T91" fmla="*/ 102195 h 184"/>
                    <a:gd name="T92" fmla="*/ 66043 w 108"/>
                    <a:gd name="T93" fmla="*/ 103925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0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61331 w 94"/>
                    <a:gd name="T1" fmla="*/ 44401 h 78"/>
                    <a:gd name="T2" fmla="*/ 63499 w 94"/>
                    <a:gd name="T3" fmla="*/ 25053 h 78"/>
                    <a:gd name="T4" fmla="*/ 65529 w 94"/>
                    <a:gd name="T5" fmla="*/ 5700 h 78"/>
                    <a:gd name="T6" fmla="*/ 6916 w 94"/>
                    <a:gd name="T7" fmla="*/ 0 h 78"/>
                    <a:gd name="T8" fmla="*/ 6233 w 94"/>
                    <a:gd name="T9" fmla="*/ 4533 h 78"/>
                    <a:gd name="T10" fmla="*/ 2035 w 94"/>
                    <a:gd name="T11" fmla="*/ 28438 h 78"/>
                    <a:gd name="T12" fmla="*/ 1346 w 94"/>
                    <a:gd name="T13" fmla="*/ 28438 h 78"/>
                    <a:gd name="T14" fmla="*/ 0 w 94"/>
                    <a:gd name="T15" fmla="*/ 38105 h 78"/>
                    <a:gd name="T16" fmla="*/ 17373 w 94"/>
                    <a:gd name="T17" fmla="*/ 40440 h 78"/>
                    <a:gd name="T18" fmla="*/ 61331 w 94"/>
                    <a:gd name="T19" fmla="*/ 44401 h 78"/>
                    <a:gd name="T20" fmla="*/ 61331 w 94"/>
                    <a:gd name="T21" fmla="*/ 44401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1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37666 h 77"/>
                    <a:gd name="T2" fmla="*/ 6847 w 99"/>
                    <a:gd name="T3" fmla="*/ 0 h 77"/>
                    <a:gd name="T4" fmla="*/ 50224 w 99"/>
                    <a:gd name="T5" fmla="*/ 3935 h 77"/>
                    <a:gd name="T6" fmla="*/ 68087 w 99"/>
                    <a:gd name="T7" fmla="*/ 5075 h 77"/>
                    <a:gd name="T8" fmla="*/ 67431 w 99"/>
                    <a:gd name="T9" fmla="*/ 14683 h 77"/>
                    <a:gd name="T10" fmla="*/ 65408 w 99"/>
                    <a:gd name="T11" fmla="*/ 43310 h 77"/>
                    <a:gd name="T12" fmla="*/ 56415 w 99"/>
                    <a:gd name="T13" fmla="*/ 42740 h 77"/>
                    <a:gd name="T14" fmla="*/ 0 w 99"/>
                    <a:gd name="T15" fmla="*/ 37666 h 77"/>
                    <a:gd name="T16" fmla="*/ 0 w 99"/>
                    <a:gd name="T17" fmla="*/ 37666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2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8978 w 95"/>
                    <a:gd name="T1" fmla="*/ 0 h 98"/>
                    <a:gd name="T2" fmla="*/ 0 w 95"/>
                    <a:gd name="T3" fmla="*/ 54312 h 98"/>
                    <a:gd name="T4" fmla="*/ 0 w 95"/>
                    <a:gd name="T5" fmla="*/ 54312 h 98"/>
                    <a:gd name="T6" fmla="*/ 8165 w 95"/>
                    <a:gd name="T7" fmla="*/ 55458 h 98"/>
                    <a:gd name="T8" fmla="*/ 8978 w 95"/>
                    <a:gd name="T9" fmla="*/ 50936 h 98"/>
                    <a:gd name="T10" fmla="*/ 25308 w 95"/>
                    <a:gd name="T11" fmla="*/ 52673 h 98"/>
                    <a:gd name="T12" fmla="*/ 25308 w 95"/>
                    <a:gd name="T13" fmla="*/ 52673 h 98"/>
                    <a:gd name="T14" fmla="*/ 24627 w 95"/>
                    <a:gd name="T15" fmla="*/ 52102 h 98"/>
                    <a:gd name="T16" fmla="*/ 25308 w 95"/>
                    <a:gd name="T17" fmla="*/ 51531 h 98"/>
                    <a:gd name="T18" fmla="*/ 24627 w 95"/>
                    <a:gd name="T19" fmla="*/ 50936 h 98"/>
                    <a:gd name="T20" fmla="*/ 24627 w 95"/>
                    <a:gd name="T21" fmla="*/ 50936 h 98"/>
                    <a:gd name="T22" fmla="*/ 24627 w 95"/>
                    <a:gd name="T23" fmla="*/ 50936 h 98"/>
                    <a:gd name="T24" fmla="*/ 59594 w 95"/>
                    <a:gd name="T25" fmla="*/ 53146 h 98"/>
                    <a:gd name="T26" fmla="*/ 63727 w 95"/>
                    <a:gd name="T27" fmla="*/ 10204 h 98"/>
                    <a:gd name="T28" fmla="*/ 64408 w 95"/>
                    <a:gd name="T29" fmla="*/ 10204 h 98"/>
                    <a:gd name="T30" fmla="*/ 65063 w 95"/>
                    <a:gd name="T31" fmla="*/ 5117 h 98"/>
                    <a:gd name="T32" fmla="*/ 8978 w 95"/>
                    <a:gd name="T33" fmla="*/ 0 h 98"/>
                    <a:gd name="T34" fmla="*/ 8978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3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117702 w 189"/>
                    <a:gd name="T1" fmla="*/ 28370 h 184"/>
                    <a:gd name="T2" fmla="*/ 109358 w 189"/>
                    <a:gd name="T3" fmla="*/ 26628 h 184"/>
                    <a:gd name="T4" fmla="*/ 103853 w 189"/>
                    <a:gd name="T5" fmla="*/ 27775 h 184"/>
                    <a:gd name="T6" fmla="*/ 99812 w 189"/>
                    <a:gd name="T7" fmla="*/ 27775 h 184"/>
                    <a:gd name="T8" fmla="*/ 98342 w 189"/>
                    <a:gd name="T9" fmla="*/ 27775 h 184"/>
                    <a:gd name="T10" fmla="*/ 96324 w 189"/>
                    <a:gd name="T11" fmla="*/ 26628 h 184"/>
                    <a:gd name="T12" fmla="*/ 94301 w 189"/>
                    <a:gd name="T13" fmla="*/ 28941 h 184"/>
                    <a:gd name="T14" fmla="*/ 92836 w 189"/>
                    <a:gd name="T15" fmla="*/ 27199 h 184"/>
                    <a:gd name="T16" fmla="*/ 88795 w 189"/>
                    <a:gd name="T17" fmla="*/ 26628 h 184"/>
                    <a:gd name="T18" fmla="*/ 85988 w 189"/>
                    <a:gd name="T19" fmla="*/ 26154 h 184"/>
                    <a:gd name="T20" fmla="*/ 81819 w 189"/>
                    <a:gd name="T21" fmla="*/ 24988 h 184"/>
                    <a:gd name="T22" fmla="*/ 79140 w 189"/>
                    <a:gd name="T23" fmla="*/ 24412 h 184"/>
                    <a:gd name="T24" fmla="*/ 74971 w 189"/>
                    <a:gd name="T25" fmla="*/ 23246 h 184"/>
                    <a:gd name="T26" fmla="*/ 72948 w 189"/>
                    <a:gd name="T27" fmla="*/ 21508 h 184"/>
                    <a:gd name="T28" fmla="*/ 68779 w 189"/>
                    <a:gd name="T29" fmla="*/ 20459 h 184"/>
                    <a:gd name="T30" fmla="*/ 39898 w 189"/>
                    <a:gd name="T31" fmla="*/ 0 h 184"/>
                    <a:gd name="T32" fmla="*/ 0 w 189"/>
                    <a:gd name="T33" fmla="*/ 40800 h 184"/>
                    <a:gd name="T34" fmla="*/ 681 w 189"/>
                    <a:gd name="T35" fmla="*/ 42538 h 184"/>
                    <a:gd name="T36" fmla="*/ 3488 w 189"/>
                    <a:gd name="T37" fmla="*/ 45920 h 184"/>
                    <a:gd name="T38" fmla="*/ 15847 w 189"/>
                    <a:gd name="T39" fmla="*/ 56140 h 184"/>
                    <a:gd name="T40" fmla="*/ 17209 w 189"/>
                    <a:gd name="T41" fmla="*/ 59048 h 184"/>
                    <a:gd name="T42" fmla="*/ 26208 w 189"/>
                    <a:gd name="T43" fmla="*/ 69741 h 184"/>
                    <a:gd name="T44" fmla="*/ 33731 w 189"/>
                    <a:gd name="T45" fmla="*/ 70908 h 184"/>
                    <a:gd name="T46" fmla="*/ 38561 w 189"/>
                    <a:gd name="T47" fmla="*/ 64646 h 184"/>
                    <a:gd name="T48" fmla="*/ 41235 w 189"/>
                    <a:gd name="T49" fmla="*/ 64046 h 184"/>
                    <a:gd name="T50" fmla="*/ 46090 w 189"/>
                    <a:gd name="T51" fmla="*/ 65217 h 184"/>
                    <a:gd name="T52" fmla="*/ 51596 w 189"/>
                    <a:gd name="T53" fmla="*/ 67550 h 184"/>
                    <a:gd name="T54" fmla="*/ 52938 w 189"/>
                    <a:gd name="T55" fmla="*/ 68692 h 184"/>
                    <a:gd name="T56" fmla="*/ 57107 w 189"/>
                    <a:gd name="T57" fmla="*/ 73241 h 184"/>
                    <a:gd name="T58" fmla="*/ 64636 w 189"/>
                    <a:gd name="T59" fmla="*/ 84510 h 184"/>
                    <a:gd name="T60" fmla="*/ 68779 w 189"/>
                    <a:gd name="T61" fmla="*/ 87892 h 184"/>
                    <a:gd name="T62" fmla="*/ 70142 w 189"/>
                    <a:gd name="T63" fmla="*/ 93582 h 184"/>
                    <a:gd name="T64" fmla="*/ 76441 w 189"/>
                    <a:gd name="T65" fmla="*/ 99849 h 184"/>
                    <a:gd name="T66" fmla="*/ 86644 w 189"/>
                    <a:gd name="T67" fmla="*/ 102636 h 184"/>
                    <a:gd name="T68" fmla="*/ 92836 w 189"/>
                    <a:gd name="T69" fmla="*/ 103231 h 184"/>
                    <a:gd name="T70" fmla="*/ 92155 w 189"/>
                    <a:gd name="T71" fmla="*/ 102065 h 184"/>
                    <a:gd name="T72" fmla="*/ 90157 w 189"/>
                    <a:gd name="T73" fmla="*/ 91938 h 184"/>
                    <a:gd name="T74" fmla="*/ 89476 w 189"/>
                    <a:gd name="T75" fmla="*/ 90796 h 184"/>
                    <a:gd name="T76" fmla="*/ 91494 w 189"/>
                    <a:gd name="T77" fmla="*/ 86842 h 184"/>
                    <a:gd name="T78" fmla="*/ 92155 w 189"/>
                    <a:gd name="T79" fmla="*/ 85676 h 184"/>
                    <a:gd name="T80" fmla="*/ 94301 w 189"/>
                    <a:gd name="T81" fmla="*/ 82294 h 184"/>
                    <a:gd name="T82" fmla="*/ 95668 w 189"/>
                    <a:gd name="T83" fmla="*/ 82294 h 184"/>
                    <a:gd name="T84" fmla="*/ 97005 w 189"/>
                    <a:gd name="T85" fmla="*/ 80556 h 184"/>
                    <a:gd name="T86" fmla="*/ 98342 w 189"/>
                    <a:gd name="T87" fmla="*/ 80556 h 184"/>
                    <a:gd name="T88" fmla="*/ 101174 w 189"/>
                    <a:gd name="T89" fmla="*/ 79385 h 184"/>
                    <a:gd name="T90" fmla="*/ 102516 w 189"/>
                    <a:gd name="T91" fmla="*/ 77194 h 184"/>
                    <a:gd name="T92" fmla="*/ 103171 w 189"/>
                    <a:gd name="T93" fmla="*/ 78341 h 184"/>
                    <a:gd name="T94" fmla="*/ 113533 w 189"/>
                    <a:gd name="T95" fmla="*/ 73695 h 184"/>
                    <a:gd name="T96" fmla="*/ 115551 w 189"/>
                    <a:gd name="T97" fmla="*/ 68692 h 184"/>
                    <a:gd name="T98" fmla="*/ 117702 w 189"/>
                    <a:gd name="T99" fmla="*/ 68121 h 184"/>
                    <a:gd name="T100" fmla="*/ 124549 w 189"/>
                    <a:gd name="T101" fmla="*/ 67550 h 184"/>
                    <a:gd name="T102" fmla="*/ 126567 w 189"/>
                    <a:gd name="T103" fmla="*/ 66384 h 184"/>
                    <a:gd name="T104" fmla="*/ 127356 w 189"/>
                    <a:gd name="T105" fmla="*/ 64646 h 184"/>
                    <a:gd name="T106" fmla="*/ 128037 w 189"/>
                    <a:gd name="T107" fmla="*/ 60093 h 184"/>
                    <a:gd name="T108" fmla="*/ 129374 w 189"/>
                    <a:gd name="T109" fmla="*/ 57306 h 184"/>
                    <a:gd name="T110" fmla="*/ 128718 w 189"/>
                    <a:gd name="T111" fmla="*/ 51615 h 184"/>
                    <a:gd name="T112" fmla="*/ 127356 w 189"/>
                    <a:gd name="T113" fmla="*/ 49878 h 184"/>
                    <a:gd name="T114" fmla="*/ 126567 w 189"/>
                    <a:gd name="T115" fmla="*/ 46496 h 184"/>
                    <a:gd name="T116" fmla="*/ 123868 w 189"/>
                    <a:gd name="T117" fmla="*/ 30107 h 184"/>
                    <a:gd name="T118" fmla="*/ 119694 w 189"/>
                    <a:gd name="T119" fmla="*/ 28941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4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53479 w 102"/>
                    <a:gd name="T1" fmla="*/ 39423 h 78"/>
                    <a:gd name="T2" fmla="*/ 52144 w 102"/>
                    <a:gd name="T3" fmla="*/ 41157 h 78"/>
                    <a:gd name="T4" fmla="*/ 51463 w 102"/>
                    <a:gd name="T5" fmla="*/ 42199 h 78"/>
                    <a:gd name="T6" fmla="*/ 51463 w 102"/>
                    <a:gd name="T7" fmla="*/ 43934 h 78"/>
                    <a:gd name="T8" fmla="*/ 52799 w 102"/>
                    <a:gd name="T9" fmla="*/ 42794 h 78"/>
                    <a:gd name="T10" fmla="*/ 55629 w 102"/>
                    <a:gd name="T11" fmla="*/ 42199 h 78"/>
                    <a:gd name="T12" fmla="*/ 59636 w 102"/>
                    <a:gd name="T13" fmla="*/ 41157 h 78"/>
                    <a:gd name="T14" fmla="*/ 65818 w 102"/>
                    <a:gd name="T15" fmla="*/ 37240 h 78"/>
                    <a:gd name="T16" fmla="*/ 67962 w 102"/>
                    <a:gd name="T17" fmla="*/ 36076 h 78"/>
                    <a:gd name="T18" fmla="*/ 69953 w 102"/>
                    <a:gd name="T19" fmla="*/ 34341 h 78"/>
                    <a:gd name="T20" fmla="*/ 68617 w 102"/>
                    <a:gd name="T21" fmla="*/ 34911 h 78"/>
                    <a:gd name="T22" fmla="*/ 66473 w 102"/>
                    <a:gd name="T23" fmla="*/ 36076 h 78"/>
                    <a:gd name="T24" fmla="*/ 64482 w 102"/>
                    <a:gd name="T25" fmla="*/ 36646 h 78"/>
                    <a:gd name="T26" fmla="*/ 66473 w 102"/>
                    <a:gd name="T27" fmla="*/ 34341 h 78"/>
                    <a:gd name="T28" fmla="*/ 65137 w 102"/>
                    <a:gd name="T29" fmla="*/ 34911 h 78"/>
                    <a:gd name="T30" fmla="*/ 58981 w 102"/>
                    <a:gd name="T31" fmla="*/ 37688 h 78"/>
                    <a:gd name="T32" fmla="*/ 54815 w 102"/>
                    <a:gd name="T33" fmla="*/ 40587 h 78"/>
                    <a:gd name="T34" fmla="*/ 54160 w 102"/>
                    <a:gd name="T35" fmla="*/ 38283 h 78"/>
                    <a:gd name="T36" fmla="*/ 55629 w 102"/>
                    <a:gd name="T37" fmla="*/ 36076 h 78"/>
                    <a:gd name="T38" fmla="*/ 54160 w 102"/>
                    <a:gd name="T39" fmla="*/ 27628 h 78"/>
                    <a:gd name="T40" fmla="*/ 52799 w 102"/>
                    <a:gd name="T41" fmla="*/ 19200 h 78"/>
                    <a:gd name="T42" fmla="*/ 51463 w 102"/>
                    <a:gd name="T43" fmla="*/ 14099 h 78"/>
                    <a:gd name="T44" fmla="*/ 50808 w 102"/>
                    <a:gd name="T45" fmla="*/ 13529 h 78"/>
                    <a:gd name="T46" fmla="*/ 50127 w 102"/>
                    <a:gd name="T47" fmla="*/ 11795 h 78"/>
                    <a:gd name="T48" fmla="*/ 49319 w 102"/>
                    <a:gd name="T49" fmla="*/ 6718 h 78"/>
                    <a:gd name="T50" fmla="*/ 47328 w 102"/>
                    <a:gd name="T51" fmla="*/ 1734 h 78"/>
                    <a:gd name="T52" fmla="*/ 46647 w 102"/>
                    <a:gd name="T53" fmla="*/ 0 h 78"/>
                    <a:gd name="T54" fmla="*/ 34989 w 102"/>
                    <a:gd name="T55" fmla="*/ 2207 h 78"/>
                    <a:gd name="T56" fmla="*/ 28807 w 102"/>
                    <a:gd name="T57" fmla="*/ 7858 h 78"/>
                    <a:gd name="T58" fmla="*/ 28152 w 102"/>
                    <a:gd name="T59" fmla="*/ 10182 h 78"/>
                    <a:gd name="T60" fmla="*/ 24672 w 102"/>
                    <a:gd name="T61" fmla="*/ 12959 h 78"/>
                    <a:gd name="T62" fmla="*/ 26008 w 102"/>
                    <a:gd name="T63" fmla="*/ 14099 h 78"/>
                    <a:gd name="T64" fmla="*/ 26008 w 102"/>
                    <a:gd name="T65" fmla="*/ 15263 h 78"/>
                    <a:gd name="T66" fmla="*/ 26816 w 102"/>
                    <a:gd name="T67" fmla="*/ 18040 h 78"/>
                    <a:gd name="T68" fmla="*/ 20639 w 102"/>
                    <a:gd name="T69" fmla="*/ 21977 h 78"/>
                    <a:gd name="T70" fmla="*/ 12989 w 102"/>
                    <a:gd name="T71" fmla="*/ 21977 h 78"/>
                    <a:gd name="T72" fmla="*/ 6157 w 102"/>
                    <a:gd name="T73" fmla="*/ 23711 h 78"/>
                    <a:gd name="T74" fmla="*/ 4166 w 102"/>
                    <a:gd name="T75" fmla="*/ 25894 h 78"/>
                    <a:gd name="T76" fmla="*/ 6157 w 102"/>
                    <a:gd name="T77" fmla="*/ 29265 h 78"/>
                    <a:gd name="T78" fmla="*/ 1336 w 102"/>
                    <a:gd name="T79" fmla="*/ 33776 h 78"/>
                    <a:gd name="T80" fmla="*/ 38474 w 102"/>
                    <a:gd name="T81" fmla="*/ 30999 h 78"/>
                    <a:gd name="T82" fmla="*/ 39130 w 102"/>
                    <a:gd name="T83" fmla="*/ 32134 h 78"/>
                    <a:gd name="T84" fmla="*/ 40491 w 102"/>
                    <a:gd name="T85" fmla="*/ 32729 h 78"/>
                    <a:gd name="T86" fmla="*/ 42482 w 102"/>
                    <a:gd name="T87" fmla="*/ 35506 h 78"/>
                    <a:gd name="T88" fmla="*/ 45312 w 102"/>
                    <a:gd name="T89" fmla="*/ 36076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5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2787 h 42"/>
                    <a:gd name="T2" fmla="*/ 682 w 23"/>
                    <a:gd name="T3" fmla="*/ 3954 h 42"/>
                    <a:gd name="T4" fmla="*/ 0 w 23"/>
                    <a:gd name="T5" fmla="*/ 4525 h 42"/>
                    <a:gd name="T6" fmla="*/ 682 w 23"/>
                    <a:gd name="T7" fmla="*/ 4525 h 42"/>
                    <a:gd name="T8" fmla="*/ 682 w 23"/>
                    <a:gd name="T9" fmla="*/ 5120 h 42"/>
                    <a:gd name="T10" fmla="*/ 2027 w 23"/>
                    <a:gd name="T11" fmla="*/ 7907 h 42"/>
                    <a:gd name="T12" fmla="*/ 2842 w 23"/>
                    <a:gd name="T13" fmla="*/ 9650 h 42"/>
                    <a:gd name="T14" fmla="*/ 2027 w 23"/>
                    <a:gd name="T15" fmla="*/ 10816 h 42"/>
                    <a:gd name="T16" fmla="*/ 2027 w 23"/>
                    <a:gd name="T17" fmla="*/ 11983 h 42"/>
                    <a:gd name="T18" fmla="*/ 3499 w 23"/>
                    <a:gd name="T19" fmla="*/ 14770 h 42"/>
                    <a:gd name="T20" fmla="*/ 3499 w 23"/>
                    <a:gd name="T21" fmla="*/ 15936 h 42"/>
                    <a:gd name="T22" fmla="*/ 3499 w 23"/>
                    <a:gd name="T23" fmla="*/ 16512 h 42"/>
                    <a:gd name="T24" fmla="*/ 4186 w 23"/>
                    <a:gd name="T25" fmla="*/ 16512 h 42"/>
                    <a:gd name="T26" fmla="*/ 3499 w 23"/>
                    <a:gd name="T27" fmla="*/ 15936 h 42"/>
                    <a:gd name="T28" fmla="*/ 4186 w 23"/>
                    <a:gd name="T29" fmla="*/ 15936 h 42"/>
                    <a:gd name="T30" fmla="*/ 4869 w 23"/>
                    <a:gd name="T31" fmla="*/ 16986 h 42"/>
                    <a:gd name="T32" fmla="*/ 5525 w 23"/>
                    <a:gd name="T33" fmla="*/ 19299 h 42"/>
                    <a:gd name="T34" fmla="*/ 5525 w 23"/>
                    <a:gd name="T35" fmla="*/ 21037 h 42"/>
                    <a:gd name="T36" fmla="*/ 6213 w 23"/>
                    <a:gd name="T37" fmla="*/ 22086 h 42"/>
                    <a:gd name="T38" fmla="*/ 6895 w 23"/>
                    <a:gd name="T39" fmla="*/ 23848 h 42"/>
                    <a:gd name="T40" fmla="*/ 13898 w 23"/>
                    <a:gd name="T41" fmla="*/ 22682 h 42"/>
                    <a:gd name="T42" fmla="*/ 13108 w 23"/>
                    <a:gd name="T43" fmla="*/ 22086 h 42"/>
                    <a:gd name="T44" fmla="*/ 12426 w 23"/>
                    <a:gd name="T45" fmla="*/ 21515 h 42"/>
                    <a:gd name="T46" fmla="*/ 12426 w 23"/>
                    <a:gd name="T47" fmla="*/ 21037 h 42"/>
                    <a:gd name="T48" fmla="*/ 13108 w 23"/>
                    <a:gd name="T49" fmla="*/ 20466 h 42"/>
                    <a:gd name="T50" fmla="*/ 12426 w 23"/>
                    <a:gd name="T51" fmla="*/ 19299 h 42"/>
                    <a:gd name="T52" fmla="*/ 12426 w 23"/>
                    <a:gd name="T53" fmla="*/ 15341 h 42"/>
                    <a:gd name="T54" fmla="*/ 12426 w 23"/>
                    <a:gd name="T55" fmla="*/ 14174 h 42"/>
                    <a:gd name="T56" fmla="*/ 13108 w 23"/>
                    <a:gd name="T57" fmla="*/ 11983 h 42"/>
                    <a:gd name="T58" fmla="*/ 13108 w 23"/>
                    <a:gd name="T59" fmla="*/ 10816 h 42"/>
                    <a:gd name="T60" fmla="*/ 13108 w 23"/>
                    <a:gd name="T61" fmla="*/ 9650 h 42"/>
                    <a:gd name="T62" fmla="*/ 13108 w 23"/>
                    <a:gd name="T63" fmla="*/ 8483 h 42"/>
                    <a:gd name="T64" fmla="*/ 13108 w 23"/>
                    <a:gd name="T65" fmla="*/ 7907 h 42"/>
                    <a:gd name="T66" fmla="*/ 13108 w 23"/>
                    <a:gd name="T67" fmla="*/ 7312 h 42"/>
                    <a:gd name="T68" fmla="*/ 15268 w 23"/>
                    <a:gd name="T69" fmla="*/ 6292 h 42"/>
                    <a:gd name="T70" fmla="*/ 15925 w 23"/>
                    <a:gd name="T71" fmla="*/ 3954 h 42"/>
                    <a:gd name="T72" fmla="*/ 15268 w 23"/>
                    <a:gd name="T73" fmla="*/ 2787 h 42"/>
                    <a:gd name="T74" fmla="*/ 15268 w 23"/>
                    <a:gd name="T75" fmla="*/ 1738 h 42"/>
                    <a:gd name="T76" fmla="*/ 15268 w 23"/>
                    <a:gd name="T77" fmla="*/ 1738 h 42"/>
                    <a:gd name="T78" fmla="*/ 15268 w 23"/>
                    <a:gd name="T79" fmla="*/ 1167 h 42"/>
                    <a:gd name="T80" fmla="*/ 14581 w 23"/>
                    <a:gd name="T81" fmla="*/ 0 h 42"/>
                    <a:gd name="T82" fmla="*/ 0 w 23"/>
                    <a:gd name="T83" fmla="*/ 2787 h 42"/>
                    <a:gd name="T84" fmla="*/ 0 w 23"/>
                    <a:gd name="T85" fmla="*/ 2787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6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45820 w 76"/>
                    <a:gd name="T1" fmla="*/ 52987 h 94"/>
                    <a:gd name="T2" fmla="*/ 52691 w 76"/>
                    <a:gd name="T3" fmla="*/ 15265 h 94"/>
                    <a:gd name="T4" fmla="*/ 35393 w 76"/>
                    <a:gd name="T5" fmla="*/ 12960 h 94"/>
                    <a:gd name="T6" fmla="*/ 36763 w 76"/>
                    <a:gd name="T7" fmla="*/ 3347 h 94"/>
                    <a:gd name="T8" fmla="*/ 11084 w 76"/>
                    <a:gd name="T9" fmla="*/ 0 h 94"/>
                    <a:gd name="T10" fmla="*/ 0 w 76"/>
                    <a:gd name="T11" fmla="*/ 47315 h 94"/>
                    <a:gd name="T12" fmla="*/ 0 w 76"/>
                    <a:gd name="T13" fmla="*/ 47315 h 94"/>
                    <a:gd name="T14" fmla="*/ 45820 w 76"/>
                    <a:gd name="T15" fmla="*/ 52987 h 94"/>
                    <a:gd name="T16" fmla="*/ 45820 w 76"/>
                    <a:gd name="T17" fmla="*/ 5298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7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37949 h 90"/>
                    <a:gd name="T2" fmla="*/ 0 w 108"/>
                    <a:gd name="T3" fmla="*/ 35047 h 90"/>
                    <a:gd name="T4" fmla="*/ 689 w 108"/>
                    <a:gd name="T5" fmla="*/ 32262 h 90"/>
                    <a:gd name="T6" fmla="*/ 1346 w 108"/>
                    <a:gd name="T7" fmla="*/ 28911 h 90"/>
                    <a:gd name="T8" fmla="*/ 2035 w 108"/>
                    <a:gd name="T9" fmla="*/ 27740 h 90"/>
                    <a:gd name="T10" fmla="*/ 3541 w 108"/>
                    <a:gd name="T11" fmla="*/ 26574 h 90"/>
                    <a:gd name="T12" fmla="*/ 3541 w 108"/>
                    <a:gd name="T13" fmla="*/ 25530 h 90"/>
                    <a:gd name="T14" fmla="*/ 6917 w 108"/>
                    <a:gd name="T15" fmla="*/ 20892 h 90"/>
                    <a:gd name="T16" fmla="*/ 11115 w 108"/>
                    <a:gd name="T17" fmla="*/ 12990 h 90"/>
                    <a:gd name="T18" fmla="*/ 13968 w 108"/>
                    <a:gd name="T19" fmla="*/ 7302 h 90"/>
                    <a:gd name="T20" fmla="*/ 16691 w 108"/>
                    <a:gd name="T21" fmla="*/ 1736 h 90"/>
                    <a:gd name="T22" fmla="*/ 16691 w 108"/>
                    <a:gd name="T23" fmla="*/ 0 h 90"/>
                    <a:gd name="T24" fmla="*/ 18855 w 108"/>
                    <a:gd name="T25" fmla="*/ 0 h 90"/>
                    <a:gd name="T26" fmla="*/ 20890 w 108"/>
                    <a:gd name="T27" fmla="*/ 571 h 90"/>
                    <a:gd name="T28" fmla="*/ 21573 w 108"/>
                    <a:gd name="T29" fmla="*/ 1166 h 90"/>
                    <a:gd name="T30" fmla="*/ 24425 w 108"/>
                    <a:gd name="T31" fmla="*/ 2785 h 90"/>
                    <a:gd name="T32" fmla="*/ 24425 w 108"/>
                    <a:gd name="T33" fmla="*/ 4522 h 90"/>
                    <a:gd name="T34" fmla="*/ 25114 w 108"/>
                    <a:gd name="T35" fmla="*/ 7897 h 90"/>
                    <a:gd name="T36" fmla="*/ 30001 w 108"/>
                    <a:gd name="T37" fmla="*/ 9043 h 90"/>
                    <a:gd name="T38" fmla="*/ 33511 w 108"/>
                    <a:gd name="T39" fmla="*/ 9043 h 90"/>
                    <a:gd name="T40" fmla="*/ 37735 w 108"/>
                    <a:gd name="T41" fmla="*/ 10209 h 90"/>
                    <a:gd name="T42" fmla="*/ 42463 w 108"/>
                    <a:gd name="T43" fmla="*/ 10209 h 90"/>
                    <a:gd name="T44" fmla="*/ 45315 w 108"/>
                    <a:gd name="T45" fmla="*/ 10804 h 90"/>
                    <a:gd name="T46" fmla="*/ 47350 w 108"/>
                    <a:gd name="T47" fmla="*/ 10209 h 90"/>
                    <a:gd name="T48" fmla="*/ 49544 w 108"/>
                    <a:gd name="T49" fmla="*/ 10804 h 90"/>
                    <a:gd name="T50" fmla="*/ 51574 w 108"/>
                    <a:gd name="T51" fmla="*/ 10209 h 90"/>
                    <a:gd name="T52" fmla="*/ 53054 w 108"/>
                    <a:gd name="T53" fmla="*/ 10804 h 90"/>
                    <a:gd name="T54" fmla="*/ 55089 w 108"/>
                    <a:gd name="T55" fmla="*/ 10804 h 90"/>
                    <a:gd name="T56" fmla="*/ 72463 w 108"/>
                    <a:gd name="T57" fmla="*/ 13585 h 90"/>
                    <a:gd name="T58" fmla="*/ 73281 w 108"/>
                    <a:gd name="T59" fmla="*/ 15321 h 90"/>
                    <a:gd name="T60" fmla="*/ 75316 w 108"/>
                    <a:gd name="T61" fmla="*/ 15892 h 90"/>
                    <a:gd name="T62" fmla="*/ 71117 w 108"/>
                    <a:gd name="T63" fmla="*/ 22628 h 90"/>
                    <a:gd name="T64" fmla="*/ 70428 w 108"/>
                    <a:gd name="T65" fmla="*/ 23794 h 90"/>
                    <a:gd name="T66" fmla="*/ 68399 w 108"/>
                    <a:gd name="T67" fmla="*/ 24960 h 90"/>
                    <a:gd name="T68" fmla="*/ 65547 w 108"/>
                    <a:gd name="T69" fmla="*/ 28911 h 90"/>
                    <a:gd name="T70" fmla="*/ 67576 w 108"/>
                    <a:gd name="T71" fmla="*/ 30052 h 90"/>
                    <a:gd name="T72" fmla="*/ 67576 w 108"/>
                    <a:gd name="T73" fmla="*/ 31096 h 90"/>
                    <a:gd name="T74" fmla="*/ 66893 w 108"/>
                    <a:gd name="T75" fmla="*/ 31691 h 90"/>
                    <a:gd name="T76" fmla="*/ 66230 w 108"/>
                    <a:gd name="T77" fmla="*/ 33998 h 90"/>
                    <a:gd name="T78" fmla="*/ 36234 w 108"/>
                    <a:gd name="T79" fmla="*/ 45846 h 90"/>
                    <a:gd name="T80" fmla="*/ 689 w 108"/>
                    <a:gd name="T81" fmla="*/ 38520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8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8979 w 86"/>
                    <a:gd name="T1" fmla="*/ 0 h 133"/>
                    <a:gd name="T2" fmla="*/ 0 w 86"/>
                    <a:gd name="T3" fmla="*/ 28932 h 133"/>
                    <a:gd name="T4" fmla="*/ 38428 w 86"/>
                    <a:gd name="T5" fmla="*/ 75411 h 133"/>
                    <a:gd name="T6" fmla="*/ 38428 w 86"/>
                    <a:gd name="T7" fmla="*/ 74840 h 133"/>
                    <a:gd name="T8" fmla="*/ 38428 w 86"/>
                    <a:gd name="T9" fmla="*/ 74245 h 133"/>
                    <a:gd name="T10" fmla="*/ 39109 w 86"/>
                    <a:gd name="T11" fmla="*/ 72029 h 133"/>
                    <a:gd name="T12" fmla="*/ 39109 w 86"/>
                    <a:gd name="T13" fmla="*/ 71458 h 133"/>
                    <a:gd name="T14" fmla="*/ 39109 w 86"/>
                    <a:gd name="T15" fmla="*/ 66935 h 133"/>
                    <a:gd name="T16" fmla="*/ 39109 w 86"/>
                    <a:gd name="T17" fmla="*/ 65198 h 133"/>
                    <a:gd name="T18" fmla="*/ 39109 w 86"/>
                    <a:gd name="T19" fmla="*/ 64602 h 133"/>
                    <a:gd name="T20" fmla="*/ 41125 w 86"/>
                    <a:gd name="T21" fmla="*/ 64602 h 133"/>
                    <a:gd name="T22" fmla="*/ 42460 w 86"/>
                    <a:gd name="T23" fmla="*/ 64602 h 133"/>
                    <a:gd name="T24" fmla="*/ 43115 w 86"/>
                    <a:gd name="T25" fmla="*/ 65198 h 133"/>
                    <a:gd name="T26" fmla="*/ 43115 w 86"/>
                    <a:gd name="T27" fmla="*/ 65769 h 133"/>
                    <a:gd name="T28" fmla="*/ 43795 w 86"/>
                    <a:gd name="T29" fmla="*/ 66340 h 133"/>
                    <a:gd name="T30" fmla="*/ 45259 w 86"/>
                    <a:gd name="T31" fmla="*/ 66340 h 133"/>
                    <a:gd name="T32" fmla="*/ 46594 w 86"/>
                    <a:gd name="T33" fmla="*/ 62387 h 133"/>
                    <a:gd name="T34" fmla="*/ 47955 w 86"/>
                    <a:gd name="T35" fmla="*/ 57293 h 133"/>
                    <a:gd name="T36" fmla="*/ 58924 w 86"/>
                    <a:gd name="T37" fmla="*/ 9642 h 133"/>
                    <a:gd name="T38" fmla="*/ 33609 w 86"/>
                    <a:gd name="T39" fmla="*/ 5119 h 133"/>
                    <a:gd name="T40" fmla="*/ 8979 w 86"/>
                    <a:gd name="T41" fmla="*/ 0 h 133"/>
                    <a:gd name="T42" fmla="*/ 8979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9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54069 w 91"/>
                    <a:gd name="T1" fmla="*/ 59996 h 106"/>
                    <a:gd name="T2" fmla="*/ 63127 w 91"/>
                    <a:gd name="T3" fmla="*/ 5687 h 106"/>
                    <a:gd name="T4" fmla="*/ 17305 w 91"/>
                    <a:gd name="T5" fmla="*/ 0 h 106"/>
                    <a:gd name="T6" fmla="*/ 17305 w 91"/>
                    <a:gd name="T7" fmla="*/ 0 h 106"/>
                    <a:gd name="T8" fmla="*/ 15960 w 91"/>
                    <a:gd name="T9" fmla="*/ 5116 h 106"/>
                    <a:gd name="T10" fmla="*/ 14590 w 91"/>
                    <a:gd name="T11" fmla="*/ 9038 h 106"/>
                    <a:gd name="T12" fmla="*/ 13245 w 91"/>
                    <a:gd name="T13" fmla="*/ 9038 h 106"/>
                    <a:gd name="T14" fmla="*/ 12429 w 91"/>
                    <a:gd name="T15" fmla="*/ 8467 h 106"/>
                    <a:gd name="T16" fmla="*/ 12429 w 91"/>
                    <a:gd name="T17" fmla="*/ 7896 h 106"/>
                    <a:gd name="T18" fmla="*/ 11747 w 91"/>
                    <a:gd name="T19" fmla="*/ 7301 h 106"/>
                    <a:gd name="T20" fmla="*/ 10402 w 91"/>
                    <a:gd name="T21" fmla="*/ 7301 h 106"/>
                    <a:gd name="T22" fmla="*/ 8375 w 91"/>
                    <a:gd name="T23" fmla="*/ 7301 h 106"/>
                    <a:gd name="T24" fmla="*/ 8375 w 91"/>
                    <a:gd name="T25" fmla="*/ 7896 h 106"/>
                    <a:gd name="T26" fmla="*/ 8375 w 91"/>
                    <a:gd name="T27" fmla="*/ 9633 h 106"/>
                    <a:gd name="T28" fmla="*/ 8375 w 91"/>
                    <a:gd name="T29" fmla="*/ 14154 h 106"/>
                    <a:gd name="T30" fmla="*/ 8375 w 91"/>
                    <a:gd name="T31" fmla="*/ 14725 h 106"/>
                    <a:gd name="T32" fmla="*/ 7559 w 91"/>
                    <a:gd name="T33" fmla="*/ 16939 h 106"/>
                    <a:gd name="T34" fmla="*/ 7559 w 91"/>
                    <a:gd name="T35" fmla="*/ 17510 h 106"/>
                    <a:gd name="T36" fmla="*/ 7559 w 91"/>
                    <a:gd name="T37" fmla="*/ 18105 h 106"/>
                    <a:gd name="T38" fmla="*/ 7559 w 91"/>
                    <a:gd name="T39" fmla="*/ 19270 h 106"/>
                    <a:gd name="T40" fmla="*/ 7559 w 91"/>
                    <a:gd name="T41" fmla="*/ 19841 h 106"/>
                    <a:gd name="T42" fmla="*/ 7559 w 91"/>
                    <a:gd name="T43" fmla="*/ 20412 h 106"/>
                    <a:gd name="T44" fmla="*/ 8375 w 91"/>
                    <a:gd name="T45" fmla="*/ 21456 h 106"/>
                    <a:gd name="T46" fmla="*/ 8375 w 91"/>
                    <a:gd name="T47" fmla="*/ 22051 h 106"/>
                    <a:gd name="T48" fmla="*/ 8375 w 91"/>
                    <a:gd name="T49" fmla="*/ 23192 h 106"/>
                    <a:gd name="T50" fmla="*/ 9058 w 91"/>
                    <a:gd name="T51" fmla="*/ 24358 h 106"/>
                    <a:gd name="T52" fmla="*/ 9058 w 91"/>
                    <a:gd name="T53" fmla="*/ 24358 h 106"/>
                    <a:gd name="T54" fmla="*/ 9720 w 91"/>
                    <a:gd name="T55" fmla="*/ 24953 h 106"/>
                    <a:gd name="T56" fmla="*/ 10402 w 91"/>
                    <a:gd name="T57" fmla="*/ 26001 h 106"/>
                    <a:gd name="T58" fmla="*/ 9720 w 91"/>
                    <a:gd name="T59" fmla="*/ 26001 h 106"/>
                    <a:gd name="T60" fmla="*/ 9720 w 91"/>
                    <a:gd name="T61" fmla="*/ 26001 h 106"/>
                    <a:gd name="T62" fmla="*/ 8375 w 91"/>
                    <a:gd name="T63" fmla="*/ 26572 h 106"/>
                    <a:gd name="T64" fmla="*/ 6902 w 91"/>
                    <a:gd name="T65" fmla="*/ 27143 h 106"/>
                    <a:gd name="T66" fmla="*/ 6215 w 91"/>
                    <a:gd name="T67" fmla="*/ 28308 h 106"/>
                    <a:gd name="T68" fmla="*/ 4870 w 91"/>
                    <a:gd name="T69" fmla="*/ 31093 h 106"/>
                    <a:gd name="T70" fmla="*/ 3505 w 91"/>
                    <a:gd name="T71" fmla="*/ 32830 h 106"/>
                    <a:gd name="T72" fmla="*/ 2027 w 91"/>
                    <a:gd name="T73" fmla="*/ 32830 h 106"/>
                    <a:gd name="T74" fmla="*/ 2027 w 91"/>
                    <a:gd name="T75" fmla="*/ 33425 h 106"/>
                    <a:gd name="T76" fmla="*/ 2843 w 91"/>
                    <a:gd name="T77" fmla="*/ 33995 h 106"/>
                    <a:gd name="T78" fmla="*/ 2027 w 91"/>
                    <a:gd name="T79" fmla="*/ 34566 h 106"/>
                    <a:gd name="T80" fmla="*/ 2027 w 91"/>
                    <a:gd name="T81" fmla="*/ 35610 h 106"/>
                    <a:gd name="T82" fmla="*/ 2027 w 91"/>
                    <a:gd name="T83" fmla="*/ 36205 h 106"/>
                    <a:gd name="T84" fmla="*/ 3505 w 91"/>
                    <a:gd name="T85" fmla="*/ 37370 h 106"/>
                    <a:gd name="T86" fmla="*/ 4188 w 91"/>
                    <a:gd name="T87" fmla="*/ 37941 h 106"/>
                    <a:gd name="T88" fmla="*/ 3505 w 91"/>
                    <a:gd name="T89" fmla="*/ 37941 h 106"/>
                    <a:gd name="T90" fmla="*/ 3505 w 91"/>
                    <a:gd name="T91" fmla="*/ 39107 h 106"/>
                    <a:gd name="T92" fmla="*/ 2843 w 91"/>
                    <a:gd name="T93" fmla="*/ 39560 h 106"/>
                    <a:gd name="T94" fmla="*/ 2027 w 91"/>
                    <a:gd name="T95" fmla="*/ 39560 h 106"/>
                    <a:gd name="T96" fmla="*/ 683 w 91"/>
                    <a:gd name="T97" fmla="*/ 39107 h 106"/>
                    <a:gd name="T98" fmla="*/ 0 w 91"/>
                    <a:gd name="T99" fmla="*/ 41297 h 106"/>
                    <a:gd name="T100" fmla="*/ 33922 w 91"/>
                    <a:gd name="T101" fmla="*/ 57665 h 106"/>
                    <a:gd name="T102" fmla="*/ 54069 w 91"/>
                    <a:gd name="T103" fmla="*/ 59996 h 106"/>
                    <a:gd name="T104" fmla="*/ 54069 w 91"/>
                    <a:gd name="T105" fmla="*/ 59996 h 106"/>
                    <a:gd name="T106" fmla="*/ 54069 w 91"/>
                    <a:gd name="T107" fmla="*/ 59996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0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5513 w 89"/>
                    <a:gd name="T1" fmla="*/ 38799 h 100"/>
                    <a:gd name="T2" fmla="*/ 2680 w 89"/>
                    <a:gd name="T3" fmla="*/ 36028 h 100"/>
                    <a:gd name="T4" fmla="*/ 4832 w 89"/>
                    <a:gd name="T5" fmla="*/ 33725 h 100"/>
                    <a:gd name="T6" fmla="*/ 4832 w 89"/>
                    <a:gd name="T7" fmla="*/ 31543 h 100"/>
                    <a:gd name="T8" fmla="*/ 3489 w 89"/>
                    <a:gd name="T9" fmla="*/ 26444 h 100"/>
                    <a:gd name="T10" fmla="*/ 3489 w 89"/>
                    <a:gd name="T11" fmla="*/ 24145 h 100"/>
                    <a:gd name="T12" fmla="*/ 2680 w 89"/>
                    <a:gd name="T13" fmla="*/ 18594 h 100"/>
                    <a:gd name="T14" fmla="*/ 1337 w 89"/>
                    <a:gd name="T15" fmla="*/ 14659 h 100"/>
                    <a:gd name="T16" fmla="*/ 0 w 89"/>
                    <a:gd name="T17" fmla="*/ 9014 h 100"/>
                    <a:gd name="T18" fmla="*/ 681 w 89"/>
                    <a:gd name="T19" fmla="*/ 6687 h 100"/>
                    <a:gd name="T20" fmla="*/ 0 w 89"/>
                    <a:gd name="T21" fmla="*/ 3935 h 100"/>
                    <a:gd name="T22" fmla="*/ 15883 w 89"/>
                    <a:gd name="T23" fmla="*/ 1734 h 100"/>
                    <a:gd name="T24" fmla="*/ 17220 w 89"/>
                    <a:gd name="T25" fmla="*/ 570 h 100"/>
                    <a:gd name="T26" fmla="*/ 19244 w 89"/>
                    <a:gd name="T27" fmla="*/ 2776 h 100"/>
                    <a:gd name="T28" fmla="*/ 19244 w 89"/>
                    <a:gd name="T29" fmla="*/ 5669 h 100"/>
                    <a:gd name="T30" fmla="*/ 22052 w 89"/>
                    <a:gd name="T31" fmla="*/ 6687 h 100"/>
                    <a:gd name="T32" fmla="*/ 23415 w 89"/>
                    <a:gd name="T33" fmla="*/ 7281 h 100"/>
                    <a:gd name="T34" fmla="*/ 26223 w 89"/>
                    <a:gd name="T35" fmla="*/ 7281 h 100"/>
                    <a:gd name="T36" fmla="*/ 26909 w 89"/>
                    <a:gd name="T37" fmla="*/ 7850 h 100"/>
                    <a:gd name="T38" fmla="*/ 29584 w 89"/>
                    <a:gd name="T39" fmla="*/ 7281 h 100"/>
                    <a:gd name="T40" fmla="*/ 35097 w 89"/>
                    <a:gd name="T41" fmla="*/ 7850 h 100"/>
                    <a:gd name="T42" fmla="*/ 35778 w 89"/>
                    <a:gd name="T43" fmla="*/ 8445 h 100"/>
                    <a:gd name="T44" fmla="*/ 36593 w 89"/>
                    <a:gd name="T45" fmla="*/ 8445 h 100"/>
                    <a:gd name="T46" fmla="*/ 37249 w 89"/>
                    <a:gd name="T47" fmla="*/ 10173 h 100"/>
                    <a:gd name="T48" fmla="*/ 39272 w 89"/>
                    <a:gd name="T49" fmla="*/ 9579 h 100"/>
                    <a:gd name="T50" fmla="*/ 40610 w 89"/>
                    <a:gd name="T51" fmla="*/ 9579 h 100"/>
                    <a:gd name="T52" fmla="*/ 42762 w 89"/>
                    <a:gd name="T53" fmla="*/ 10743 h 100"/>
                    <a:gd name="T54" fmla="*/ 44130 w 89"/>
                    <a:gd name="T55" fmla="*/ 11785 h 100"/>
                    <a:gd name="T56" fmla="*/ 46804 w 89"/>
                    <a:gd name="T57" fmla="*/ 11785 h 100"/>
                    <a:gd name="T58" fmla="*/ 50298 w 89"/>
                    <a:gd name="T59" fmla="*/ 10173 h 100"/>
                    <a:gd name="T60" fmla="*/ 55811 w 89"/>
                    <a:gd name="T61" fmla="*/ 11196 h 100"/>
                    <a:gd name="T62" fmla="*/ 57174 w 89"/>
                    <a:gd name="T63" fmla="*/ 11196 h 100"/>
                    <a:gd name="T64" fmla="*/ 59326 w 89"/>
                    <a:gd name="T65" fmla="*/ 11785 h 100"/>
                    <a:gd name="T66" fmla="*/ 59982 w 89"/>
                    <a:gd name="T67" fmla="*/ 12355 h 100"/>
                    <a:gd name="T68" fmla="*/ 55811 w 89"/>
                    <a:gd name="T69" fmla="*/ 14089 h 100"/>
                    <a:gd name="T70" fmla="*/ 53788 w 89"/>
                    <a:gd name="T71" fmla="*/ 15701 h 100"/>
                    <a:gd name="T72" fmla="*/ 50298 w 89"/>
                    <a:gd name="T73" fmla="*/ 16865 h 100"/>
                    <a:gd name="T74" fmla="*/ 40610 w 89"/>
                    <a:gd name="T75" fmla="*/ 24715 h 100"/>
                    <a:gd name="T76" fmla="*/ 39272 w 89"/>
                    <a:gd name="T77" fmla="*/ 25874 h 100"/>
                    <a:gd name="T78" fmla="*/ 39272 w 89"/>
                    <a:gd name="T79" fmla="*/ 31543 h 100"/>
                    <a:gd name="T80" fmla="*/ 35778 w 89"/>
                    <a:gd name="T81" fmla="*/ 33155 h 100"/>
                    <a:gd name="T82" fmla="*/ 35778 w 89"/>
                    <a:gd name="T83" fmla="*/ 34295 h 100"/>
                    <a:gd name="T84" fmla="*/ 35778 w 89"/>
                    <a:gd name="T85" fmla="*/ 36618 h 100"/>
                    <a:gd name="T86" fmla="*/ 36593 w 89"/>
                    <a:gd name="T87" fmla="*/ 38799 h 100"/>
                    <a:gd name="T88" fmla="*/ 35778 w 89"/>
                    <a:gd name="T89" fmla="*/ 41127 h 100"/>
                    <a:gd name="T90" fmla="*/ 36593 w 89"/>
                    <a:gd name="T91" fmla="*/ 44468 h 100"/>
                    <a:gd name="T92" fmla="*/ 37935 w 89"/>
                    <a:gd name="T93" fmla="*/ 45038 h 100"/>
                    <a:gd name="T94" fmla="*/ 39954 w 89"/>
                    <a:gd name="T95" fmla="*/ 45515 h 100"/>
                    <a:gd name="T96" fmla="*/ 40610 w 89"/>
                    <a:gd name="T97" fmla="*/ 46650 h 100"/>
                    <a:gd name="T98" fmla="*/ 44130 w 89"/>
                    <a:gd name="T99" fmla="*/ 48978 h 100"/>
                    <a:gd name="T100" fmla="*/ 49643 w 89"/>
                    <a:gd name="T101" fmla="*/ 51749 h 100"/>
                    <a:gd name="T102" fmla="*/ 49643 w 89"/>
                    <a:gd name="T103" fmla="*/ 53482 h 100"/>
                    <a:gd name="T104" fmla="*/ 5513 w 89"/>
                    <a:gd name="T105" fmla="*/ 56258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1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6212 w 54"/>
                    <a:gd name="T1" fmla="*/ 1165 h 95"/>
                    <a:gd name="T2" fmla="*/ 8366 w 54"/>
                    <a:gd name="T3" fmla="*/ 2778 h 95"/>
                    <a:gd name="T4" fmla="*/ 10393 w 54"/>
                    <a:gd name="T5" fmla="*/ 4513 h 95"/>
                    <a:gd name="T6" fmla="*/ 10393 w 54"/>
                    <a:gd name="T7" fmla="*/ 6721 h 95"/>
                    <a:gd name="T8" fmla="*/ 9710 w 54"/>
                    <a:gd name="T9" fmla="*/ 8456 h 95"/>
                    <a:gd name="T10" fmla="*/ 7551 w 54"/>
                    <a:gd name="T11" fmla="*/ 10761 h 95"/>
                    <a:gd name="T12" fmla="*/ 6212 w 54"/>
                    <a:gd name="T13" fmla="*/ 11234 h 95"/>
                    <a:gd name="T14" fmla="*/ 3498 w 54"/>
                    <a:gd name="T15" fmla="*/ 11804 h 95"/>
                    <a:gd name="T16" fmla="*/ 2842 w 54"/>
                    <a:gd name="T17" fmla="*/ 13539 h 95"/>
                    <a:gd name="T18" fmla="*/ 4186 w 54"/>
                    <a:gd name="T19" fmla="*/ 15274 h 95"/>
                    <a:gd name="T20" fmla="*/ 2842 w 54"/>
                    <a:gd name="T21" fmla="*/ 19217 h 95"/>
                    <a:gd name="T22" fmla="*/ 682 w 54"/>
                    <a:gd name="T23" fmla="*/ 20260 h 95"/>
                    <a:gd name="T24" fmla="*/ 0 w 54"/>
                    <a:gd name="T25" fmla="*/ 21995 h 95"/>
                    <a:gd name="T26" fmla="*/ 0 w 54"/>
                    <a:gd name="T27" fmla="*/ 23160 h 95"/>
                    <a:gd name="T28" fmla="*/ 682 w 54"/>
                    <a:gd name="T29" fmla="*/ 27078 h 95"/>
                    <a:gd name="T30" fmla="*/ 3498 w 54"/>
                    <a:gd name="T31" fmla="*/ 29856 h 95"/>
                    <a:gd name="T32" fmla="*/ 6894 w 54"/>
                    <a:gd name="T33" fmla="*/ 32186 h 95"/>
                    <a:gd name="T34" fmla="*/ 9054 w 54"/>
                    <a:gd name="T35" fmla="*/ 36129 h 95"/>
                    <a:gd name="T36" fmla="*/ 10393 w 54"/>
                    <a:gd name="T37" fmla="*/ 34964 h 95"/>
                    <a:gd name="T38" fmla="*/ 13106 w 54"/>
                    <a:gd name="T39" fmla="*/ 36699 h 95"/>
                    <a:gd name="T40" fmla="*/ 13106 w 54"/>
                    <a:gd name="T41" fmla="*/ 38907 h 95"/>
                    <a:gd name="T42" fmla="*/ 11080 w 54"/>
                    <a:gd name="T43" fmla="*/ 41212 h 95"/>
                    <a:gd name="T44" fmla="*/ 13106 w 54"/>
                    <a:gd name="T45" fmla="*/ 43990 h 95"/>
                    <a:gd name="T46" fmla="*/ 16605 w 54"/>
                    <a:gd name="T47" fmla="*/ 45725 h 95"/>
                    <a:gd name="T48" fmla="*/ 20103 w 54"/>
                    <a:gd name="T49" fmla="*/ 49073 h 95"/>
                    <a:gd name="T50" fmla="*/ 20785 w 54"/>
                    <a:gd name="T51" fmla="*/ 50238 h 95"/>
                    <a:gd name="T52" fmla="*/ 20103 w 54"/>
                    <a:gd name="T53" fmla="*/ 51403 h 95"/>
                    <a:gd name="T54" fmla="*/ 22129 w 54"/>
                    <a:gd name="T55" fmla="*/ 53611 h 95"/>
                    <a:gd name="T56" fmla="*/ 22811 w 54"/>
                    <a:gd name="T57" fmla="*/ 53016 h 95"/>
                    <a:gd name="T58" fmla="*/ 23499 w 54"/>
                    <a:gd name="T59" fmla="*/ 51851 h 95"/>
                    <a:gd name="T60" fmla="*/ 26315 w 54"/>
                    <a:gd name="T61" fmla="*/ 51403 h 95"/>
                    <a:gd name="T62" fmla="*/ 29023 w 54"/>
                    <a:gd name="T63" fmla="*/ 52446 h 95"/>
                    <a:gd name="T64" fmla="*/ 29839 w 54"/>
                    <a:gd name="T65" fmla="*/ 50238 h 95"/>
                    <a:gd name="T66" fmla="*/ 30496 w 54"/>
                    <a:gd name="T67" fmla="*/ 49073 h 95"/>
                    <a:gd name="T68" fmla="*/ 33209 w 54"/>
                    <a:gd name="T69" fmla="*/ 47933 h 95"/>
                    <a:gd name="T70" fmla="*/ 32522 w 54"/>
                    <a:gd name="T71" fmla="*/ 46890 h 95"/>
                    <a:gd name="T72" fmla="*/ 32522 w 54"/>
                    <a:gd name="T73" fmla="*/ 45725 h 95"/>
                    <a:gd name="T74" fmla="*/ 33209 w 54"/>
                    <a:gd name="T75" fmla="*/ 45155 h 95"/>
                    <a:gd name="T76" fmla="*/ 33209 w 54"/>
                    <a:gd name="T77" fmla="*/ 44560 h 95"/>
                    <a:gd name="T78" fmla="*/ 33209 w 54"/>
                    <a:gd name="T79" fmla="*/ 41212 h 95"/>
                    <a:gd name="T80" fmla="*/ 36051 w 54"/>
                    <a:gd name="T81" fmla="*/ 38312 h 95"/>
                    <a:gd name="T82" fmla="*/ 37390 w 54"/>
                    <a:gd name="T83" fmla="*/ 36129 h 95"/>
                    <a:gd name="T84" fmla="*/ 36051 w 54"/>
                    <a:gd name="T85" fmla="*/ 32186 h 95"/>
                    <a:gd name="T86" fmla="*/ 36051 w 54"/>
                    <a:gd name="T87" fmla="*/ 30451 h 95"/>
                    <a:gd name="T88" fmla="*/ 33891 w 54"/>
                    <a:gd name="T89" fmla="*/ 7291 h 95"/>
                    <a:gd name="T90" fmla="*/ 33209 w 54"/>
                    <a:gd name="T91" fmla="*/ 6248 h 95"/>
                    <a:gd name="T92" fmla="*/ 31865 w 54"/>
                    <a:gd name="T93" fmla="*/ 3348 h 95"/>
                    <a:gd name="T94" fmla="*/ 30496 w 54"/>
                    <a:gd name="T95" fmla="*/ 1735 h 95"/>
                    <a:gd name="T96" fmla="*/ 30496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2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14042 w 61"/>
                    <a:gd name="T1" fmla="*/ 0 h 60"/>
                    <a:gd name="T2" fmla="*/ 14042 w 61"/>
                    <a:gd name="T3" fmla="*/ 1738 h 60"/>
                    <a:gd name="T4" fmla="*/ 14732 w 61"/>
                    <a:gd name="T5" fmla="*/ 2788 h 60"/>
                    <a:gd name="T6" fmla="*/ 13353 w 61"/>
                    <a:gd name="T7" fmla="*/ 7345 h 60"/>
                    <a:gd name="T8" fmla="*/ 13353 w 61"/>
                    <a:gd name="T9" fmla="*/ 8487 h 60"/>
                    <a:gd name="T10" fmla="*/ 12694 w 61"/>
                    <a:gd name="T11" fmla="*/ 10826 h 60"/>
                    <a:gd name="T12" fmla="*/ 10491 w 61"/>
                    <a:gd name="T13" fmla="*/ 12472 h 60"/>
                    <a:gd name="T14" fmla="*/ 9142 w 61"/>
                    <a:gd name="T15" fmla="*/ 13043 h 60"/>
                    <a:gd name="T16" fmla="*/ 7762 w 61"/>
                    <a:gd name="T17" fmla="*/ 13615 h 60"/>
                    <a:gd name="T18" fmla="*/ 6970 w 61"/>
                    <a:gd name="T19" fmla="*/ 14787 h 60"/>
                    <a:gd name="T20" fmla="*/ 6280 w 61"/>
                    <a:gd name="T21" fmla="*/ 17121 h 60"/>
                    <a:gd name="T22" fmla="*/ 4242 w 61"/>
                    <a:gd name="T23" fmla="*/ 17121 h 60"/>
                    <a:gd name="T24" fmla="*/ 2862 w 61"/>
                    <a:gd name="T25" fmla="*/ 19338 h 60"/>
                    <a:gd name="T26" fmla="*/ 2862 w 61"/>
                    <a:gd name="T27" fmla="*/ 21653 h 60"/>
                    <a:gd name="T28" fmla="*/ 1354 w 61"/>
                    <a:gd name="T29" fmla="*/ 23298 h 60"/>
                    <a:gd name="T30" fmla="*/ 0 w 61"/>
                    <a:gd name="T31" fmla="*/ 24466 h 60"/>
                    <a:gd name="T32" fmla="*/ 0 w 61"/>
                    <a:gd name="T33" fmla="*/ 26209 h 60"/>
                    <a:gd name="T34" fmla="*/ 2038 w 61"/>
                    <a:gd name="T35" fmla="*/ 28997 h 60"/>
                    <a:gd name="T36" fmla="*/ 4242 w 61"/>
                    <a:gd name="T37" fmla="*/ 30741 h 60"/>
                    <a:gd name="T38" fmla="*/ 5590 w 61"/>
                    <a:gd name="T39" fmla="*/ 30741 h 60"/>
                    <a:gd name="T40" fmla="*/ 5590 w 61"/>
                    <a:gd name="T41" fmla="*/ 31336 h 60"/>
                    <a:gd name="T42" fmla="*/ 6970 w 61"/>
                    <a:gd name="T43" fmla="*/ 31336 h 60"/>
                    <a:gd name="T44" fmla="*/ 6970 w 61"/>
                    <a:gd name="T45" fmla="*/ 32386 h 60"/>
                    <a:gd name="T46" fmla="*/ 10491 w 61"/>
                    <a:gd name="T47" fmla="*/ 34125 h 60"/>
                    <a:gd name="T48" fmla="*/ 12694 w 61"/>
                    <a:gd name="T49" fmla="*/ 33529 h 60"/>
                    <a:gd name="T50" fmla="*/ 13353 w 61"/>
                    <a:gd name="T51" fmla="*/ 32386 h 60"/>
                    <a:gd name="T52" fmla="*/ 14732 w 61"/>
                    <a:gd name="T53" fmla="*/ 33529 h 60"/>
                    <a:gd name="T54" fmla="*/ 17594 w 61"/>
                    <a:gd name="T55" fmla="*/ 32386 h 60"/>
                    <a:gd name="T56" fmla="*/ 18284 w 61"/>
                    <a:gd name="T57" fmla="*/ 31336 h 60"/>
                    <a:gd name="T58" fmla="*/ 21012 w 61"/>
                    <a:gd name="T59" fmla="*/ 30164 h 60"/>
                    <a:gd name="T60" fmla="*/ 23185 w 61"/>
                    <a:gd name="T61" fmla="*/ 28997 h 60"/>
                    <a:gd name="T62" fmla="*/ 23185 w 61"/>
                    <a:gd name="T63" fmla="*/ 27259 h 60"/>
                    <a:gd name="T64" fmla="*/ 26736 w 61"/>
                    <a:gd name="T65" fmla="*/ 18171 h 60"/>
                    <a:gd name="T66" fmla="*/ 28085 w 61"/>
                    <a:gd name="T67" fmla="*/ 18742 h 60"/>
                    <a:gd name="T68" fmla="*/ 28775 w 61"/>
                    <a:gd name="T69" fmla="*/ 19914 h 60"/>
                    <a:gd name="T70" fmla="*/ 30818 w 61"/>
                    <a:gd name="T71" fmla="*/ 18171 h 60"/>
                    <a:gd name="T72" fmla="*/ 32327 w 61"/>
                    <a:gd name="T73" fmla="*/ 15383 h 60"/>
                    <a:gd name="T74" fmla="*/ 34365 w 61"/>
                    <a:gd name="T75" fmla="*/ 14211 h 60"/>
                    <a:gd name="T76" fmla="*/ 35878 w 61"/>
                    <a:gd name="T77" fmla="*/ 13043 h 60"/>
                    <a:gd name="T78" fmla="*/ 36568 w 61"/>
                    <a:gd name="T79" fmla="*/ 11422 h 60"/>
                    <a:gd name="T80" fmla="*/ 36568 w 61"/>
                    <a:gd name="T81" fmla="*/ 10826 h 60"/>
                    <a:gd name="T82" fmla="*/ 36568 w 61"/>
                    <a:gd name="T83" fmla="*/ 8487 h 60"/>
                    <a:gd name="T84" fmla="*/ 41469 w 61"/>
                    <a:gd name="T85" fmla="*/ 10826 h 60"/>
                    <a:gd name="T86" fmla="*/ 42158 w 61"/>
                    <a:gd name="T87" fmla="*/ 10826 h 60"/>
                    <a:gd name="T88" fmla="*/ 41469 w 61"/>
                    <a:gd name="T89" fmla="*/ 7345 h 60"/>
                    <a:gd name="T90" fmla="*/ 40779 w 61"/>
                    <a:gd name="T91" fmla="*/ 6295 h 60"/>
                    <a:gd name="T92" fmla="*/ 39271 w 61"/>
                    <a:gd name="T93" fmla="*/ 6295 h 60"/>
                    <a:gd name="T94" fmla="*/ 35878 w 61"/>
                    <a:gd name="T95" fmla="*/ 6866 h 60"/>
                    <a:gd name="T96" fmla="*/ 34365 w 61"/>
                    <a:gd name="T97" fmla="*/ 7916 h 60"/>
                    <a:gd name="T98" fmla="*/ 32327 w 61"/>
                    <a:gd name="T99" fmla="*/ 7345 h 60"/>
                    <a:gd name="T100" fmla="*/ 31637 w 61"/>
                    <a:gd name="T101" fmla="*/ 8487 h 60"/>
                    <a:gd name="T102" fmla="*/ 29465 w 61"/>
                    <a:gd name="T103" fmla="*/ 9659 h 60"/>
                    <a:gd name="T104" fmla="*/ 27426 w 61"/>
                    <a:gd name="T105" fmla="*/ 11422 h 60"/>
                    <a:gd name="T106" fmla="*/ 25223 w 61"/>
                    <a:gd name="T107" fmla="*/ 7345 h 60"/>
                    <a:gd name="T108" fmla="*/ 14732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3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28148 w 77"/>
                    <a:gd name="T1" fmla="*/ 571 h 66"/>
                    <a:gd name="T2" fmla="*/ 30138 w 77"/>
                    <a:gd name="T3" fmla="*/ 5689 h 66"/>
                    <a:gd name="T4" fmla="*/ 29483 w 77"/>
                    <a:gd name="T5" fmla="*/ 7308 h 66"/>
                    <a:gd name="T6" fmla="*/ 27467 w 77"/>
                    <a:gd name="T7" fmla="*/ 12426 h 66"/>
                    <a:gd name="T8" fmla="*/ 43806 w 77"/>
                    <a:gd name="T9" fmla="*/ 18686 h 66"/>
                    <a:gd name="T10" fmla="*/ 43806 w 77"/>
                    <a:gd name="T11" fmla="*/ 22638 h 66"/>
                    <a:gd name="T12" fmla="*/ 43151 w 77"/>
                    <a:gd name="T13" fmla="*/ 25540 h 66"/>
                    <a:gd name="T14" fmla="*/ 39799 w 77"/>
                    <a:gd name="T15" fmla="*/ 24970 h 66"/>
                    <a:gd name="T16" fmla="*/ 38464 w 77"/>
                    <a:gd name="T17" fmla="*/ 27755 h 66"/>
                    <a:gd name="T18" fmla="*/ 42470 w 77"/>
                    <a:gd name="T19" fmla="*/ 27185 h 66"/>
                    <a:gd name="T20" fmla="*/ 45295 w 77"/>
                    <a:gd name="T21" fmla="*/ 26589 h 66"/>
                    <a:gd name="T22" fmla="*/ 43806 w 77"/>
                    <a:gd name="T23" fmla="*/ 27755 h 66"/>
                    <a:gd name="T24" fmla="*/ 45295 w 77"/>
                    <a:gd name="T25" fmla="*/ 28921 h 66"/>
                    <a:gd name="T26" fmla="*/ 48621 w 77"/>
                    <a:gd name="T27" fmla="*/ 26589 h 66"/>
                    <a:gd name="T28" fmla="*/ 50770 w 77"/>
                    <a:gd name="T29" fmla="*/ 27185 h 66"/>
                    <a:gd name="T30" fmla="*/ 50115 w 77"/>
                    <a:gd name="T31" fmla="*/ 28921 h 66"/>
                    <a:gd name="T32" fmla="*/ 46630 w 77"/>
                    <a:gd name="T33" fmla="*/ 31707 h 66"/>
                    <a:gd name="T34" fmla="*/ 48621 w 77"/>
                    <a:gd name="T35" fmla="*/ 34015 h 66"/>
                    <a:gd name="T36" fmla="*/ 52786 w 77"/>
                    <a:gd name="T37" fmla="*/ 36820 h 66"/>
                    <a:gd name="T38" fmla="*/ 48621 w 77"/>
                    <a:gd name="T39" fmla="*/ 35654 h 66"/>
                    <a:gd name="T40" fmla="*/ 43806 w 77"/>
                    <a:gd name="T41" fmla="*/ 33444 h 66"/>
                    <a:gd name="T42" fmla="*/ 41790 w 77"/>
                    <a:gd name="T43" fmla="*/ 35059 h 66"/>
                    <a:gd name="T44" fmla="*/ 41135 w 77"/>
                    <a:gd name="T45" fmla="*/ 36820 h 66"/>
                    <a:gd name="T46" fmla="*/ 39119 w 77"/>
                    <a:gd name="T47" fmla="*/ 35654 h 66"/>
                    <a:gd name="T48" fmla="*/ 36969 w 77"/>
                    <a:gd name="T49" fmla="*/ 35654 h 66"/>
                    <a:gd name="T50" fmla="*/ 33618 w 77"/>
                    <a:gd name="T51" fmla="*/ 36230 h 66"/>
                    <a:gd name="T52" fmla="*/ 28148 w 77"/>
                    <a:gd name="T53" fmla="*/ 33444 h 66"/>
                    <a:gd name="T54" fmla="*/ 25999 w 77"/>
                    <a:gd name="T55" fmla="*/ 32278 h 66"/>
                    <a:gd name="T56" fmla="*/ 25318 w 77"/>
                    <a:gd name="T57" fmla="*/ 31707 h 66"/>
                    <a:gd name="T58" fmla="*/ 23302 w 77"/>
                    <a:gd name="T59" fmla="*/ 31132 h 66"/>
                    <a:gd name="T60" fmla="*/ 22647 w 77"/>
                    <a:gd name="T61" fmla="*/ 30536 h 66"/>
                    <a:gd name="T62" fmla="*/ 21312 w 77"/>
                    <a:gd name="T63" fmla="*/ 32873 h 66"/>
                    <a:gd name="T64" fmla="*/ 10316 w 77"/>
                    <a:gd name="T65" fmla="*/ 31707 h 66"/>
                    <a:gd name="T66" fmla="*/ 2671 w 77"/>
                    <a:gd name="T67" fmla="*/ 31132 h 66"/>
                    <a:gd name="T68" fmla="*/ 3485 w 77"/>
                    <a:gd name="T69" fmla="*/ 30087 h 66"/>
                    <a:gd name="T70" fmla="*/ 4165 w 77"/>
                    <a:gd name="T71" fmla="*/ 26019 h 66"/>
                    <a:gd name="T72" fmla="*/ 4165 w 77"/>
                    <a:gd name="T73" fmla="*/ 23804 h 66"/>
                    <a:gd name="T74" fmla="*/ 6150 w 77"/>
                    <a:gd name="T75" fmla="*/ 21018 h 66"/>
                    <a:gd name="T76" fmla="*/ 4820 w 77"/>
                    <a:gd name="T77" fmla="*/ 16949 h 66"/>
                    <a:gd name="T78" fmla="*/ 4165 w 77"/>
                    <a:gd name="T79" fmla="*/ 15900 h 66"/>
                    <a:gd name="T80" fmla="*/ 2671 w 77"/>
                    <a:gd name="T81" fmla="*/ 14163 h 66"/>
                    <a:gd name="T82" fmla="*/ 681 w 77"/>
                    <a:gd name="T83" fmla="*/ 10807 h 66"/>
                    <a:gd name="T84" fmla="*/ 0 w 77"/>
                    <a:gd name="T85" fmla="*/ 571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4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29959 w 47"/>
                    <a:gd name="T1" fmla="*/ 0 h 83"/>
                    <a:gd name="T2" fmla="*/ 10249 w 47"/>
                    <a:gd name="T3" fmla="*/ 1166 h 83"/>
                    <a:gd name="T4" fmla="*/ 10249 w 47"/>
                    <a:gd name="T5" fmla="*/ 1737 h 83"/>
                    <a:gd name="T6" fmla="*/ 8109 w 47"/>
                    <a:gd name="T7" fmla="*/ 2786 h 83"/>
                    <a:gd name="T8" fmla="*/ 8109 w 47"/>
                    <a:gd name="T9" fmla="*/ 4523 h 83"/>
                    <a:gd name="T10" fmla="*/ 8109 w 47"/>
                    <a:gd name="T11" fmla="*/ 6260 h 83"/>
                    <a:gd name="T12" fmla="*/ 7455 w 47"/>
                    <a:gd name="T13" fmla="*/ 6856 h 83"/>
                    <a:gd name="T14" fmla="*/ 6128 w 47"/>
                    <a:gd name="T15" fmla="*/ 7905 h 83"/>
                    <a:gd name="T16" fmla="*/ 4800 w 47"/>
                    <a:gd name="T17" fmla="*/ 9071 h 83"/>
                    <a:gd name="T18" fmla="*/ 4121 w 47"/>
                    <a:gd name="T19" fmla="*/ 9642 h 83"/>
                    <a:gd name="T20" fmla="*/ 4121 w 47"/>
                    <a:gd name="T21" fmla="*/ 10808 h 83"/>
                    <a:gd name="T22" fmla="*/ 3467 w 47"/>
                    <a:gd name="T23" fmla="*/ 11857 h 83"/>
                    <a:gd name="T24" fmla="*/ 3467 w 47"/>
                    <a:gd name="T25" fmla="*/ 12428 h 83"/>
                    <a:gd name="T26" fmla="*/ 2660 w 47"/>
                    <a:gd name="T27" fmla="*/ 14165 h 83"/>
                    <a:gd name="T28" fmla="*/ 2007 w 47"/>
                    <a:gd name="T29" fmla="*/ 15331 h 83"/>
                    <a:gd name="T30" fmla="*/ 2660 w 47"/>
                    <a:gd name="T31" fmla="*/ 16951 h 83"/>
                    <a:gd name="T32" fmla="*/ 3467 w 47"/>
                    <a:gd name="T33" fmla="*/ 17547 h 83"/>
                    <a:gd name="T34" fmla="*/ 3467 w 47"/>
                    <a:gd name="T35" fmla="*/ 18713 h 83"/>
                    <a:gd name="T36" fmla="*/ 3467 w 47"/>
                    <a:gd name="T37" fmla="*/ 18713 h 83"/>
                    <a:gd name="T38" fmla="*/ 3467 w 47"/>
                    <a:gd name="T39" fmla="*/ 19284 h 83"/>
                    <a:gd name="T40" fmla="*/ 3467 w 47"/>
                    <a:gd name="T41" fmla="*/ 19284 h 83"/>
                    <a:gd name="T42" fmla="*/ 2660 w 47"/>
                    <a:gd name="T43" fmla="*/ 20455 h 83"/>
                    <a:gd name="T44" fmla="*/ 3467 w 47"/>
                    <a:gd name="T45" fmla="*/ 21026 h 83"/>
                    <a:gd name="T46" fmla="*/ 2660 w 47"/>
                    <a:gd name="T47" fmla="*/ 21499 h 83"/>
                    <a:gd name="T48" fmla="*/ 4121 w 47"/>
                    <a:gd name="T49" fmla="*/ 23812 h 83"/>
                    <a:gd name="T50" fmla="*/ 4121 w 47"/>
                    <a:gd name="T51" fmla="*/ 25549 h 83"/>
                    <a:gd name="T52" fmla="*/ 4800 w 47"/>
                    <a:gd name="T53" fmla="*/ 26593 h 83"/>
                    <a:gd name="T54" fmla="*/ 5449 w 47"/>
                    <a:gd name="T55" fmla="*/ 27189 h 83"/>
                    <a:gd name="T56" fmla="*/ 5449 w 47"/>
                    <a:gd name="T57" fmla="*/ 27764 h 83"/>
                    <a:gd name="T58" fmla="*/ 4121 w 47"/>
                    <a:gd name="T59" fmla="*/ 28360 h 83"/>
                    <a:gd name="T60" fmla="*/ 4121 w 47"/>
                    <a:gd name="T61" fmla="*/ 28931 h 83"/>
                    <a:gd name="T62" fmla="*/ 3467 w 47"/>
                    <a:gd name="T63" fmla="*/ 30546 h 83"/>
                    <a:gd name="T64" fmla="*/ 2007 w 47"/>
                    <a:gd name="T65" fmla="*/ 33454 h 83"/>
                    <a:gd name="T66" fmla="*/ 0 w 47"/>
                    <a:gd name="T67" fmla="*/ 37406 h 83"/>
                    <a:gd name="T68" fmla="*/ 0 w 47"/>
                    <a:gd name="T69" fmla="*/ 40193 h 83"/>
                    <a:gd name="T70" fmla="*/ 18383 w 47"/>
                    <a:gd name="T71" fmla="*/ 39739 h 83"/>
                    <a:gd name="T72" fmla="*/ 18383 w 47"/>
                    <a:gd name="T73" fmla="*/ 40193 h 83"/>
                    <a:gd name="T74" fmla="*/ 17704 w 47"/>
                    <a:gd name="T75" fmla="*/ 41359 h 83"/>
                    <a:gd name="T76" fmla="*/ 18383 w 47"/>
                    <a:gd name="T77" fmla="*/ 43691 h 83"/>
                    <a:gd name="T78" fmla="*/ 19711 w 47"/>
                    <a:gd name="T79" fmla="*/ 45311 h 83"/>
                    <a:gd name="T80" fmla="*/ 20364 w 47"/>
                    <a:gd name="T81" fmla="*/ 47048 h 83"/>
                    <a:gd name="T82" fmla="*/ 21697 w 47"/>
                    <a:gd name="T83" fmla="*/ 47048 h 83"/>
                    <a:gd name="T84" fmla="*/ 23831 w 47"/>
                    <a:gd name="T85" fmla="*/ 45882 h 83"/>
                    <a:gd name="T86" fmla="*/ 27825 w 47"/>
                    <a:gd name="T87" fmla="*/ 44740 h 83"/>
                    <a:gd name="T88" fmla="*/ 29280 w 47"/>
                    <a:gd name="T89" fmla="*/ 44740 h 83"/>
                    <a:gd name="T90" fmla="*/ 30613 w 47"/>
                    <a:gd name="T91" fmla="*/ 44262 h 83"/>
                    <a:gd name="T92" fmla="*/ 31292 w 47"/>
                    <a:gd name="T93" fmla="*/ 44740 h 83"/>
                    <a:gd name="T94" fmla="*/ 31966 w 47"/>
                    <a:gd name="T95" fmla="*/ 45311 h 83"/>
                    <a:gd name="T96" fmla="*/ 31966 w 47"/>
                    <a:gd name="T97" fmla="*/ 44740 h 83"/>
                    <a:gd name="T98" fmla="*/ 29959 w 47"/>
                    <a:gd name="T99" fmla="*/ 30546 h 83"/>
                    <a:gd name="T100" fmla="*/ 29959 w 47"/>
                    <a:gd name="T101" fmla="*/ 29502 h 83"/>
                    <a:gd name="T102" fmla="*/ 30613 w 47"/>
                    <a:gd name="T103" fmla="*/ 1166 h 83"/>
                    <a:gd name="T104" fmla="*/ 29959 w 47"/>
                    <a:gd name="T105" fmla="*/ 0 h 83"/>
                    <a:gd name="T106" fmla="*/ 29959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5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12881 w 79"/>
                    <a:gd name="T1" fmla="*/ 27820 h 51"/>
                    <a:gd name="T2" fmla="*/ 37290 w 79"/>
                    <a:gd name="T3" fmla="*/ 23860 h 51"/>
                    <a:gd name="T4" fmla="*/ 44733 w 79"/>
                    <a:gd name="T5" fmla="*/ 22693 h 51"/>
                    <a:gd name="T6" fmla="*/ 45411 w 79"/>
                    <a:gd name="T7" fmla="*/ 22693 h 51"/>
                    <a:gd name="T8" fmla="*/ 45411 w 79"/>
                    <a:gd name="T9" fmla="*/ 22122 h 51"/>
                    <a:gd name="T10" fmla="*/ 45411 w 79"/>
                    <a:gd name="T11" fmla="*/ 21643 h 51"/>
                    <a:gd name="T12" fmla="*/ 46059 w 79"/>
                    <a:gd name="T13" fmla="*/ 21072 h 51"/>
                    <a:gd name="T14" fmla="*/ 47386 w 79"/>
                    <a:gd name="T15" fmla="*/ 21072 h 51"/>
                    <a:gd name="T16" fmla="*/ 48064 w 79"/>
                    <a:gd name="T17" fmla="*/ 21072 h 51"/>
                    <a:gd name="T18" fmla="*/ 50043 w 79"/>
                    <a:gd name="T19" fmla="*/ 19905 h 51"/>
                    <a:gd name="T20" fmla="*/ 50043 w 79"/>
                    <a:gd name="T21" fmla="*/ 18738 h 51"/>
                    <a:gd name="T22" fmla="*/ 52176 w 79"/>
                    <a:gd name="T23" fmla="*/ 17567 h 51"/>
                    <a:gd name="T24" fmla="*/ 53502 w 79"/>
                    <a:gd name="T25" fmla="*/ 16995 h 51"/>
                    <a:gd name="T26" fmla="*/ 53502 w 79"/>
                    <a:gd name="T27" fmla="*/ 16517 h 51"/>
                    <a:gd name="T28" fmla="*/ 52176 w 79"/>
                    <a:gd name="T29" fmla="*/ 15946 h 51"/>
                    <a:gd name="T30" fmla="*/ 51497 w 79"/>
                    <a:gd name="T31" fmla="*/ 15350 h 51"/>
                    <a:gd name="T32" fmla="*/ 50849 w 79"/>
                    <a:gd name="T33" fmla="*/ 15350 h 51"/>
                    <a:gd name="T34" fmla="*/ 50849 w 79"/>
                    <a:gd name="T35" fmla="*/ 14779 h 51"/>
                    <a:gd name="T36" fmla="*/ 49390 w 79"/>
                    <a:gd name="T37" fmla="*/ 14779 h 51"/>
                    <a:gd name="T38" fmla="*/ 49390 w 79"/>
                    <a:gd name="T39" fmla="*/ 13612 h 51"/>
                    <a:gd name="T40" fmla="*/ 48064 w 79"/>
                    <a:gd name="T41" fmla="*/ 13612 h 51"/>
                    <a:gd name="T42" fmla="*/ 48064 w 79"/>
                    <a:gd name="T43" fmla="*/ 13041 h 51"/>
                    <a:gd name="T44" fmla="*/ 48064 w 79"/>
                    <a:gd name="T45" fmla="*/ 11395 h 51"/>
                    <a:gd name="T46" fmla="*/ 48717 w 79"/>
                    <a:gd name="T47" fmla="*/ 11395 h 51"/>
                    <a:gd name="T48" fmla="*/ 48064 w 79"/>
                    <a:gd name="T49" fmla="*/ 10248 h 51"/>
                    <a:gd name="T50" fmla="*/ 47386 w 79"/>
                    <a:gd name="T51" fmla="*/ 9652 h 51"/>
                    <a:gd name="T52" fmla="*/ 47386 w 79"/>
                    <a:gd name="T53" fmla="*/ 9652 h 51"/>
                    <a:gd name="T54" fmla="*/ 48064 w 79"/>
                    <a:gd name="T55" fmla="*/ 9081 h 51"/>
                    <a:gd name="T56" fmla="*/ 48717 w 79"/>
                    <a:gd name="T57" fmla="*/ 8486 h 51"/>
                    <a:gd name="T58" fmla="*/ 49390 w 79"/>
                    <a:gd name="T59" fmla="*/ 6865 h 51"/>
                    <a:gd name="T60" fmla="*/ 49390 w 79"/>
                    <a:gd name="T61" fmla="*/ 6293 h 51"/>
                    <a:gd name="T62" fmla="*/ 50043 w 79"/>
                    <a:gd name="T63" fmla="*/ 5698 h 51"/>
                    <a:gd name="T64" fmla="*/ 50043 w 79"/>
                    <a:gd name="T65" fmla="*/ 5126 h 51"/>
                    <a:gd name="T66" fmla="*/ 49390 w 79"/>
                    <a:gd name="T67" fmla="*/ 5126 h 51"/>
                    <a:gd name="T68" fmla="*/ 47386 w 79"/>
                    <a:gd name="T69" fmla="*/ 4531 h 51"/>
                    <a:gd name="T70" fmla="*/ 47386 w 79"/>
                    <a:gd name="T71" fmla="*/ 4531 h 51"/>
                    <a:gd name="T72" fmla="*/ 46738 w 79"/>
                    <a:gd name="T73" fmla="*/ 3955 h 51"/>
                    <a:gd name="T74" fmla="*/ 46738 w 79"/>
                    <a:gd name="T75" fmla="*/ 3383 h 51"/>
                    <a:gd name="T76" fmla="*/ 45411 w 79"/>
                    <a:gd name="T77" fmla="*/ 1738 h 51"/>
                    <a:gd name="T78" fmla="*/ 44733 w 79"/>
                    <a:gd name="T79" fmla="*/ 1738 h 51"/>
                    <a:gd name="T80" fmla="*/ 44733 w 79"/>
                    <a:gd name="T81" fmla="*/ 1167 h 51"/>
                    <a:gd name="T82" fmla="*/ 44085 w 79"/>
                    <a:gd name="T83" fmla="*/ 1167 h 51"/>
                    <a:gd name="T84" fmla="*/ 44085 w 79"/>
                    <a:gd name="T85" fmla="*/ 1167 h 51"/>
                    <a:gd name="T86" fmla="*/ 44085 w 79"/>
                    <a:gd name="T87" fmla="*/ 571 h 51"/>
                    <a:gd name="T88" fmla="*/ 43274 w 79"/>
                    <a:gd name="T89" fmla="*/ 0 h 51"/>
                    <a:gd name="T90" fmla="*/ 6116 w 79"/>
                    <a:gd name="T91" fmla="*/ 6293 h 51"/>
                    <a:gd name="T92" fmla="*/ 5438 w 79"/>
                    <a:gd name="T93" fmla="*/ 3955 h 51"/>
                    <a:gd name="T94" fmla="*/ 3459 w 79"/>
                    <a:gd name="T95" fmla="*/ 5698 h 51"/>
                    <a:gd name="T96" fmla="*/ 3459 w 79"/>
                    <a:gd name="T97" fmla="*/ 5698 h 51"/>
                    <a:gd name="T98" fmla="*/ 2653 w 79"/>
                    <a:gd name="T99" fmla="*/ 5126 h 51"/>
                    <a:gd name="T100" fmla="*/ 2653 w 79"/>
                    <a:gd name="T101" fmla="*/ 5126 h 51"/>
                    <a:gd name="T102" fmla="*/ 2005 w 79"/>
                    <a:gd name="T103" fmla="*/ 6293 h 51"/>
                    <a:gd name="T104" fmla="*/ 678 w 79"/>
                    <a:gd name="T105" fmla="*/ 7343 h 51"/>
                    <a:gd name="T106" fmla="*/ 0 w 79"/>
                    <a:gd name="T107" fmla="*/ 7914 h 51"/>
                    <a:gd name="T108" fmla="*/ 2653 w 79"/>
                    <a:gd name="T109" fmla="*/ 20477 h 51"/>
                    <a:gd name="T110" fmla="*/ 4112 w 79"/>
                    <a:gd name="T111" fmla="*/ 28987 h 51"/>
                    <a:gd name="T112" fmla="*/ 12881 w 79"/>
                    <a:gd name="T113" fmla="*/ 27820 h 51"/>
                    <a:gd name="T114" fmla="*/ 12881 w 79"/>
                    <a:gd name="T115" fmla="*/ 27820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6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21428 w 102"/>
                    <a:gd name="T1" fmla="*/ 30855 h 59"/>
                    <a:gd name="T2" fmla="*/ 17931 w 102"/>
                    <a:gd name="T3" fmla="*/ 31307 h 59"/>
                    <a:gd name="T4" fmla="*/ 15223 w 102"/>
                    <a:gd name="T5" fmla="*/ 31307 h 59"/>
                    <a:gd name="T6" fmla="*/ 3497 w 102"/>
                    <a:gd name="T7" fmla="*/ 31307 h 59"/>
                    <a:gd name="T8" fmla="*/ 6204 w 102"/>
                    <a:gd name="T9" fmla="*/ 29128 h 59"/>
                    <a:gd name="T10" fmla="*/ 6886 w 102"/>
                    <a:gd name="T11" fmla="*/ 27401 h 59"/>
                    <a:gd name="T12" fmla="*/ 13065 w 102"/>
                    <a:gd name="T13" fmla="*/ 22454 h 59"/>
                    <a:gd name="T14" fmla="*/ 14567 w 102"/>
                    <a:gd name="T15" fmla="*/ 24633 h 59"/>
                    <a:gd name="T16" fmla="*/ 18613 w 102"/>
                    <a:gd name="T17" fmla="*/ 24633 h 59"/>
                    <a:gd name="T18" fmla="*/ 20084 w 102"/>
                    <a:gd name="T19" fmla="*/ 24064 h 59"/>
                    <a:gd name="T20" fmla="*/ 23453 w 102"/>
                    <a:gd name="T21" fmla="*/ 23471 h 59"/>
                    <a:gd name="T22" fmla="*/ 24950 w 102"/>
                    <a:gd name="T23" fmla="*/ 22906 h 59"/>
                    <a:gd name="T24" fmla="*/ 28970 w 102"/>
                    <a:gd name="T25" fmla="*/ 20139 h 59"/>
                    <a:gd name="T26" fmla="*/ 30472 w 102"/>
                    <a:gd name="T27" fmla="*/ 15663 h 59"/>
                    <a:gd name="T28" fmla="*/ 33836 w 102"/>
                    <a:gd name="T29" fmla="*/ 10128 h 59"/>
                    <a:gd name="T30" fmla="*/ 35990 w 102"/>
                    <a:gd name="T31" fmla="*/ 10600 h 59"/>
                    <a:gd name="T32" fmla="*/ 38015 w 102"/>
                    <a:gd name="T33" fmla="*/ 6674 h 59"/>
                    <a:gd name="T34" fmla="*/ 40856 w 102"/>
                    <a:gd name="T35" fmla="*/ 5633 h 59"/>
                    <a:gd name="T36" fmla="*/ 42199 w 102"/>
                    <a:gd name="T37" fmla="*/ 2768 h 59"/>
                    <a:gd name="T38" fmla="*/ 42199 w 102"/>
                    <a:gd name="T39" fmla="*/ 569 h 59"/>
                    <a:gd name="T40" fmla="*/ 47034 w 102"/>
                    <a:gd name="T41" fmla="*/ 2179 h 59"/>
                    <a:gd name="T42" fmla="*/ 48403 w 102"/>
                    <a:gd name="T43" fmla="*/ 569 h 59"/>
                    <a:gd name="T44" fmla="*/ 50423 w 102"/>
                    <a:gd name="T45" fmla="*/ 1158 h 59"/>
                    <a:gd name="T46" fmla="*/ 52582 w 102"/>
                    <a:gd name="T47" fmla="*/ 2179 h 59"/>
                    <a:gd name="T48" fmla="*/ 55264 w 102"/>
                    <a:gd name="T49" fmla="*/ 4495 h 59"/>
                    <a:gd name="T50" fmla="*/ 53238 w 102"/>
                    <a:gd name="T51" fmla="*/ 7832 h 59"/>
                    <a:gd name="T52" fmla="*/ 55946 w 102"/>
                    <a:gd name="T53" fmla="*/ 8401 h 59"/>
                    <a:gd name="T54" fmla="*/ 58104 w 102"/>
                    <a:gd name="T55" fmla="*/ 9559 h 59"/>
                    <a:gd name="T56" fmla="*/ 60124 w 102"/>
                    <a:gd name="T57" fmla="*/ 10128 h 59"/>
                    <a:gd name="T58" fmla="*/ 64308 w 102"/>
                    <a:gd name="T59" fmla="*/ 11169 h 59"/>
                    <a:gd name="T60" fmla="*/ 64308 w 102"/>
                    <a:gd name="T61" fmla="*/ 12896 h 59"/>
                    <a:gd name="T62" fmla="*/ 63621 w 102"/>
                    <a:gd name="T63" fmla="*/ 14506 h 59"/>
                    <a:gd name="T64" fmla="*/ 65647 w 102"/>
                    <a:gd name="T65" fmla="*/ 16233 h 59"/>
                    <a:gd name="T66" fmla="*/ 64308 w 102"/>
                    <a:gd name="T67" fmla="*/ 16802 h 59"/>
                    <a:gd name="T68" fmla="*/ 64965 w 102"/>
                    <a:gd name="T69" fmla="*/ 17390 h 59"/>
                    <a:gd name="T70" fmla="*/ 63621 w 102"/>
                    <a:gd name="T71" fmla="*/ 17959 h 59"/>
                    <a:gd name="T72" fmla="*/ 64965 w 102"/>
                    <a:gd name="T73" fmla="*/ 18529 h 59"/>
                    <a:gd name="T74" fmla="*/ 64965 w 102"/>
                    <a:gd name="T75" fmla="*/ 20139 h 59"/>
                    <a:gd name="T76" fmla="*/ 63621 w 102"/>
                    <a:gd name="T77" fmla="*/ 20139 h 59"/>
                    <a:gd name="T78" fmla="*/ 66334 w 102"/>
                    <a:gd name="T79" fmla="*/ 20727 h 59"/>
                    <a:gd name="T80" fmla="*/ 69144 w 102"/>
                    <a:gd name="T81" fmla="*/ 20139 h 59"/>
                    <a:gd name="T82" fmla="*/ 69831 w 102"/>
                    <a:gd name="T83" fmla="*/ 23471 h 59"/>
                    <a:gd name="T84" fmla="*/ 69831 w 102"/>
                    <a:gd name="T85" fmla="*/ 24064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7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19208 h 55"/>
                    <a:gd name="T2" fmla="*/ 2037 w 111"/>
                    <a:gd name="T3" fmla="*/ 0 h 55"/>
                    <a:gd name="T4" fmla="*/ 50356 w 111"/>
                    <a:gd name="T5" fmla="*/ 1735 h 55"/>
                    <a:gd name="T6" fmla="*/ 51868 w 111"/>
                    <a:gd name="T7" fmla="*/ 3348 h 55"/>
                    <a:gd name="T8" fmla="*/ 53216 w 111"/>
                    <a:gd name="T9" fmla="*/ 3348 h 55"/>
                    <a:gd name="T10" fmla="*/ 54590 w 111"/>
                    <a:gd name="T11" fmla="*/ 2777 h 55"/>
                    <a:gd name="T12" fmla="*/ 55279 w 111"/>
                    <a:gd name="T13" fmla="*/ 3348 h 55"/>
                    <a:gd name="T14" fmla="*/ 56071 w 111"/>
                    <a:gd name="T15" fmla="*/ 5082 h 55"/>
                    <a:gd name="T16" fmla="*/ 57450 w 111"/>
                    <a:gd name="T17" fmla="*/ 5082 h 55"/>
                    <a:gd name="T18" fmla="*/ 58139 w 111"/>
                    <a:gd name="T19" fmla="*/ 5082 h 55"/>
                    <a:gd name="T20" fmla="*/ 59487 w 111"/>
                    <a:gd name="T21" fmla="*/ 3942 h 55"/>
                    <a:gd name="T22" fmla="*/ 60994 w 111"/>
                    <a:gd name="T23" fmla="*/ 3942 h 55"/>
                    <a:gd name="T24" fmla="*/ 62347 w 111"/>
                    <a:gd name="T25" fmla="*/ 4512 h 55"/>
                    <a:gd name="T26" fmla="*/ 65891 w 111"/>
                    <a:gd name="T27" fmla="*/ 6247 h 55"/>
                    <a:gd name="T28" fmla="*/ 67928 w 111"/>
                    <a:gd name="T29" fmla="*/ 7290 h 55"/>
                    <a:gd name="T30" fmla="*/ 67928 w 111"/>
                    <a:gd name="T31" fmla="*/ 8454 h 55"/>
                    <a:gd name="T32" fmla="*/ 69276 w 111"/>
                    <a:gd name="T33" fmla="*/ 9024 h 55"/>
                    <a:gd name="T34" fmla="*/ 69276 w 111"/>
                    <a:gd name="T35" fmla="*/ 9594 h 55"/>
                    <a:gd name="T36" fmla="*/ 68618 w 111"/>
                    <a:gd name="T37" fmla="*/ 10754 h 55"/>
                    <a:gd name="T38" fmla="*/ 69276 w 111"/>
                    <a:gd name="T39" fmla="*/ 11802 h 55"/>
                    <a:gd name="T40" fmla="*/ 69966 w 111"/>
                    <a:gd name="T41" fmla="*/ 13532 h 55"/>
                    <a:gd name="T42" fmla="*/ 70789 w 111"/>
                    <a:gd name="T43" fmla="*/ 14102 h 55"/>
                    <a:gd name="T44" fmla="*/ 70789 w 111"/>
                    <a:gd name="T45" fmla="*/ 14696 h 55"/>
                    <a:gd name="T46" fmla="*/ 70789 w 111"/>
                    <a:gd name="T47" fmla="*/ 15744 h 55"/>
                    <a:gd name="T48" fmla="*/ 72136 w 111"/>
                    <a:gd name="T49" fmla="*/ 16314 h 55"/>
                    <a:gd name="T50" fmla="*/ 72826 w 111"/>
                    <a:gd name="T51" fmla="*/ 16884 h 55"/>
                    <a:gd name="T52" fmla="*/ 72136 w 111"/>
                    <a:gd name="T53" fmla="*/ 18044 h 55"/>
                    <a:gd name="T54" fmla="*/ 72136 w 111"/>
                    <a:gd name="T55" fmla="*/ 19208 h 55"/>
                    <a:gd name="T56" fmla="*/ 73510 w 111"/>
                    <a:gd name="T57" fmla="*/ 19778 h 55"/>
                    <a:gd name="T58" fmla="*/ 73510 w 111"/>
                    <a:gd name="T59" fmla="*/ 20821 h 55"/>
                    <a:gd name="T60" fmla="*/ 72826 w 111"/>
                    <a:gd name="T61" fmla="*/ 21391 h 55"/>
                    <a:gd name="T62" fmla="*/ 73510 w 111"/>
                    <a:gd name="T63" fmla="*/ 21986 h 55"/>
                    <a:gd name="T64" fmla="*/ 74199 w 111"/>
                    <a:gd name="T65" fmla="*/ 23150 h 55"/>
                    <a:gd name="T66" fmla="*/ 73510 w 111"/>
                    <a:gd name="T67" fmla="*/ 23720 h 55"/>
                    <a:gd name="T68" fmla="*/ 74199 w 111"/>
                    <a:gd name="T69" fmla="*/ 24763 h 55"/>
                    <a:gd name="T70" fmla="*/ 74199 w 111"/>
                    <a:gd name="T71" fmla="*/ 25333 h 55"/>
                    <a:gd name="T72" fmla="*/ 74863 w 111"/>
                    <a:gd name="T73" fmla="*/ 25903 h 55"/>
                    <a:gd name="T74" fmla="*/ 75681 w 111"/>
                    <a:gd name="T75" fmla="*/ 27068 h 55"/>
                    <a:gd name="T76" fmla="*/ 76370 w 111"/>
                    <a:gd name="T77" fmla="*/ 28233 h 55"/>
                    <a:gd name="T78" fmla="*/ 77718 w 111"/>
                    <a:gd name="T79" fmla="*/ 29275 h 55"/>
                    <a:gd name="T80" fmla="*/ 77718 w 111"/>
                    <a:gd name="T81" fmla="*/ 29845 h 55"/>
                    <a:gd name="T82" fmla="*/ 77718 w 111"/>
                    <a:gd name="T83" fmla="*/ 30440 h 55"/>
                    <a:gd name="T84" fmla="*/ 77718 w 111"/>
                    <a:gd name="T85" fmla="*/ 31010 h 55"/>
                    <a:gd name="T86" fmla="*/ 17572 w 111"/>
                    <a:gd name="T87" fmla="*/ 29845 h 55"/>
                    <a:gd name="T88" fmla="*/ 18231 w 111"/>
                    <a:gd name="T89" fmla="*/ 20251 h 55"/>
                    <a:gd name="T90" fmla="*/ 0 w 111"/>
                    <a:gd name="T91" fmla="*/ 19208 h 55"/>
                    <a:gd name="T92" fmla="*/ 0 w 111"/>
                    <a:gd name="T93" fmla="*/ 19208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8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9710 w 116"/>
                    <a:gd name="T1" fmla="*/ 571 h 60"/>
                    <a:gd name="T2" fmla="*/ 0 w 116"/>
                    <a:gd name="T3" fmla="*/ 5128 h 60"/>
                    <a:gd name="T4" fmla="*/ 27678 w 116"/>
                    <a:gd name="T5" fmla="*/ 25042 h 60"/>
                    <a:gd name="T6" fmla="*/ 29022 w 116"/>
                    <a:gd name="T7" fmla="*/ 25613 h 60"/>
                    <a:gd name="T8" fmla="*/ 31176 w 116"/>
                    <a:gd name="T9" fmla="*/ 27259 h 60"/>
                    <a:gd name="T10" fmla="*/ 33202 w 116"/>
                    <a:gd name="T11" fmla="*/ 26780 h 60"/>
                    <a:gd name="T12" fmla="*/ 34546 w 116"/>
                    <a:gd name="T13" fmla="*/ 27259 h 60"/>
                    <a:gd name="T14" fmla="*/ 35361 w 116"/>
                    <a:gd name="T15" fmla="*/ 28426 h 60"/>
                    <a:gd name="T16" fmla="*/ 38044 w 116"/>
                    <a:gd name="T17" fmla="*/ 28997 h 60"/>
                    <a:gd name="T18" fmla="*/ 39414 w 116"/>
                    <a:gd name="T19" fmla="*/ 29569 h 60"/>
                    <a:gd name="T20" fmla="*/ 40886 w 116"/>
                    <a:gd name="T21" fmla="*/ 28997 h 60"/>
                    <a:gd name="T22" fmla="*/ 42230 w 116"/>
                    <a:gd name="T23" fmla="*/ 30164 h 60"/>
                    <a:gd name="T24" fmla="*/ 44938 w 116"/>
                    <a:gd name="T25" fmla="*/ 30164 h 60"/>
                    <a:gd name="T26" fmla="*/ 46410 w 116"/>
                    <a:gd name="T27" fmla="*/ 31336 h 60"/>
                    <a:gd name="T28" fmla="*/ 47092 w 116"/>
                    <a:gd name="T29" fmla="*/ 32386 h 60"/>
                    <a:gd name="T30" fmla="*/ 49118 w 116"/>
                    <a:gd name="T31" fmla="*/ 31786 h 60"/>
                    <a:gd name="T32" fmla="*/ 51960 w 116"/>
                    <a:gd name="T33" fmla="*/ 32958 h 60"/>
                    <a:gd name="T34" fmla="*/ 53304 w 116"/>
                    <a:gd name="T35" fmla="*/ 32386 h 60"/>
                    <a:gd name="T36" fmla="*/ 54648 w 116"/>
                    <a:gd name="T37" fmla="*/ 32386 h 60"/>
                    <a:gd name="T38" fmla="*/ 54648 w 116"/>
                    <a:gd name="T39" fmla="*/ 34125 h 60"/>
                    <a:gd name="T40" fmla="*/ 55330 w 116"/>
                    <a:gd name="T41" fmla="*/ 32958 h 60"/>
                    <a:gd name="T42" fmla="*/ 56802 w 116"/>
                    <a:gd name="T43" fmla="*/ 31786 h 60"/>
                    <a:gd name="T44" fmla="*/ 57489 w 116"/>
                    <a:gd name="T45" fmla="*/ 32386 h 60"/>
                    <a:gd name="T46" fmla="*/ 58828 w 116"/>
                    <a:gd name="T47" fmla="*/ 32958 h 60"/>
                    <a:gd name="T48" fmla="*/ 60198 w 116"/>
                    <a:gd name="T49" fmla="*/ 32386 h 60"/>
                    <a:gd name="T50" fmla="*/ 60198 w 116"/>
                    <a:gd name="T51" fmla="*/ 32958 h 60"/>
                    <a:gd name="T52" fmla="*/ 62352 w 116"/>
                    <a:gd name="T53" fmla="*/ 34125 h 60"/>
                    <a:gd name="T54" fmla="*/ 64378 w 116"/>
                    <a:gd name="T55" fmla="*/ 32958 h 60"/>
                    <a:gd name="T56" fmla="*/ 68563 w 116"/>
                    <a:gd name="T57" fmla="*/ 31786 h 60"/>
                    <a:gd name="T58" fmla="*/ 69907 w 116"/>
                    <a:gd name="T59" fmla="*/ 31786 h 60"/>
                    <a:gd name="T60" fmla="*/ 73406 w 116"/>
                    <a:gd name="T61" fmla="*/ 31786 h 60"/>
                    <a:gd name="T62" fmla="*/ 78273 w 116"/>
                    <a:gd name="T63" fmla="*/ 33529 h 60"/>
                    <a:gd name="T64" fmla="*/ 79612 w 116"/>
                    <a:gd name="T65" fmla="*/ 34125 h 60"/>
                    <a:gd name="T66" fmla="*/ 80299 w 116"/>
                    <a:gd name="T67" fmla="*/ 17575 h 60"/>
                    <a:gd name="T68" fmla="*/ 78955 w 116"/>
                    <a:gd name="T69" fmla="*/ 1738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9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51801 w 90"/>
                    <a:gd name="T1" fmla="*/ 38853 h 78"/>
                    <a:gd name="T2" fmla="*/ 52614 w 90"/>
                    <a:gd name="T3" fmla="*/ 40017 h 78"/>
                    <a:gd name="T4" fmla="*/ 52614 w 90"/>
                    <a:gd name="T5" fmla="*/ 41746 h 78"/>
                    <a:gd name="T6" fmla="*/ 50472 w 90"/>
                    <a:gd name="T7" fmla="*/ 43364 h 78"/>
                    <a:gd name="T8" fmla="*/ 56611 w 90"/>
                    <a:gd name="T9" fmla="*/ 43934 h 78"/>
                    <a:gd name="T10" fmla="*/ 56611 w 90"/>
                    <a:gd name="T11" fmla="*/ 41746 h 78"/>
                    <a:gd name="T12" fmla="*/ 57940 w 90"/>
                    <a:gd name="T13" fmla="*/ 38853 h 78"/>
                    <a:gd name="T14" fmla="*/ 60086 w 90"/>
                    <a:gd name="T15" fmla="*/ 37688 h 78"/>
                    <a:gd name="T16" fmla="*/ 60761 w 90"/>
                    <a:gd name="T17" fmla="*/ 37688 h 78"/>
                    <a:gd name="T18" fmla="*/ 61415 w 90"/>
                    <a:gd name="T19" fmla="*/ 34341 h 78"/>
                    <a:gd name="T20" fmla="*/ 60761 w 90"/>
                    <a:gd name="T21" fmla="*/ 33776 h 78"/>
                    <a:gd name="T22" fmla="*/ 60086 w 90"/>
                    <a:gd name="T23" fmla="*/ 33182 h 78"/>
                    <a:gd name="T24" fmla="*/ 59406 w 90"/>
                    <a:gd name="T25" fmla="*/ 33776 h 78"/>
                    <a:gd name="T26" fmla="*/ 57290 w 90"/>
                    <a:gd name="T27" fmla="*/ 31564 h 78"/>
                    <a:gd name="T28" fmla="*/ 57940 w 90"/>
                    <a:gd name="T29" fmla="*/ 30405 h 78"/>
                    <a:gd name="T30" fmla="*/ 57290 w 90"/>
                    <a:gd name="T31" fmla="*/ 29265 h 78"/>
                    <a:gd name="T32" fmla="*/ 53943 w 90"/>
                    <a:gd name="T33" fmla="*/ 25894 h 78"/>
                    <a:gd name="T34" fmla="*/ 50472 w 90"/>
                    <a:gd name="T35" fmla="*/ 24159 h 78"/>
                    <a:gd name="T36" fmla="*/ 48458 w 90"/>
                    <a:gd name="T37" fmla="*/ 21382 h 78"/>
                    <a:gd name="T38" fmla="*/ 50472 w 90"/>
                    <a:gd name="T39" fmla="*/ 19200 h 78"/>
                    <a:gd name="T40" fmla="*/ 50472 w 90"/>
                    <a:gd name="T41" fmla="*/ 16876 h 78"/>
                    <a:gd name="T42" fmla="*/ 47804 w 90"/>
                    <a:gd name="T43" fmla="*/ 15263 h 78"/>
                    <a:gd name="T44" fmla="*/ 46475 w 90"/>
                    <a:gd name="T45" fmla="*/ 16306 h 78"/>
                    <a:gd name="T46" fmla="*/ 44334 w 90"/>
                    <a:gd name="T47" fmla="*/ 12365 h 78"/>
                    <a:gd name="T48" fmla="*/ 40986 w 90"/>
                    <a:gd name="T49" fmla="*/ 10182 h 78"/>
                    <a:gd name="T50" fmla="*/ 38190 w 90"/>
                    <a:gd name="T51" fmla="*/ 7288 h 78"/>
                    <a:gd name="T52" fmla="*/ 37516 w 90"/>
                    <a:gd name="T53" fmla="*/ 3347 h 78"/>
                    <a:gd name="T54" fmla="*/ 37516 w 90"/>
                    <a:gd name="T55" fmla="*/ 2207 h 78"/>
                    <a:gd name="T56" fmla="*/ 0 w 90"/>
                    <a:gd name="T57" fmla="*/ 1164 h 78"/>
                    <a:gd name="T58" fmla="*/ 1334 w 90"/>
                    <a:gd name="T59" fmla="*/ 2777 h 78"/>
                    <a:gd name="T60" fmla="*/ 3476 w 90"/>
                    <a:gd name="T61" fmla="*/ 5081 h 78"/>
                    <a:gd name="T62" fmla="*/ 3476 w 90"/>
                    <a:gd name="T63" fmla="*/ 6241 h 78"/>
                    <a:gd name="T64" fmla="*/ 7472 w 90"/>
                    <a:gd name="T65" fmla="*/ 9018 h 78"/>
                    <a:gd name="T66" fmla="*/ 6138 w 90"/>
                    <a:gd name="T67" fmla="*/ 11225 h 78"/>
                    <a:gd name="T68" fmla="*/ 7472 w 90"/>
                    <a:gd name="T69" fmla="*/ 12365 h 78"/>
                    <a:gd name="T70" fmla="*/ 8801 w 90"/>
                    <a:gd name="T71" fmla="*/ 14693 h 78"/>
                    <a:gd name="T72" fmla="*/ 10294 w 90"/>
                    <a:gd name="T73" fmla="*/ 15263 h 78"/>
                    <a:gd name="T74" fmla="*/ 10948 w 90"/>
                    <a:gd name="T75" fmla="*/ 40587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0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14089 w 99"/>
                    <a:gd name="T1" fmla="*/ 27820 h 51"/>
                    <a:gd name="T2" fmla="*/ 13404 w 99"/>
                    <a:gd name="T3" fmla="*/ 26648 h 51"/>
                    <a:gd name="T4" fmla="*/ 15444 w 99"/>
                    <a:gd name="T5" fmla="*/ 26648 h 51"/>
                    <a:gd name="T6" fmla="*/ 56316 w 99"/>
                    <a:gd name="T7" fmla="*/ 23264 h 51"/>
                    <a:gd name="T8" fmla="*/ 59871 w 99"/>
                    <a:gd name="T9" fmla="*/ 21643 h 51"/>
                    <a:gd name="T10" fmla="*/ 62601 w 99"/>
                    <a:gd name="T11" fmla="*/ 19905 h 51"/>
                    <a:gd name="T12" fmla="*/ 62601 w 99"/>
                    <a:gd name="T13" fmla="*/ 18738 h 51"/>
                    <a:gd name="T14" fmla="*/ 63425 w 99"/>
                    <a:gd name="T15" fmla="*/ 17567 h 51"/>
                    <a:gd name="T16" fmla="*/ 69715 w 99"/>
                    <a:gd name="T17" fmla="*/ 13041 h 51"/>
                    <a:gd name="T18" fmla="*/ 69051 w 99"/>
                    <a:gd name="T19" fmla="*/ 12445 h 51"/>
                    <a:gd name="T20" fmla="*/ 68361 w 99"/>
                    <a:gd name="T21" fmla="*/ 11991 h 51"/>
                    <a:gd name="T22" fmla="*/ 66851 w 99"/>
                    <a:gd name="T23" fmla="*/ 11395 h 51"/>
                    <a:gd name="T24" fmla="*/ 66161 w 99"/>
                    <a:gd name="T25" fmla="*/ 11395 h 51"/>
                    <a:gd name="T26" fmla="*/ 63425 w 99"/>
                    <a:gd name="T27" fmla="*/ 7914 h 51"/>
                    <a:gd name="T28" fmla="*/ 62601 w 99"/>
                    <a:gd name="T29" fmla="*/ 6865 h 51"/>
                    <a:gd name="T30" fmla="*/ 62601 w 99"/>
                    <a:gd name="T31" fmla="*/ 4531 h 51"/>
                    <a:gd name="T32" fmla="*/ 61252 w 99"/>
                    <a:gd name="T33" fmla="*/ 3955 h 51"/>
                    <a:gd name="T34" fmla="*/ 59206 w 99"/>
                    <a:gd name="T35" fmla="*/ 2334 h 51"/>
                    <a:gd name="T36" fmla="*/ 57692 w 99"/>
                    <a:gd name="T37" fmla="*/ 2334 h 51"/>
                    <a:gd name="T38" fmla="*/ 57002 w 99"/>
                    <a:gd name="T39" fmla="*/ 3383 h 51"/>
                    <a:gd name="T40" fmla="*/ 54962 w 99"/>
                    <a:gd name="T41" fmla="*/ 3383 h 51"/>
                    <a:gd name="T42" fmla="*/ 52757 w 99"/>
                    <a:gd name="T43" fmla="*/ 3383 h 51"/>
                    <a:gd name="T44" fmla="*/ 50026 w 99"/>
                    <a:gd name="T45" fmla="*/ 2788 h 51"/>
                    <a:gd name="T46" fmla="*/ 46492 w 99"/>
                    <a:gd name="T47" fmla="*/ 2334 h 51"/>
                    <a:gd name="T48" fmla="*/ 44427 w 99"/>
                    <a:gd name="T49" fmla="*/ 0 h 51"/>
                    <a:gd name="T50" fmla="*/ 42938 w 99"/>
                    <a:gd name="T51" fmla="*/ 571 h 51"/>
                    <a:gd name="T52" fmla="*/ 40867 w 99"/>
                    <a:gd name="T53" fmla="*/ 0 h 51"/>
                    <a:gd name="T54" fmla="*/ 40867 w 99"/>
                    <a:gd name="T55" fmla="*/ 1167 h 51"/>
                    <a:gd name="T56" fmla="*/ 40867 w 99"/>
                    <a:gd name="T57" fmla="*/ 3383 h 51"/>
                    <a:gd name="T58" fmla="*/ 38693 w 99"/>
                    <a:gd name="T59" fmla="*/ 4531 h 51"/>
                    <a:gd name="T60" fmla="*/ 35958 w 99"/>
                    <a:gd name="T61" fmla="*/ 4531 h 51"/>
                    <a:gd name="T62" fmla="*/ 32403 w 99"/>
                    <a:gd name="T63" fmla="*/ 10248 h 51"/>
                    <a:gd name="T64" fmla="*/ 29539 w 99"/>
                    <a:gd name="T65" fmla="*/ 11991 h 51"/>
                    <a:gd name="T66" fmla="*/ 27468 w 99"/>
                    <a:gd name="T67" fmla="*/ 10824 h 51"/>
                    <a:gd name="T68" fmla="*/ 26113 w 99"/>
                    <a:gd name="T69" fmla="*/ 13612 h 51"/>
                    <a:gd name="T70" fmla="*/ 24598 w 99"/>
                    <a:gd name="T71" fmla="*/ 13612 h 51"/>
                    <a:gd name="T72" fmla="*/ 22558 w 99"/>
                    <a:gd name="T73" fmla="*/ 13041 h 51"/>
                    <a:gd name="T74" fmla="*/ 21178 w 99"/>
                    <a:gd name="T75" fmla="*/ 14779 h 51"/>
                    <a:gd name="T76" fmla="*/ 18314 w 99"/>
                    <a:gd name="T77" fmla="*/ 13612 h 51"/>
                    <a:gd name="T78" fmla="*/ 14089 w 99"/>
                    <a:gd name="T79" fmla="*/ 14208 h 51"/>
                    <a:gd name="T80" fmla="*/ 14089 w 99"/>
                    <a:gd name="T81" fmla="*/ 15350 h 51"/>
                    <a:gd name="T82" fmla="*/ 12714 w 99"/>
                    <a:gd name="T83" fmla="*/ 15350 h 51"/>
                    <a:gd name="T84" fmla="*/ 12714 w 99"/>
                    <a:gd name="T85" fmla="*/ 15350 h 51"/>
                    <a:gd name="T86" fmla="*/ 12024 w 99"/>
                    <a:gd name="T87" fmla="*/ 16995 h 51"/>
                    <a:gd name="T88" fmla="*/ 12024 w 99"/>
                    <a:gd name="T89" fmla="*/ 16995 h 51"/>
                    <a:gd name="T90" fmla="*/ 12714 w 99"/>
                    <a:gd name="T91" fmla="*/ 18738 h 51"/>
                    <a:gd name="T92" fmla="*/ 8464 w 99"/>
                    <a:gd name="T93" fmla="*/ 19310 h 51"/>
                    <a:gd name="T94" fmla="*/ 9154 w 99"/>
                    <a:gd name="T95" fmla="*/ 22693 h 51"/>
                    <a:gd name="T96" fmla="*/ 7114 w 99"/>
                    <a:gd name="T97" fmla="*/ 22122 h 51"/>
                    <a:gd name="T98" fmla="*/ 4245 w 99"/>
                    <a:gd name="T99" fmla="*/ 21643 h 51"/>
                    <a:gd name="T100" fmla="*/ 2864 w 99"/>
                    <a:gd name="T101" fmla="*/ 23860 h 51"/>
                    <a:gd name="T102" fmla="*/ 2864 w 99"/>
                    <a:gd name="T103" fmla="*/ 23860 h 51"/>
                    <a:gd name="T104" fmla="*/ 3555 w 99"/>
                    <a:gd name="T105" fmla="*/ 25027 h 51"/>
                    <a:gd name="T106" fmla="*/ 2045 w 99"/>
                    <a:gd name="T107" fmla="*/ 27820 h 51"/>
                    <a:gd name="T108" fmla="*/ 690 w 99"/>
                    <a:gd name="T109" fmla="*/ 27820 h 51"/>
                    <a:gd name="T110" fmla="*/ 0 w 99"/>
                    <a:gd name="T111" fmla="*/ 28987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1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76117 w 111"/>
                    <a:gd name="T1" fmla="*/ 0 h 39"/>
                    <a:gd name="T2" fmla="*/ 60960 w 111"/>
                    <a:gd name="T3" fmla="*/ 1734 h 39"/>
                    <a:gd name="T4" fmla="*/ 59625 w 111"/>
                    <a:gd name="T5" fmla="*/ 2207 h 39"/>
                    <a:gd name="T6" fmla="*/ 21313 w 111"/>
                    <a:gd name="T7" fmla="*/ 5081 h 39"/>
                    <a:gd name="T8" fmla="*/ 21313 w 111"/>
                    <a:gd name="T9" fmla="*/ 4511 h 39"/>
                    <a:gd name="T10" fmla="*/ 19169 w 111"/>
                    <a:gd name="T11" fmla="*/ 5081 h 39"/>
                    <a:gd name="T12" fmla="*/ 19824 w 111"/>
                    <a:gd name="T13" fmla="*/ 5671 h 39"/>
                    <a:gd name="T14" fmla="*/ 19824 w 111"/>
                    <a:gd name="T15" fmla="*/ 6241 h 39"/>
                    <a:gd name="T16" fmla="*/ 6156 w 111"/>
                    <a:gd name="T17" fmla="*/ 7288 h 39"/>
                    <a:gd name="T18" fmla="*/ 5501 w 111"/>
                    <a:gd name="T19" fmla="*/ 8448 h 39"/>
                    <a:gd name="T20" fmla="*/ 4820 w 111"/>
                    <a:gd name="T21" fmla="*/ 10182 h 39"/>
                    <a:gd name="T22" fmla="*/ 5501 w 111"/>
                    <a:gd name="T23" fmla="*/ 10752 h 39"/>
                    <a:gd name="T24" fmla="*/ 4820 w 111"/>
                    <a:gd name="T25" fmla="*/ 12365 h 39"/>
                    <a:gd name="T26" fmla="*/ 4820 w 111"/>
                    <a:gd name="T27" fmla="*/ 12365 h 39"/>
                    <a:gd name="T28" fmla="*/ 4820 w 111"/>
                    <a:gd name="T29" fmla="*/ 12959 h 39"/>
                    <a:gd name="T30" fmla="*/ 4165 w 111"/>
                    <a:gd name="T31" fmla="*/ 14099 h 39"/>
                    <a:gd name="T32" fmla="*/ 3485 w 111"/>
                    <a:gd name="T33" fmla="*/ 14693 h 39"/>
                    <a:gd name="T34" fmla="*/ 2671 w 111"/>
                    <a:gd name="T35" fmla="*/ 16876 h 39"/>
                    <a:gd name="T36" fmla="*/ 1336 w 111"/>
                    <a:gd name="T37" fmla="*/ 18040 h 39"/>
                    <a:gd name="T38" fmla="*/ 1336 w 111"/>
                    <a:gd name="T39" fmla="*/ 19770 h 39"/>
                    <a:gd name="T40" fmla="*/ 1336 w 111"/>
                    <a:gd name="T41" fmla="*/ 21382 h 39"/>
                    <a:gd name="T42" fmla="*/ 1336 w 111"/>
                    <a:gd name="T43" fmla="*/ 21382 h 39"/>
                    <a:gd name="T44" fmla="*/ 0 w 111"/>
                    <a:gd name="T45" fmla="*/ 21977 h 39"/>
                    <a:gd name="T46" fmla="*/ 19824 w 111"/>
                    <a:gd name="T47" fmla="*/ 20817 h 39"/>
                    <a:gd name="T48" fmla="*/ 44621 w 111"/>
                    <a:gd name="T49" fmla="*/ 19200 h 39"/>
                    <a:gd name="T50" fmla="*/ 53469 w 111"/>
                    <a:gd name="T51" fmla="*/ 18040 h 39"/>
                    <a:gd name="T52" fmla="*/ 54124 w 111"/>
                    <a:gd name="T53" fmla="*/ 15736 h 39"/>
                    <a:gd name="T54" fmla="*/ 54804 w 111"/>
                    <a:gd name="T55" fmla="*/ 15736 h 39"/>
                    <a:gd name="T56" fmla="*/ 54804 w 111"/>
                    <a:gd name="T57" fmla="*/ 15736 h 39"/>
                    <a:gd name="T58" fmla="*/ 55459 w 111"/>
                    <a:gd name="T59" fmla="*/ 15263 h 39"/>
                    <a:gd name="T60" fmla="*/ 56273 w 111"/>
                    <a:gd name="T61" fmla="*/ 14693 h 39"/>
                    <a:gd name="T62" fmla="*/ 55459 w 111"/>
                    <a:gd name="T63" fmla="*/ 14099 h 39"/>
                    <a:gd name="T64" fmla="*/ 56273 w 111"/>
                    <a:gd name="T65" fmla="*/ 13529 h 39"/>
                    <a:gd name="T66" fmla="*/ 56954 w 111"/>
                    <a:gd name="T67" fmla="*/ 12959 h 39"/>
                    <a:gd name="T68" fmla="*/ 58970 w 111"/>
                    <a:gd name="T69" fmla="*/ 12365 h 39"/>
                    <a:gd name="T70" fmla="*/ 60960 w 111"/>
                    <a:gd name="T71" fmla="*/ 11795 h 39"/>
                    <a:gd name="T72" fmla="*/ 63104 w 111"/>
                    <a:gd name="T73" fmla="*/ 10182 h 39"/>
                    <a:gd name="T74" fmla="*/ 63785 w 111"/>
                    <a:gd name="T75" fmla="*/ 10182 h 39"/>
                    <a:gd name="T76" fmla="*/ 65120 w 111"/>
                    <a:gd name="T77" fmla="*/ 9018 h 39"/>
                    <a:gd name="T78" fmla="*/ 65801 w 111"/>
                    <a:gd name="T79" fmla="*/ 7858 h 39"/>
                    <a:gd name="T80" fmla="*/ 65801 w 111"/>
                    <a:gd name="T81" fmla="*/ 7858 h 39"/>
                    <a:gd name="T82" fmla="*/ 66456 w 111"/>
                    <a:gd name="T83" fmla="*/ 7858 h 39"/>
                    <a:gd name="T84" fmla="*/ 67137 w 111"/>
                    <a:gd name="T85" fmla="*/ 7858 h 39"/>
                    <a:gd name="T86" fmla="*/ 67137 w 111"/>
                    <a:gd name="T87" fmla="*/ 7288 h 39"/>
                    <a:gd name="T88" fmla="*/ 67925 w 111"/>
                    <a:gd name="T89" fmla="*/ 6718 h 39"/>
                    <a:gd name="T90" fmla="*/ 67925 w 111"/>
                    <a:gd name="T91" fmla="*/ 6718 h 39"/>
                    <a:gd name="T92" fmla="*/ 68605 w 111"/>
                    <a:gd name="T93" fmla="*/ 7288 h 39"/>
                    <a:gd name="T94" fmla="*/ 69286 w 111"/>
                    <a:gd name="T95" fmla="*/ 6718 h 39"/>
                    <a:gd name="T96" fmla="*/ 69286 w 111"/>
                    <a:gd name="T97" fmla="*/ 6718 h 39"/>
                    <a:gd name="T98" fmla="*/ 70621 w 111"/>
                    <a:gd name="T99" fmla="*/ 5671 h 39"/>
                    <a:gd name="T100" fmla="*/ 71276 w 111"/>
                    <a:gd name="T101" fmla="*/ 5671 h 39"/>
                    <a:gd name="T102" fmla="*/ 72612 w 111"/>
                    <a:gd name="T103" fmla="*/ 5671 h 39"/>
                    <a:gd name="T104" fmla="*/ 74756 w 111"/>
                    <a:gd name="T105" fmla="*/ 3347 h 39"/>
                    <a:gd name="T106" fmla="*/ 75437 w 111"/>
                    <a:gd name="T107" fmla="*/ 2777 h 39"/>
                    <a:gd name="T108" fmla="*/ 76117 w 111"/>
                    <a:gd name="T109" fmla="*/ 2207 h 39"/>
                    <a:gd name="T110" fmla="*/ 76117 w 111"/>
                    <a:gd name="T111" fmla="*/ 1734 h 39"/>
                    <a:gd name="T112" fmla="*/ 76117 w 111"/>
                    <a:gd name="T113" fmla="*/ 570 h 39"/>
                    <a:gd name="T114" fmla="*/ 76117 w 111"/>
                    <a:gd name="T115" fmla="*/ 0 h 39"/>
                    <a:gd name="T116" fmla="*/ 76117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2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1728 h 83"/>
                    <a:gd name="T2" fmla="*/ 688 w 52"/>
                    <a:gd name="T3" fmla="*/ 2770 h 83"/>
                    <a:gd name="T4" fmla="*/ 0 w 52"/>
                    <a:gd name="T5" fmla="*/ 30894 h 83"/>
                    <a:gd name="T6" fmla="*/ 0 w 52"/>
                    <a:gd name="T7" fmla="*/ 31935 h 83"/>
                    <a:gd name="T8" fmla="*/ 2028 w 52"/>
                    <a:gd name="T9" fmla="*/ 46012 h 83"/>
                    <a:gd name="T10" fmla="*/ 2850 w 52"/>
                    <a:gd name="T11" fmla="*/ 46012 h 83"/>
                    <a:gd name="T12" fmla="*/ 3533 w 52"/>
                    <a:gd name="T13" fmla="*/ 45443 h 83"/>
                    <a:gd name="T14" fmla="*/ 4878 w 52"/>
                    <a:gd name="T15" fmla="*/ 46012 h 83"/>
                    <a:gd name="T16" fmla="*/ 5561 w 52"/>
                    <a:gd name="T17" fmla="*/ 45443 h 83"/>
                    <a:gd name="T18" fmla="*/ 5561 w 52"/>
                    <a:gd name="T19" fmla="*/ 43238 h 83"/>
                    <a:gd name="T20" fmla="*/ 6223 w 52"/>
                    <a:gd name="T21" fmla="*/ 42099 h 83"/>
                    <a:gd name="T22" fmla="*/ 6906 w 52"/>
                    <a:gd name="T23" fmla="*/ 43238 h 83"/>
                    <a:gd name="T24" fmla="*/ 6906 w 52"/>
                    <a:gd name="T25" fmla="*/ 43832 h 83"/>
                    <a:gd name="T26" fmla="*/ 7594 w 52"/>
                    <a:gd name="T27" fmla="*/ 44849 h 83"/>
                    <a:gd name="T28" fmla="*/ 9068 w 52"/>
                    <a:gd name="T29" fmla="*/ 46577 h 83"/>
                    <a:gd name="T30" fmla="*/ 9756 w 52"/>
                    <a:gd name="T31" fmla="*/ 46577 h 83"/>
                    <a:gd name="T32" fmla="*/ 10413 w 52"/>
                    <a:gd name="T33" fmla="*/ 46577 h 83"/>
                    <a:gd name="T34" fmla="*/ 11784 w 52"/>
                    <a:gd name="T35" fmla="*/ 45443 h 83"/>
                    <a:gd name="T36" fmla="*/ 11784 w 52"/>
                    <a:gd name="T37" fmla="*/ 45443 h 83"/>
                    <a:gd name="T38" fmla="*/ 12446 w 52"/>
                    <a:gd name="T39" fmla="*/ 44849 h 83"/>
                    <a:gd name="T40" fmla="*/ 12446 w 52"/>
                    <a:gd name="T41" fmla="*/ 44849 h 83"/>
                    <a:gd name="T42" fmla="*/ 12446 w 52"/>
                    <a:gd name="T43" fmla="*/ 44401 h 83"/>
                    <a:gd name="T44" fmla="*/ 11784 w 52"/>
                    <a:gd name="T45" fmla="*/ 44401 h 83"/>
                    <a:gd name="T46" fmla="*/ 11784 w 52"/>
                    <a:gd name="T47" fmla="*/ 43832 h 83"/>
                    <a:gd name="T48" fmla="*/ 12446 w 52"/>
                    <a:gd name="T49" fmla="*/ 43238 h 83"/>
                    <a:gd name="T50" fmla="*/ 12446 w 52"/>
                    <a:gd name="T51" fmla="*/ 42668 h 83"/>
                    <a:gd name="T52" fmla="*/ 11101 w 52"/>
                    <a:gd name="T53" fmla="*/ 42099 h 83"/>
                    <a:gd name="T54" fmla="*/ 11101 w 52"/>
                    <a:gd name="T55" fmla="*/ 42099 h 83"/>
                    <a:gd name="T56" fmla="*/ 10413 w 52"/>
                    <a:gd name="T57" fmla="*/ 42099 h 83"/>
                    <a:gd name="T58" fmla="*/ 9756 w 52"/>
                    <a:gd name="T59" fmla="*/ 40940 h 83"/>
                    <a:gd name="T60" fmla="*/ 9756 w 52"/>
                    <a:gd name="T61" fmla="*/ 40371 h 83"/>
                    <a:gd name="T62" fmla="*/ 9756 w 52"/>
                    <a:gd name="T63" fmla="*/ 39899 h 83"/>
                    <a:gd name="T64" fmla="*/ 9756 w 52"/>
                    <a:gd name="T65" fmla="*/ 39899 h 83"/>
                    <a:gd name="T66" fmla="*/ 9756 w 52"/>
                    <a:gd name="T67" fmla="*/ 39329 h 83"/>
                    <a:gd name="T68" fmla="*/ 36148 w 52"/>
                    <a:gd name="T69" fmla="*/ 37007 h 83"/>
                    <a:gd name="T70" fmla="*/ 36148 w 52"/>
                    <a:gd name="T71" fmla="*/ 36438 h 83"/>
                    <a:gd name="T72" fmla="*/ 34802 w 52"/>
                    <a:gd name="T73" fmla="*/ 35396 h 83"/>
                    <a:gd name="T74" fmla="*/ 34802 w 52"/>
                    <a:gd name="T75" fmla="*/ 32529 h 83"/>
                    <a:gd name="T76" fmla="*/ 33298 w 52"/>
                    <a:gd name="T77" fmla="*/ 30894 h 83"/>
                    <a:gd name="T78" fmla="*/ 33298 w 52"/>
                    <a:gd name="T79" fmla="*/ 29166 h 83"/>
                    <a:gd name="T80" fmla="*/ 34114 w 52"/>
                    <a:gd name="T81" fmla="*/ 28027 h 83"/>
                    <a:gd name="T82" fmla="*/ 34114 w 52"/>
                    <a:gd name="T83" fmla="*/ 26416 h 83"/>
                    <a:gd name="T84" fmla="*/ 34802 w 52"/>
                    <a:gd name="T85" fmla="*/ 25257 h 83"/>
                    <a:gd name="T86" fmla="*/ 35460 w 52"/>
                    <a:gd name="T87" fmla="*/ 25257 h 83"/>
                    <a:gd name="T88" fmla="*/ 34114 w 52"/>
                    <a:gd name="T89" fmla="*/ 24688 h 83"/>
                    <a:gd name="T90" fmla="*/ 34802 w 52"/>
                    <a:gd name="T91" fmla="*/ 23524 h 83"/>
                    <a:gd name="T92" fmla="*/ 34114 w 52"/>
                    <a:gd name="T93" fmla="*/ 23052 h 83"/>
                    <a:gd name="T94" fmla="*/ 33298 w 52"/>
                    <a:gd name="T95" fmla="*/ 22483 h 83"/>
                    <a:gd name="T96" fmla="*/ 32615 w 52"/>
                    <a:gd name="T97" fmla="*/ 21913 h 83"/>
                    <a:gd name="T98" fmla="*/ 31953 w 52"/>
                    <a:gd name="T99" fmla="*/ 20755 h 83"/>
                    <a:gd name="T100" fmla="*/ 31270 w 52"/>
                    <a:gd name="T101" fmla="*/ 20185 h 83"/>
                    <a:gd name="T102" fmla="*/ 25047 w 52"/>
                    <a:gd name="T103" fmla="*/ 0 h 83"/>
                    <a:gd name="T104" fmla="*/ 0 w 52"/>
                    <a:gd name="T105" fmla="*/ 1728 h 83"/>
                    <a:gd name="T106" fmla="*/ 0 w 52"/>
                    <a:gd name="T107" fmla="*/ 1728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3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1338 w 119"/>
                    <a:gd name="T1" fmla="*/ 23264 h 51"/>
                    <a:gd name="T2" fmla="*/ 2840 w 119"/>
                    <a:gd name="T3" fmla="*/ 22122 h 51"/>
                    <a:gd name="T4" fmla="*/ 3496 w 119"/>
                    <a:gd name="T5" fmla="*/ 20477 h 51"/>
                    <a:gd name="T6" fmla="*/ 9698 w 119"/>
                    <a:gd name="T7" fmla="*/ 17567 h 51"/>
                    <a:gd name="T8" fmla="*/ 12400 w 119"/>
                    <a:gd name="T9" fmla="*/ 15350 h 51"/>
                    <a:gd name="T10" fmla="*/ 13876 w 119"/>
                    <a:gd name="T11" fmla="*/ 15350 h 51"/>
                    <a:gd name="T12" fmla="*/ 14558 w 119"/>
                    <a:gd name="T13" fmla="*/ 14208 h 51"/>
                    <a:gd name="T14" fmla="*/ 15896 w 119"/>
                    <a:gd name="T15" fmla="*/ 14208 h 51"/>
                    <a:gd name="T16" fmla="*/ 19392 w 119"/>
                    <a:gd name="T17" fmla="*/ 13041 h 51"/>
                    <a:gd name="T18" fmla="*/ 22755 w 119"/>
                    <a:gd name="T19" fmla="*/ 9652 h 51"/>
                    <a:gd name="T20" fmla="*/ 22755 w 119"/>
                    <a:gd name="T21" fmla="*/ 7343 h 51"/>
                    <a:gd name="T22" fmla="*/ 25594 w 119"/>
                    <a:gd name="T23" fmla="*/ 7343 h 51"/>
                    <a:gd name="T24" fmla="*/ 28957 w 119"/>
                    <a:gd name="T25" fmla="*/ 6865 h 51"/>
                    <a:gd name="T26" fmla="*/ 77988 w 119"/>
                    <a:gd name="T27" fmla="*/ 571 h 51"/>
                    <a:gd name="T28" fmla="*/ 78669 w 119"/>
                    <a:gd name="T29" fmla="*/ 1167 h 51"/>
                    <a:gd name="T30" fmla="*/ 80141 w 119"/>
                    <a:gd name="T31" fmla="*/ 2788 h 51"/>
                    <a:gd name="T32" fmla="*/ 80141 w 119"/>
                    <a:gd name="T33" fmla="*/ 3383 h 51"/>
                    <a:gd name="T34" fmla="*/ 78669 w 119"/>
                    <a:gd name="T35" fmla="*/ 2788 h 51"/>
                    <a:gd name="T36" fmla="*/ 77988 w 119"/>
                    <a:gd name="T37" fmla="*/ 3383 h 51"/>
                    <a:gd name="T38" fmla="*/ 75281 w 119"/>
                    <a:gd name="T39" fmla="*/ 4531 h 51"/>
                    <a:gd name="T40" fmla="*/ 72472 w 119"/>
                    <a:gd name="T41" fmla="*/ 6293 h 51"/>
                    <a:gd name="T42" fmla="*/ 73128 w 119"/>
                    <a:gd name="T43" fmla="*/ 6865 h 51"/>
                    <a:gd name="T44" fmla="*/ 77306 w 119"/>
                    <a:gd name="T45" fmla="*/ 5126 h 51"/>
                    <a:gd name="T46" fmla="*/ 78669 w 119"/>
                    <a:gd name="T47" fmla="*/ 6293 h 51"/>
                    <a:gd name="T48" fmla="*/ 79331 w 119"/>
                    <a:gd name="T49" fmla="*/ 6293 h 51"/>
                    <a:gd name="T50" fmla="*/ 81484 w 119"/>
                    <a:gd name="T51" fmla="*/ 5126 h 51"/>
                    <a:gd name="T52" fmla="*/ 82165 w 119"/>
                    <a:gd name="T53" fmla="*/ 7914 h 51"/>
                    <a:gd name="T54" fmla="*/ 80828 w 119"/>
                    <a:gd name="T55" fmla="*/ 9652 h 51"/>
                    <a:gd name="T56" fmla="*/ 78669 w 119"/>
                    <a:gd name="T57" fmla="*/ 10824 h 51"/>
                    <a:gd name="T58" fmla="*/ 75963 w 119"/>
                    <a:gd name="T59" fmla="*/ 11395 h 51"/>
                    <a:gd name="T60" fmla="*/ 75281 w 119"/>
                    <a:gd name="T61" fmla="*/ 10824 h 51"/>
                    <a:gd name="T62" fmla="*/ 74625 w 119"/>
                    <a:gd name="T63" fmla="*/ 10248 h 51"/>
                    <a:gd name="T64" fmla="*/ 74625 w 119"/>
                    <a:gd name="T65" fmla="*/ 11991 h 51"/>
                    <a:gd name="T66" fmla="*/ 75281 w 119"/>
                    <a:gd name="T67" fmla="*/ 12445 h 51"/>
                    <a:gd name="T68" fmla="*/ 75963 w 119"/>
                    <a:gd name="T69" fmla="*/ 13612 h 51"/>
                    <a:gd name="T70" fmla="*/ 72472 w 119"/>
                    <a:gd name="T71" fmla="*/ 15350 h 51"/>
                    <a:gd name="T72" fmla="*/ 72472 w 119"/>
                    <a:gd name="T73" fmla="*/ 16517 h 51"/>
                    <a:gd name="T74" fmla="*/ 77306 w 119"/>
                    <a:gd name="T75" fmla="*/ 15350 h 51"/>
                    <a:gd name="T76" fmla="*/ 78669 w 119"/>
                    <a:gd name="T77" fmla="*/ 15350 h 51"/>
                    <a:gd name="T78" fmla="*/ 75281 w 119"/>
                    <a:gd name="T79" fmla="*/ 18162 h 51"/>
                    <a:gd name="T80" fmla="*/ 71129 w 119"/>
                    <a:gd name="T81" fmla="*/ 20477 h 51"/>
                    <a:gd name="T82" fmla="*/ 70447 w 119"/>
                    <a:gd name="T83" fmla="*/ 21072 h 51"/>
                    <a:gd name="T84" fmla="*/ 66270 w 119"/>
                    <a:gd name="T85" fmla="*/ 25027 h 51"/>
                    <a:gd name="T86" fmla="*/ 64245 w 119"/>
                    <a:gd name="T87" fmla="*/ 28391 h 51"/>
                    <a:gd name="T88" fmla="*/ 47693 w 119"/>
                    <a:gd name="T89" fmla="*/ 22122 h 51"/>
                    <a:gd name="T90" fmla="*/ 34473 w 119"/>
                    <a:gd name="T91" fmla="*/ 20477 h 51"/>
                    <a:gd name="T92" fmla="*/ 33817 w 119"/>
                    <a:gd name="T93" fmla="*/ 20477 h 51"/>
                    <a:gd name="T94" fmla="*/ 20730 w 119"/>
                    <a:gd name="T95" fmla="*/ 21072 h 51"/>
                    <a:gd name="T96" fmla="*/ 17921 w 119"/>
                    <a:gd name="T97" fmla="*/ 22693 h 51"/>
                    <a:gd name="T98" fmla="*/ 0 w 119"/>
                    <a:gd name="T99" fmla="*/ 25603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4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1734 h 62"/>
                    <a:gd name="T2" fmla="*/ 42183 w 67"/>
                    <a:gd name="T3" fmla="*/ 0 h 62"/>
                    <a:gd name="T4" fmla="*/ 42183 w 67"/>
                    <a:gd name="T5" fmla="*/ 570 h 62"/>
                    <a:gd name="T6" fmla="*/ 42873 w 67"/>
                    <a:gd name="T7" fmla="*/ 1164 h 62"/>
                    <a:gd name="T8" fmla="*/ 43563 w 67"/>
                    <a:gd name="T9" fmla="*/ 1734 h 62"/>
                    <a:gd name="T10" fmla="*/ 42873 w 67"/>
                    <a:gd name="T11" fmla="*/ 2776 h 62"/>
                    <a:gd name="T12" fmla="*/ 42183 w 67"/>
                    <a:gd name="T13" fmla="*/ 3346 h 62"/>
                    <a:gd name="T14" fmla="*/ 40834 w 67"/>
                    <a:gd name="T15" fmla="*/ 4506 h 62"/>
                    <a:gd name="T16" fmla="*/ 40834 w 67"/>
                    <a:gd name="T17" fmla="*/ 5076 h 62"/>
                    <a:gd name="T18" fmla="*/ 47090 w 67"/>
                    <a:gd name="T19" fmla="*/ 5076 h 62"/>
                    <a:gd name="T20" fmla="*/ 47090 w 67"/>
                    <a:gd name="T21" fmla="*/ 5076 h 62"/>
                    <a:gd name="T22" fmla="*/ 47090 w 67"/>
                    <a:gd name="T23" fmla="*/ 5670 h 62"/>
                    <a:gd name="T24" fmla="*/ 46426 w 67"/>
                    <a:gd name="T25" fmla="*/ 6712 h 62"/>
                    <a:gd name="T26" fmla="*/ 45736 w 67"/>
                    <a:gd name="T27" fmla="*/ 7282 h 62"/>
                    <a:gd name="T28" fmla="*/ 45051 w 67"/>
                    <a:gd name="T29" fmla="*/ 9586 h 62"/>
                    <a:gd name="T30" fmla="*/ 43563 w 67"/>
                    <a:gd name="T31" fmla="*/ 10750 h 62"/>
                    <a:gd name="T32" fmla="*/ 43563 w 67"/>
                    <a:gd name="T33" fmla="*/ 12363 h 62"/>
                    <a:gd name="T34" fmla="*/ 43563 w 67"/>
                    <a:gd name="T35" fmla="*/ 14092 h 62"/>
                    <a:gd name="T36" fmla="*/ 43563 w 67"/>
                    <a:gd name="T37" fmla="*/ 14092 h 62"/>
                    <a:gd name="T38" fmla="*/ 42183 w 67"/>
                    <a:gd name="T39" fmla="*/ 14686 h 62"/>
                    <a:gd name="T40" fmla="*/ 42183 w 67"/>
                    <a:gd name="T41" fmla="*/ 15256 h 62"/>
                    <a:gd name="T42" fmla="*/ 40144 w 67"/>
                    <a:gd name="T43" fmla="*/ 16298 h 62"/>
                    <a:gd name="T44" fmla="*/ 40144 w 67"/>
                    <a:gd name="T45" fmla="*/ 18032 h 62"/>
                    <a:gd name="T46" fmla="*/ 40144 w 67"/>
                    <a:gd name="T47" fmla="*/ 19645 h 62"/>
                    <a:gd name="T48" fmla="*/ 39320 w 67"/>
                    <a:gd name="T49" fmla="*/ 20215 h 62"/>
                    <a:gd name="T50" fmla="*/ 37945 w 67"/>
                    <a:gd name="T51" fmla="*/ 21379 h 62"/>
                    <a:gd name="T52" fmla="*/ 36591 w 67"/>
                    <a:gd name="T53" fmla="*/ 22538 h 62"/>
                    <a:gd name="T54" fmla="*/ 35901 w 67"/>
                    <a:gd name="T55" fmla="*/ 23108 h 62"/>
                    <a:gd name="T56" fmla="*/ 35901 w 67"/>
                    <a:gd name="T57" fmla="*/ 24155 h 62"/>
                    <a:gd name="T58" fmla="*/ 35077 w 67"/>
                    <a:gd name="T59" fmla="*/ 25314 h 62"/>
                    <a:gd name="T60" fmla="*/ 35077 w 67"/>
                    <a:gd name="T61" fmla="*/ 25884 h 62"/>
                    <a:gd name="T62" fmla="*/ 34418 w 67"/>
                    <a:gd name="T63" fmla="*/ 27618 h 62"/>
                    <a:gd name="T64" fmla="*/ 33728 w 67"/>
                    <a:gd name="T65" fmla="*/ 28661 h 62"/>
                    <a:gd name="T66" fmla="*/ 34418 w 67"/>
                    <a:gd name="T67" fmla="*/ 30395 h 62"/>
                    <a:gd name="T68" fmla="*/ 35077 w 67"/>
                    <a:gd name="T69" fmla="*/ 30965 h 62"/>
                    <a:gd name="T70" fmla="*/ 35077 w 67"/>
                    <a:gd name="T71" fmla="*/ 32124 h 62"/>
                    <a:gd name="T72" fmla="*/ 35077 w 67"/>
                    <a:gd name="T73" fmla="*/ 32124 h 62"/>
                    <a:gd name="T74" fmla="*/ 35077 w 67"/>
                    <a:gd name="T75" fmla="*/ 32694 h 62"/>
                    <a:gd name="T76" fmla="*/ 35077 w 67"/>
                    <a:gd name="T77" fmla="*/ 32694 h 62"/>
                    <a:gd name="T78" fmla="*/ 34418 w 67"/>
                    <a:gd name="T79" fmla="*/ 33741 h 62"/>
                    <a:gd name="T80" fmla="*/ 35077 w 67"/>
                    <a:gd name="T81" fmla="*/ 34331 h 62"/>
                    <a:gd name="T82" fmla="*/ 5592 w 67"/>
                    <a:gd name="T83" fmla="*/ 34900 h 62"/>
                    <a:gd name="T84" fmla="*/ 5592 w 67"/>
                    <a:gd name="T85" fmla="*/ 29825 h 62"/>
                    <a:gd name="T86" fmla="*/ 4243 w 67"/>
                    <a:gd name="T87" fmla="*/ 29231 h 62"/>
                    <a:gd name="T88" fmla="*/ 2863 w 67"/>
                    <a:gd name="T89" fmla="*/ 29825 h 62"/>
                    <a:gd name="T90" fmla="*/ 2863 w 67"/>
                    <a:gd name="T91" fmla="*/ 29825 h 62"/>
                    <a:gd name="T92" fmla="*/ 1354 w 67"/>
                    <a:gd name="T93" fmla="*/ 28661 h 62"/>
                    <a:gd name="T94" fmla="*/ 1354 w 67"/>
                    <a:gd name="T95" fmla="*/ 12363 h 62"/>
                    <a:gd name="T96" fmla="*/ 0 w 67"/>
                    <a:gd name="T97" fmla="*/ 1734 h 62"/>
                    <a:gd name="T98" fmla="*/ 0 w 67"/>
                    <a:gd name="T99" fmla="*/ 1734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408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44108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7841 w 188"/>
                      <a:gd name="T1" fmla="*/ 17492 h 160"/>
                      <a:gd name="T2" fmla="*/ 14640 w 188"/>
                      <a:gd name="T3" fmla="*/ 22601 h 160"/>
                      <a:gd name="T4" fmla="*/ 10138 w 188"/>
                      <a:gd name="T5" fmla="*/ 28256 h 160"/>
                      <a:gd name="T6" fmla="*/ 8999 w 188"/>
                      <a:gd name="T7" fmla="*/ 24336 h 160"/>
                      <a:gd name="T8" fmla="*/ 2769 w 188"/>
                      <a:gd name="T9" fmla="*/ 31064 h 160"/>
                      <a:gd name="T10" fmla="*/ 6230 w 188"/>
                      <a:gd name="T11" fmla="*/ 36148 h 160"/>
                      <a:gd name="T12" fmla="*/ 15112 w 188"/>
                      <a:gd name="T13" fmla="*/ 34413 h 160"/>
                      <a:gd name="T14" fmla="*/ 12343 w 188"/>
                      <a:gd name="T15" fmla="*/ 41828 h 160"/>
                      <a:gd name="T16" fmla="*/ 10138 w 188"/>
                      <a:gd name="T17" fmla="*/ 44606 h 160"/>
                      <a:gd name="T18" fmla="*/ 5636 w 188"/>
                      <a:gd name="T19" fmla="*/ 46342 h 160"/>
                      <a:gd name="T20" fmla="*/ 3339 w 188"/>
                      <a:gd name="T21" fmla="*/ 55375 h 160"/>
                      <a:gd name="T22" fmla="*/ 6230 w 188"/>
                      <a:gd name="T23" fmla="*/ 60484 h 160"/>
                      <a:gd name="T24" fmla="*/ 12343 w 188"/>
                      <a:gd name="T25" fmla="*/ 63263 h 160"/>
                      <a:gd name="T26" fmla="*/ 12343 w 188"/>
                      <a:gd name="T27" fmla="*/ 67782 h 160"/>
                      <a:gd name="T28" fmla="*/ 19590 w 188"/>
                      <a:gd name="T29" fmla="*/ 69513 h 160"/>
                      <a:gd name="T30" fmla="*/ 23522 w 188"/>
                      <a:gd name="T31" fmla="*/ 70561 h 160"/>
                      <a:gd name="T32" fmla="*/ 16251 w 188"/>
                      <a:gd name="T33" fmla="*/ 79589 h 160"/>
                      <a:gd name="T34" fmla="*/ 10610 w 188"/>
                      <a:gd name="T35" fmla="*/ 83060 h 160"/>
                      <a:gd name="T36" fmla="*/ 1728 w 188"/>
                      <a:gd name="T37" fmla="*/ 87575 h 160"/>
                      <a:gd name="T38" fmla="*/ 1728 w 188"/>
                      <a:gd name="T39" fmla="*/ 90358 h 160"/>
                      <a:gd name="T40" fmla="*/ 16251 w 188"/>
                      <a:gd name="T41" fmla="*/ 84108 h 160"/>
                      <a:gd name="T42" fmla="*/ 34824 w 188"/>
                      <a:gd name="T43" fmla="*/ 67782 h 160"/>
                      <a:gd name="T44" fmla="*/ 33091 w 188"/>
                      <a:gd name="T45" fmla="*/ 66047 h 160"/>
                      <a:gd name="T46" fmla="*/ 43229 w 188"/>
                      <a:gd name="T47" fmla="*/ 53640 h 160"/>
                      <a:gd name="T48" fmla="*/ 40343 w 188"/>
                      <a:gd name="T49" fmla="*/ 56989 h 160"/>
                      <a:gd name="T50" fmla="*/ 40932 w 188"/>
                      <a:gd name="T51" fmla="*/ 61527 h 160"/>
                      <a:gd name="T52" fmla="*/ 40343 w 188"/>
                      <a:gd name="T53" fmla="*/ 64428 h 160"/>
                      <a:gd name="T54" fmla="*/ 48300 w 188"/>
                      <a:gd name="T55" fmla="*/ 59889 h 160"/>
                      <a:gd name="T56" fmla="*/ 48300 w 188"/>
                      <a:gd name="T57" fmla="*/ 55375 h 160"/>
                      <a:gd name="T58" fmla="*/ 60074 w 188"/>
                      <a:gd name="T59" fmla="*/ 58154 h 160"/>
                      <a:gd name="T60" fmla="*/ 67914 w 188"/>
                      <a:gd name="T61" fmla="*/ 56989 h 160"/>
                      <a:gd name="T62" fmla="*/ 81391 w 188"/>
                      <a:gd name="T63" fmla="*/ 61527 h 160"/>
                      <a:gd name="T64" fmla="*/ 85893 w 188"/>
                      <a:gd name="T65" fmla="*/ 67212 h 160"/>
                      <a:gd name="T66" fmla="*/ 93165 w 188"/>
                      <a:gd name="T67" fmla="*/ 72296 h 160"/>
                      <a:gd name="T68" fmla="*/ 105483 w 188"/>
                      <a:gd name="T69" fmla="*/ 73461 h 160"/>
                      <a:gd name="T70" fmla="*/ 103755 w 188"/>
                      <a:gd name="T71" fmla="*/ 66047 h 160"/>
                      <a:gd name="T72" fmla="*/ 98801 w 188"/>
                      <a:gd name="T73" fmla="*/ 64998 h 160"/>
                      <a:gd name="T74" fmla="*/ 91437 w 188"/>
                      <a:gd name="T75" fmla="*/ 59889 h 160"/>
                      <a:gd name="T76" fmla="*/ 82433 w 188"/>
                      <a:gd name="T77" fmla="*/ 53640 h 160"/>
                      <a:gd name="T78" fmla="*/ 79094 w 188"/>
                      <a:gd name="T79" fmla="*/ 58154 h 160"/>
                      <a:gd name="T80" fmla="*/ 72392 w 188"/>
                      <a:gd name="T81" fmla="*/ 52475 h 160"/>
                      <a:gd name="T82" fmla="*/ 65593 w 188"/>
                      <a:gd name="T83" fmla="*/ 45177 h 160"/>
                      <a:gd name="T84" fmla="*/ 57183 w 188"/>
                      <a:gd name="T85" fmla="*/ 11812 h 160"/>
                      <a:gd name="T86" fmla="*/ 50500 w 188"/>
                      <a:gd name="T87" fmla="*/ 2779 h 160"/>
                      <a:gd name="T88" fmla="*/ 38732 w 188"/>
                      <a:gd name="T89" fmla="*/ 2779 h 160"/>
                      <a:gd name="T90" fmla="*/ 33091 w 188"/>
                      <a:gd name="T91" fmla="*/ 2779 h 160"/>
                      <a:gd name="T92" fmla="*/ 25250 w 188"/>
                      <a:gd name="T93" fmla="*/ 0 h 160"/>
                      <a:gd name="T94" fmla="*/ 19590 w 188"/>
                      <a:gd name="T95" fmla="*/ 2330 h 160"/>
                      <a:gd name="T96" fmla="*/ 13477 w 188"/>
                      <a:gd name="T97" fmla="*/ 7298 h 160"/>
                      <a:gd name="T98" fmla="*/ 10610 w 188"/>
                      <a:gd name="T99" fmla="*/ 11812 h 160"/>
                      <a:gd name="T100" fmla="*/ 5636 w 188"/>
                      <a:gd name="T101" fmla="*/ 14713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9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1250 w 4"/>
                      <a:gd name="T1" fmla="*/ 915 h 3"/>
                      <a:gd name="T2" fmla="*/ 1250 w 4"/>
                      <a:gd name="T3" fmla="*/ 499 h 3"/>
                      <a:gd name="T4" fmla="*/ 1250 w 4"/>
                      <a:gd name="T5" fmla="*/ 499 h 3"/>
                      <a:gd name="T6" fmla="*/ 1250 w 4"/>
                      <a:gd name="T7" fmla="*/ 499 h 3"/>
                      <a:gd name="T8" fmla="*/ 1250 w 4"/>
                      <a:gd name="T9" fmla="*/ 499 h 3"/>
                      <a:gd name="T10" fmla="*/ 1250 w 4"/>
                      <a:gd name="T11" fmla="*/ 499 h 3"/>
                      <a:gd name="T12" fmla="*/ 1250 w 4"/>
                      <a:gd name="T13" fmla="*/ 499 h 3"/>
                      <a:gd name="T14" fmla="*/ 625 w 4"/>
                      <a:gd name="T15" fmla="*/ 0 h 3"/>
                      <a:gd name="T16" fmla="*/ 625 w 4"/>
                      <a:gd name="T17" fmla="*/ 0 h 3"/>
                      <a:gd name="T18" fmla="*/ 0 w 4"/>
                      <a:gd name="T19" fmla="*/ 499 h 3"/>
                      <a:gd name="T20" fmla="*/ 0 w 4"/>
                      <a:gd name="T21" fmla="*/ 499 h 3"/>
                      <a:gd name="T22" fmla="*/ 0 w 4"/>
                      <a:gd name="T23" fmla="*/ 499 h 3"/>
                      <a:gd name="T24" fmla="*/ 0 w 4"/>
                      <a:gd name="T25" fmla="*/ 499 h 3"/>
                      <a:gd name="T26" fmla="*/ 0 w 4"/>
                      <a:gd name="T27" fmla="*/ 499 h 3"/>
                      <a:gd name="T28" fmla="*/ 0 w 4"/>
                      <a:gd name="T29" fmla="*/ 499 h 3"/>
                      <a:gd name="T30" fmla="*/ 0 w 4"/>
                      <a:gd name="T31" fmla="*/ 915 h 3"/>
                      <a:gd name="T32" fmla="*/ 0 w 4"/>
                      <a:gd name="T33" fmla="*/ 915 h 3"/>
                      <a:gd name="T34" fmla="*/ 625 w 4"/>
                      <a:gd name="T35" fmla="*/ 915 h 3"/>
                      <a:gd name="T36" fmla="*/ 625 w 4"/>
                      <a:gd name="T37" fmla="*/ 915 h 3"/>
                      <a:gd name="T38" fmla="*/ 625 w 4"/>
                      <a:gd name="T39" fmla="*/ 1414 h 3"/>
                      <a:gd name="T40" fmla="*/ 1250 w 4"/>
                      <a:gd name="T41" fmla="*/ 1414 h 3"/>
                      <a:gd name="T42" fmla="*/ 1250 w 4"/>
                      <a:gd name="T43" fmla="*/ 1414 h 3"/>
                      <a:gd name="T44" fmla="*/ 1875 w 4"/>
                      <a:gd name="T45" fmla="*/ 1414 h 3"/>
                      <a:gd name="T46" fmla="*/ 1875 w 4"/>
                      <a:gd name="T47" fmla="*/ 1414 h 3"/>
                      <a:gd name="T48" fmla="*/ 2500 w 4"/>
                      <a:gd name="T49" fmla="*/ 915 h 3"/>
                      <a:gd name="T50" fmla="*/ 2500 w 4"/>
                      <a:gd name="T51" fmla="*/ 915 h 3"/>
                      <a:gd name="T52" fmla="*/ 2500 w 4"/>
                      <a:gd name="T53" fmla="*/ 915 h 3"/>
                      <a:gd name="T54" fmla="*/ 2500 w 4"/>
                      <a:gd name="T55" fmla="*/ 499 h 3"/>
                      <a:gd name="T56" fmla="*/ 2500 w 4"/>
                      <a:gd name="T57" fmla="*/ 499 h 3"/>
                      <a:gd name="T58" fmla="*/ 2500 w 4"/>
                      <a:gd name="T59" fmla="*/ 499 h 3"/>
                      <a:gd name="T60" fmla="*/ 2500 w 4"/>
                      <a:gd name="T61" fmla="*/ 499 h 3"/>
                      <a:gd name="T62" fmla="*/ 2500 w 4"/>
                      <a:gd name="T63" fmla="*/ 499 h 3"/>
                      <a:gd name="T64" fmla="*/ 2500 w 4"/>
                      <a:gd name="T65" fmla="*/ 0 h 3"/>
                      <a:gd name="T66" fmla="*/ 2500 w 4"/>
                      <a:gd name="T67" fmla="*/ 0 h 3"/>
                      <a:gd name="T68" fmla="*/ 2500 w 4"/>
                      <a:gd name="T69" fmla="*/ 0 h 3"/>
                      <a:gd name="T70" fmla="*/ 2500 w 4"/>
                      <a:gd name="T71" fmla="*/ 0 h 3"/>
                      <a:gd name="T72" fmla="*/ 2500 w 4"/>
                      <a:gd name="T73" fmla="*/ 499 h 3"/>
                      <a:gd name="T74" fmla="*/ 1875 w 4"/>
                      <a:gd name="T75" fmla="*/ 499 h 3"/>
                      <a:gd name="T76" fmla="*/ 1875 w 4"/>
                      <a:gd name="T77" fmla="*/ 499 h 3"/>
                      <a:gd name="T78" fmla="*/ 1250 w 4"/>
                      <a:gd name="T79" fmla="*/ 915 h 3"/>
                      <a:gd name="T80" fmla="*/ 1250 w 4"/>
                      <a:gd name="T81" fmla="*/ 915 h 3"/>
                      <a:gd name="T82" fmla="*/ 1250 w 4"/>
                      <a:gd name="T83" fmla="*/ 915 h 3"/>
                      <a:gd name="T84" fmla="*/ 1250 w 4"/>
                      <a:gd name="T85" fmla="*/ 915 h 3"/>
                      <a:gd name="T86" fmla="*/ 1250 w 4"/>
                      <a:gd name="T87" fmla="*/ 1414 h 3"/>
                      <a:gd name="T88" fmla="*/ 1875 w 4"/>
                      <a:gd name="T89" fmla="*/ 1414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0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3607 w 9"/>
                      <a:gd name="T1" fmla="*/ 0 h 6"/>
                      <a:gd name="T2" fmla="*/ 2078 w 9"/>
                      <a:gd name="T3" fmla="*/ 0 h 6"/>
                      <a:gd name="T4" fmla="*/ 1529 w 9"/>
                      <a:gd name="T5" fmla="*/ 625 h 6"/>
                      <a:gd name="T6" fmla="*/ 1529 w 9"/>
                      <a:gd name="T7" fmla="*/ 625 h 6"/>
                      <a:gd name="T8" fmla="*/ 1529 w 9"/>
                      <a:gd name="T9" fmla="*/ 1250 h 6"/>
                      <a:gd name="T10" fmla="*/ 1529 w 9"/>
                      <a:gd name="T11" fmla="*/ 1875 h 6"/>
                      <a:gd name="T12" fmla="*/ 1094 w 9"/>
                      <a:gd name="T13" fmla="*/ 1875 h 6"/>
                      <a:gd name="T14" fmla="*/ 1094 w 9"/>
                      <a:gd name="T15" fmla="*/ 1875 h 6"/>
                      <a:gd name="T16" fmla="*/ 549 w 9"/>
                      <a:gd name="T17" fmla="*/ 1875 h 6"/>
                      <a:gd name="T18" fmla="*/ 549 w 9"/>
                      <a:gd name="T19" fmla="*/ 2500 h 6"/>
                      <a:gd name="T20" fmla="*/ 549 w 9"/>
                      <a:gd name="T21" fmla="*/ 3125 h 6"/>
                      <a:gd name="T22" fmla="*/ 0 w 9"/>
                      <a:gd name="T23" fmla="*/ 3125 h 6"/>
                      <a:gd name="T24" fmla="*/ 0 w 9"/>
                      <a:gd name="T25" fmla="*/ 3750 h 6"/>
                      <a:gd name="T26" fmla="*/ 0 w 9"/>
                      <a:gd name="T27" fmla="*/ 3750 h 6"/>
                      <a:gd name="T28" fmla="*/ 0 w 9"/>
                      <a:gd name="T29" fmla="*/ 3750 h 6"/>
                      <a:gd name="T30" fmla="*/ 0 w 9"/>
                      <a:gd name="T31" fmla="*/ 3750 h 6"/>
                      <a:gd name="T32" fmla="*/ 0 w 9"/>
                      <a:gd name="T33" fmla="*/ 3750 h 6"/>
                      <a:gd name="T34" fmla="*/ 0 w 9"/>
                      <a:gd name="T35" fmla="*/ 3750 h 6"/>
                      <a:gd name="T36" fmla="*/ 0 w 9"/>
                      <a:gd name="T37" fmla="*/ 3750 h 6"/>
                      <a:gd name="T38" fmla="*/ 549 w 9"/>
                      <a:gd name="T39" fmla="*/ 3750 h 6"/>
                      <a:gd name="T40" fmla="*/ 1094 w 9"/>
                      <a:gd name="T41" fmla="*/ 3750 h 6"/>
                      <a:gd name="T42" fmla="*/ 1529 w 9"/>
                      <a:gd name="T43" fmla="*/ 3125 h 6"/>
                      <a:gd name="T44" fmla="*/ 3172 w 9"/>
                      <a:gd name="T45" fmla="*/ 1875 h 6"/>
                      <a:gd name="T46" fmla="*/ 3607 w 9"/>
                      <a:gd name="T47" fmla="*/ 1250 h 6"/>
                      <a:gd name="T48" fmla="*/ 4157 w 9"/>
                      <a:gd name="T49" fmla="*/ 1250 h 6"/>
                      <a:gd name="T50" fmla="*/ 4677 w 9"/>
                      <a:gd name="T51" fmla="*/ 625 h 6"/>
                      <a:gd name="T52" fmla="*/ 4677 w 9"/>
                      <a:gd name="T53" fmla="*/ 625 h 6"/>
                      <a:gd name="T54" fmla="*/ 4677 w 9"/>
                      <a:gd name="T55" fmla="*/ 625 h 6"/>
                      <a:gd name="T56" fmla="*/ 4157 w 9"/>
                      <a:gd name="T57" fmla="*/ 0 h 6"/>
                      <a:gd name="T58" fmla="*/ 4157 w 9"/>
                      <a:gd name="T59" fmla="*/ 0 h 6"/>
                      <a:gd name="T60" fmla="*/ 4157 w 9"/>
                      <a:gd name="T61" fmla="*/ 0 h 6"/>
                      <a:gd name="T62" fmla="*/ 4157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1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4566 w 9"/>
                      <a:gd name="T1" fmla="*/ 1724 h 7"/>
                      <a:gd name="T2" fmla="*/ 4566 w 9"/>
                      <a:gd name="T3" fmla="*/ 568 h 7"/>
                      <a:gd name="T4" fmla="*/ 2796 w 9"/>
                      <a:gd name="T5" fmla="*/ 1724 h 7"/>
                      <a:gd name="T6" fmla="*/ 2342 w 9"/>
                      <a:gd name="T7" fmla="*/ 2171 h 7"/>
                      <a:gd name="T8" fmla="*/ 2342 w 9"/>
                      <a:gd name="T9" fmla="*/ 2171 h 7"/>
                      <a:gd name="T10" fmla="*/ 1173 w 9"/>
                      <a:gd name="T11" fmla="*/ 2759 h 7"/>
                      <a:gd name="T12" fmla="*/ 572 w 9"/>
                      <a:gd name="T13" fmla="*/ 3327 h 7"/>
                      <a:gd name="T14" fmla="*/ 0 w 9"/>
                      <a:gd name="T15" fmla="*/ 3327 h 7"/>
                      <a:gd name="T16" fmla="*/ 1173 w 9"/>
                      <a:gd name="T17" fmla="*/ 3327 h 7"/>
                      <a:gd name="T18" fmla="*/ 1745 w 9"/>
                      <a:gd name="T19" fmla="*/ 2759 h 7"/>
                      <a:gd name="T20" fmla="*/ 3393 w 9"/>
                      <a:gd name="T21" fmla="*/ 2171 h 7"/>
                      <a:gd name="T22" fmla="*/ 4566 w 9"/>
                      <a:gd name="T23" fmla="*/ 1724 h 7"/>
                      <a:gd name="T24" fmla="*/ 4566 w 9"/>
                      <a:gd name="T25" fmla="*/ 1724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2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4514 w 8"/>
                      <a:gd name="T1" fmla="*/ 1121 h 6"/>
                      <a:gd name="T2" fmla="*/ 4514 w 8"/>
                      <a:gd name="T3" fmla="*/ 561 h 6"/>
                      <a:gd name="T4" fmla="*/ 4514 w 8"/>
                      <a:gd name="T5" fmla="*/ 561 h 6"/>
                      <a:gd name="T6" fmla="*/ 4514 w 8"/>
                      <a:gd name="T7" fmla="*/ 0 h 6"/>
                      <a:gd name="T8" fmla="*/ 4514 w 8"/>
                      <a:gd name="T9" fmla="*/ 0 h 6"/>
                      <a:gd name="T10" fmla="*/ 4514 w 8"/>
                      <a:gd name="T11" fmla="*/ 0 h 6"/>
                      <a:gd name="T12" fmla="*/ 4514 w 8"/>
                      <a:gd name="T13" fmla="*/ 0 h 6"/>
                      <a:gd name="T14" fmla="*/ 4514 w 8"/>
                      <a:gd name="T15" fmla="*/ 0 h 6"/>
                      <a:gd name="T16" fmla="*/ 4514 w 8"/>
                      <a:gd name="T17" fmla="*/ 0 h 6"/>
                      <a:gd name="T18" fmla="*/ 4514 w 8"/>
                      <a:gd name="T19" fmla="*/ 0 h 6"/>
                      <a:gd name="T20" fmla="*/ 3944 w 8"/>
                      <a:gd name="T21" fmla="*/ 0 h 6"/>
                      <a:gd name="T22" fmla="*/ 3944 w 8"/>
                      <a:gd name="T23" fmla="*/ 0 h 6"/>
                      <a:gd name="T24" fmla="*/ 3349 w 8"/>
                      <a:gd name="T25" fmla="*/ 0 h 6"/>
                      <a:gd name="T26" fmla="*/ 2779 w 8"/>
                      <a:gd name="T27" fmla="*/ 561 h 6"/>
                      <a:gd name="T28" fmla="*/ 2779 w 8"/>
                      <a:gd name="T29" fmla="*/ 1121 h 6"/>
                      <a:gd name="T30" fmla="*/ 2779 w 8"/>
                      <a:gd name="T31" fmla="*/ 1121 h 6"/>
                      <a:gd name="T32" fmla="*/ 2306 w 8"/>
                      <a:gd name="T33" fmla="*/ 1121 h 6"/>
                      <a:gd name="T34" fmla="*/ 2306 w 8"/>
                      <a:gd name="T35" fmla="*/ 1121 h 6"/>
                      <a:gd name="T36" fmla="*/ 2306 w 8"/>
                      <a:gd name="T37" fmla="*/ 1121 h 6"/>
                      <a:gd name="T38" fmla="*/ 2306 w 8"/>
                      <a:gd name="T39" fmla="*/ 1682 h 6"/>
                      <a:gd name="T40" fmla="*/ 2306 w 8"/>
                      <a:gd name="T41" fmla="*/ 1682 h 6"/>
                      <a:gd name="T42" fmla="*/ 2306 w 8"/>
                      <a:gd name="T43" fmla="*/ 1682 h 6"/>
                      <a:gd name="T44" fmla="*/ 2306 w 8"/>
                      <a:gd name="T45" fmla="*/ 1682 h 6"/>
                      <a:gd name="T46" fmla="*/ 1165 w 8"/>
                      <a:gd name="T47" fmla="*/ 2151 h 6"/>
                      <a:gd name="T48" fmla="*/ 1165 w 8"/>
                      <a:gd name="T49" fmla="*/ 2151 h 6"/>
                      <a:gd name="T50" fmla="*/ 1165 w 8"/>
                      <a:gd name="T51" fmla="*/ 2151 h 6"/>
                      <a:gd name="T52" fmla="*/ 1165 w 8"/>
                      <a:gd name="T53" fmla="*/ 2151 h 6"/>
                      <a:gd name="T54" fmla="*/ 570 w 8"/>
                      <a:gd name="T55" fmla="*/ 2151 h 6"/>
                      <a:gd name="T56" fmla="*/ 570 w 8"/>
                      <a:gd name="T57" fmla="*/ 2712 h 6"/>
                      <a:gd name="T58" fmla="*/ 570 w 8"/>
                      <a:gd name="T59" fmla="*/ 2712 h 6"/>
                      <a:gd name="T60" fmla="*/ 0 w 8"/>
                      <a:gd name="T61" fmla="*/ 2712 h 6"/>
                      <a:gd name="T62" fmla="*/ 0 w 8"/>
                      <a:gd name="T63" fmla="*/ 2712 h 6"/>
                      <a:gd name="T64" fmla="*/ 0 w 8"/>
                      <a:gd name="T65" fmla="*/ 2712 h 6"/>
                      <a:gd name="T66" fmla="*/ 570 w 8"/>
                      <a:gd name="T67" fmla="*/ 3272 h 6"/>
                      <a:gd name="T68" fmla="*/ 570 w 8"/>
                      <a:gd name="T69" fmla="*/ 3272 h 6"/>
                      <a:gd name="T70" fmla="*/ 570 w 8"/>
                      <a:gd name="T71" fmla="*/ 3272 h 6"/>
                      <a:gd name="T72" fmla="*/ 570 w 8"/>
                      <a:gd name="T73" fmla="*/ 3272 h 6"/>
                      <a:gd name="T74" fmla="*/ 1165 w 8"/>
                      <a:gd name="T75" fmla="*/ 2712 h 6"/>
                      <a:gd name="T76" fmla="*/ 1165 w 8"/>
                      <a:gd name="T77" fmla="*/ 2712 h 6"/>
                      <a:gd name="T78" fmla="*/ 1736 w 8"/>
                      <a:gd name="T79" fmla="*/ 2712 h 6"/>
                      <a:gd name="T80" fmla="*/ 1736 w 8"/>
                      <a:gd name="T81" fmla="*/ 2151 h 6"/>
                      <a:gd name="T82" fmla="*/ 1736 w 8"/>
                      <a:gd name="T83" fmla="*/ 2151 h 6"/>
                      <a:gd name="T84" fmla="*/ 2779 w 8"/>
                      <a:gd name="T85" fmla="*/ 2151 h 6"/>
                      <a:gd name="T86" fmla="*/ 2779 w 8"/>
                      <a:gd name="T87" fmla="*/ 1682 h 6"/>
                      <a:gd name="T88" fmla="*/ 3349 w 8"/>
                      <a:gd name="T89" fmla="*/ 1682 h 6"/>
                      <a:gd name="T90" fmla="*/ 3944 w 8"/>
                      <a:gd name="T91" fmla="*/ 1682 h 6"/>
                      <a:gd name="T92" fmla="*/ 3944 w 8"/>
                      <a:gd name="T93" fmla="*/ 1121 h 6"/>
                      <a:gd name="T94" fmla="*/ 3944 w 8"/>
                      <a:gd name="T95" fmla="*/ 1121 h 6"/>
                      <a:gd name="T96" fmla="*/ 4514 w 8"/>
                      <a:gd name="T97" fmla="*/ 1121 h 6"/>
                      <a:gd name="T98" fmla="*/ 4514 w 8"/>
                      <a:gd name="T99" fmla="*/ 1121 h 6"/>
                      <a:gd name="T100" fmla="*/ 4514 w 8"/>
                      <a:gd name="T101" fmla="*/ 1121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3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6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625 h 1"/>
                      <a:gd name="T6" fmla="*/ 6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4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625 w 1"/>
                      <a:gd name="T1" fmla="*/ 0 h 1"/>
                      <a:gd name="T2" fmla="*/ 625 w 1"/>
                      <a:gd name="T3" fmla="*/ 0 h 1"/>
                      <a:gd name="T4" fmla="*/ 625 w 1"/>
                      <a:gd name="T5" fmla="*/ 0 h 1"/>
                      <a:gd name="T6" fmla="*/ 6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625 h 1"/>
                      <a:gd name="T18" fmla="*/ 0 w 1"/>
                      <a:gd name="T19" fmla="*/ 625 h 1"/>
                      <a:gd name="T20" fmla="*/ 0 w 1"/>
                      <a:gd name="T21" fmla="*/ 625 h 1"/>
                      <a:gd name="T22" fmla="*/ 0 w 1"/>
                      <a:gd name="T23" fmla="*/ 625 h 1"/>
                      <a:gd name="T24" fmla="*/ 0 w 1"/>
                      <a:gd name="T25" fmla="*/ 625 h 1"/>
                      <a:gd name="T26" fmla="*/ 625 w 1"/>
                      <a:gd name="T27" fmla="*/ 625 h 1"/>
                      <a:gd name="T28" fmla="*/ 625 w 1"/>
                      <a:gd name="T29" fmla="*/ 0 h 1"/>
                      <a:gd name="T30" fmla="*/ 625 w 1"/>
                      <a:gd name="T31" fmla="*/ 0 h 1"/>
                      <a:gd name="T32" fmla="*/ 625 w 1"/>
                      <a:gd name="T33" fmla="*/ 0 h 1"/>
                      <a:gd name="T34" fmla="*/ 625 w 1"/>
                      <a:gd name="T35" fmla="*/ 0 h 1"/>
                      <a:gd name="T36" fmla="*/ 6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5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915 w 3"/>
                      <a:gd name="T1" fmla="*/ 499 h 3"/>
                      <a:gd name="T2" fmla="*/ 1414 w 3"/>
                      <a:gd name="T3" fmla="*/ 499 h 3"/>
                      <a:gd name="T4" fmla="*/ 915 w 3"/>
                      <a:gd name="T5" fmla="*/ 499 h 3"/>
                      <a:gd name="T6" fmla="*/ 1414 w 3"/>
                      <a:gd name="T7" fmla="*/ 915 h 3"/>
                      <a:gd name="T8" fmla="*/ 915 w 3"/>
                      <a:gd name="T9" fmla="*/ 915 h 3"/>
                      <a:gd name="T10" fmla="*/ 499 w 3"/>
                      <a:gd name="T11" fmla="*/ 1414 h 3"/>
                      <a:gd name="T12" fmla="*/ 0 w 3"/>
                      <a:gd name="T13" fmla="*/ 1414 h 3"/>
                      <a:gd name="T14" fmla="*/ 499 w 3"/>
                      <a:gd name="T15" fmla="*/ 499 h 3"/>
                      <a:gd name="T16" fmla="*/ 915 w 3"/>
                      <a:gd name="T17" fmla="*/ 499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6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915 w 3"/>
                      <a:gd name="T1" fmla="*/ 0 h 2"/>
                      <a:gd name="T2" fmla="*/ 915 w 3"/>
                      <a:gd name="T3" fmla="*/ 0 h 2"/>
                      <a:gd name="T4" fmla="*/ 915 w 3"/>
                      <a:gd name="T5" fmla="*/ 0 h 2"/>
                      <a:gd name="T6" fmla="*/ 915 w 3"/>
                      <a:gd name="T7" fmla="*/ 0 h 2"/>
                      <a:gd name="T8" fmla="*/ 1414 w 3"/>
                      <a:gd name="T9" fmla="*/ 0 h 2"/>
                      <a:gd name="T10" fmla="*/ 1414 w 3"/>
                      <a:gd name="T11" fmla="*/ 0 h 2"/>
                      <a:gd name="T12" fmla="*/ 1414 w 3"/>
                      <a:gd name="T13" fmla="*/ 0 h 2"/>
                      <a:gd name="T14" fmla="*/ 1414 w 3"/>
                      <a:gd name="T15" fmla="*/ 0 h 2"/>
                      <a:gd name="T16" fmla="*/ 1414 w 3"/>
                      <a:gd name="T17" fmla="*/ 0 h 2"/>
                      <a:gd name="T18" fmla="*/ 1414 w 3"/>
                      <a:gd name="T19" fmla="*/ 0 h 2"/>
                      <a:gd name="T20" fmla="*/ 1414 w 3"/>
                      <a:gd name="T21" fmla="*/ 0 h 2"/>
                      <a:gd name="T22" fmla="*/ 915 w 3"/>
                      <a:gd name="T23" fmla="*/ 0 h 2"/>
                      <a:gd name="T24" fmla="*/ 915 w 3"/>
                      <a:gd name="T25" fmla="*/ 446 h 2"/>
                      <a:gd name="T26" fmla="*/ 1414 w 3"/>
                      <a:gd name="T27" fmla="*/ 446 h 2"/>
                      <a:gd name="T28" fmla="*/ 1414 w 3"/>
                      <a:gd name="T29" fmla="*/ 446 h 2"/>
                      <a:gd name="T30" fmla="*/ 1414 w 3"/>
                      <a:gd name="T31" fmla="*/ 446 h 2"/>
                      <a:gd name="T32" fmla="*/ 915 w 3"/>
                      <a:gd name="T33" fmla="*/ 446 h 2"/>
                      <a:gd name="T34" fmla="*/ 915 w 3"/>
                      <a:gd name="T35" fmla="*/ 446 h 2"/>
                      <a:gd name="T36" fmla="*/ 915 w 3"/>
                      <a:gd name="T37" fmla="*/ 446 h 2"/>
                      <a:gd name="T38" fmla="*/ 915 w 3"/>
                      <a:gd name="T39" fmla="*/ 446 h 2"/>
                      <a:gd name="T40" fmla="*/ 915 w 3"/>
                      <a:gd name="T41" fmla="*/ 446 h 2"/>
                      <a:gd name="T42" fmla="*/ 499 w 3"/>
                      <a:gd name="T43" fmla="*/ 810 h 2"/>
                      <a:gd name="T44" fmla="*/ 499 w 3"/>
                      <a:gd name="T45" fmla="*/ 810 h 2"/>
                      <a:gd name="T46" fmla="*/ 499 w 3"/>
                      <a:gd name="T47" fmla="*/ 810 h 2"/>
                      <a:gd name="T48" fmla="*/ 0 w 3"/>
                      <a:gd name="T49" fmla="*/ 810 h 2"/>
                      <a:gd name="T50" fmla="*/ 0 w 3"/>
                      <a:gd name="T51" fmla="*/ 810 h 2"/>
                      <a:gd name="T52" fmla="*/ 0 w 3"/>
                      <a:gd name="T53" fmla="*/ 446 h 2"/>
                      <a:gd name="T54" fmla="*/ 499 w 3"/>
                      <a:gd name="T55" fmla="*/ 446 h 2"/>
                      <a:gd name="T56" fmla="*/ 499 w 3"/>
                      <a:gd name="T57" fmla="*/ 446 h 2"/>
                      <a:gd name="T58" fmla="*/ 499 w 3"/>
                      <a:gd name="T59" fmla="*/ 446 h 2"/>
                      <a:gd name="T60" fmla="*/ 499 w 3"/>
                      <a:gd name="T61" fmla="*/ 0 h 2"/>
                      <a:gd name="T62" fmla="*/ 915 w 3"/>
                      <a:gd name="T63" fmla="*/ 0 h 2"/>
                      <a:gd name="T64" fmla="*/ 915 w 3"/>
                      <a:gd name="T65" fmla="*/ 0 h 2"/>
                      <a:gd name="T66" fmla="*/ 915 w 3"/>
                      <a:gd name="T67" fmla="*/ 0 h 2"/>
                      <a:gd name="T68" fmla="*/ 915 w 3"/>
                      <a:gd name="T69" fmla="*/ 0 h 2"/>
                      <a:gd name="T70" fmla="*/ 915 w 3"/>
                      <a:gd name="T71" fmla="*/ 0 h 2"/>
                      <a:gd name="T72" fmla="*/ 915 w 3"/>
                      <a:gd name="T73" fmla="*/ 0 h 2"/>
                      <a:gd name="T74" fmla="*/ 915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7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1492 w 4"/>
                      <a:gd name="T1" fmla="*/ 625 h 2"/>
                      <a:gd name="T2" fmla="*/ 1492 w 4"/>
                      <a:gd name="T3" fmla="*/ 0 h 2"/>
                      <a:gd name="T4" fmla="*/ 2033 w 4"/>
                      <a:gd name="T5" fmla="*/ 0 h 2"/>
                      <a:gd name="T6" fmla="*/ 2033 w 4"/>
                      <a:gd name="T7" fmla="*/ 625 h 2"/>
                      <a:gd name="T8" fmla="*/ 542 w 4"/>
                      <a:gd name="T9" fmla="*/ 1250 h 2"/>
                      <a:gd name="T10" fmla="*/ 1492 w 4"/>
                      <a:gd name="T11" fmla="*/ 6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8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915 w 3"/>
                      <a:gd name="T1" fmla="*/ 625 h 2"/>
                      <a:gd name="T2" fmla="*/ 915 w 3"/>
                      <a:gd name="T3" fmla="*/ 625 h 2"/>
                      <a:gd name="T4" fmla="*/ 915 w 3"/>
                      <a:gd name="T5" fmla="*/ 0 h 2"/>
                      <a:gd name="T6" fmla="*/ 915 w 3"/>
                      <a:gd name="T7" fmla="*/ 0 h 2"/>
                      <a:gd name="T8" fmla="*/ 915 w 3"/>
                      <a:gd name="T9" fmla="*/ 0 h 2"/>
                      <a:gd name="T10" fmla="*/ 915 w 3"/>
                      <a:gd name="T11" fmla="*/ 0 h 2"/>
                      <a:gd name="T12" fmla="*/ 915 w 3"/>
                      <a:gd name="T13" fmla="*/ 0 h 2"/>
                      <a:gd name="T14" fmla="*/ 1414 w 3"/>
                      <a:gd name="T15" fmla="*/ 0 h 2"/>
                      <a:gd name="T16" fmla="*/ 1414 w 3"/>
                      <a:gd name="T17" fmla="*/ 0 h 2"/>
                      <a:gd name="T18" fmla="*/ 1414 w 3"/>
                      <a:gd name="T19" fmla="*/ 0 h 2"/>
                      <a:gd name="T20" fmla="*/ 1414 w 3"/>
                      <a:gd name="T21" fmla="*/ 625 h 2"/>
                      <a:gd name="T22" fmla="*/ 1414 w 3"/>
                      <a:gd name="T23" fmla="*/ 625 h 2"/>
                      <a:gd name="T24" fmla="*/ 1414 w 3"/>
                      <a:gd name="T25" fmla="*/ 625 h 2"/>
                      <a:gd name="T26" fmla="*/ 1414 w 3"/>
                      <a:gd name="T27" fmla="*/ 625 h 2"/>
                      <a:gd name="T28" fmla="*/ 915 w 3"/>
                      <a:gd name="T29" fmla="*/ 1250 h 2"/>
                      <a:gd name="T30" fmla="*/ 499 w 3"/>
                      <a:gd name="T31" fmla="*/ 1250 h 2"/>
                      <a:gd name="T32" fmla="*/ 0 w 3"/>
                      <a:gd name="T33" fmla="*/ 1250 h 2"/>
                      <a:gd name="T34" fmla="*/ 0 w 3"/>
                      <a:gd name="T35" fmla="*/ 1250 h 2"/>
                      <a:gd name="T36" fmla="*/ 0 w 3"/>
                      <a:gd name="T37" fmla="*/ 1250 h 2"/>
                      <a:gd name="T38" fmla="*/ 0 w 3"/>
                      <a:gd name="T39" fmla="*/ 1250 h 2"/>
                      <a:gd name="T40" fmla="*/ 0 w 3"/>
                      <a:gd name="T41" fmla="*/ 1250 h 2"/>
                      <a:gd name="T42" fmla="*/ 0 w 3"/>
                      <a:gd name="T43" fmla="*/ 1250 h 2"/>
                      <a:gd name="T44" fmla="*/ 499 w 3"/>
                      <a:gd name="T45" fmla="*/ 1250 h 2"/>
                      <a:gd name="T46" fmla="*/ 915 w 3"/>
                      <a:gd name="T47" fmla="*/ 625 h 2"/>
                      <a:gd name="T48" fmla="*/ 915 w 3"/>
                      <a:gd name="T49" fmla="*/ 625 h 2"/>
                      <a:gd name="T50" fmla="*/ 915 w 3"/>
                      <a:gd name="T51" fmla="*/ 625 h 2"/>
                      <a:gd name="T52" fmla="*/ 915 w 3"/>
                      <a:gd name="T53" fmla="*/ 625 h 2"/>
                      <a:gd name="T54" fmla="*/ 915 w 3"/>
                      <a:gd name="T55" fmla="*/ 6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9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625 w 2"/>
                      <a:gd name="T1" fmla="*/ 6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625 w 2"/>
                      <a:gd name="T7" fmla="*/ 1250 h 3"/>
                      <a:gd name="T8" fmla="*/ 0 w 2"/>
                      <a:gd name="T9" fmla="*/ 1250 h 3"/>
                      <a:gd name="T10" fmla="*/ 0 w 2"/>
                      <a:gd name="T11" fmla="*/ 1250 h 3"/>
                      <a:gd name="T12" fmla="*/ 0 w 2"/>
                      <a:gd name="T13" fmla="*/ 1875 h 3"/>
                      <a:gd name="T14" fmla="*/ 625 w 2"/>
                      <a:gd name="T15" fmla="*/ 1875 h 3"/>
                      <a:gd name="T16" fmla="*/ 625 w 2"/>
                      <a:gd name="T17" fmla="*/ 1875 h 3"/>
                      <a:gd name="T18" fmla="*/ 1250 w 2"/>
                      <a:gd name="T19" fmla="*/ 1875 h 3"/>
                      <a:gd name="T20" fmla="*/ 1250 w 2"/>
                      <a:gd name="T21" fmla="*/ 625 h 3"/>
                      <a:gd name="T22" fmla="*/ 1250 w 2"/>
                      <a:gd name="T23" fmla="*/ 0 h 3"/>
                      <a:gd name="T24" fmla="*/ 625 w 2"/>
                      <a:gd name="T25" fmla="*/ 0 h 3"/>
                      <a:gd name="T26" fmla="*/ 625 w 2"/>
                      <a:gd name="T27" fmla="*/ 6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0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625 w 2"/>
                      <a:gd name="T1" fmla="*/ 625 h 3"/>
                      <a:gd name="T2" fmla="*/ 625 w 2"/>
                      <a:gd name="T3" fmla="*/ 0 h 3"/>
                      <a:gd name="T4" fmla="*/ 625 w 2"/>
                      <a:gd name="T5" fmla="*/ 0 h 3"/>
                      <a:gd name="T6" fmla="*/ 6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625 h 3"/>
                      <a:gd name="T14" fmla="*/ 625 w 2"/>
                      <a:gd name="T15" fmla="*/ 625 h 3"/>
                      <a:gd name="T16" fmla="*/ 625 w 2"/>
                      <a:gd name="T17" fmla="*/ 625 h 3"/>
                      <a:gd name="T18" fmla="*/ 625 w 2"/>
                      <a:gd name="T19" fmla="*/ 1250 h 3"/>
                      <a:gd name="T20" fmla="*/ 0 w 2"/>
                      <a:gd name="T21" fmla="*/ 1250 h 3"/>
                      <a:gd name="T22" fmla="*/ 0 w 2"/>
                      <a:gd name="T23" fmla="*/ 1250 h 3"/>
                      <a:gd name="T24" fmla="*/ 0 w 2"/>
                      <a:gd name="T25" fmla="*/ 1250 h 3"/>
                      <a:gd name="T26" fmla="*/ 0 w 2"/>
                      <a:gd name="T27" fmla="*/ 1250 h 3"/>
                      <a:gd name="T28" fmla="*/ 0 w 2"/>
                      <a:gd name="T29" fmla="*/ 1250 h 3"/>
                      <a:gd name="T30" fmla="*/ 0 w 2"/>
                      <a:gd name="T31" fmla="*/ 1250 h 3"/>
                      <a:gd name="T32" fmla="*/ 0 w 2"/>
                      <a:gd name="T33" fmla="*/ 1875 h 3"/>
                      <a:gd name="T34" fmla="*/ 625 w 2"/>
                      <a:gd name="T35" fmla="*/ 1875 h 3"/>
                      <a:gd name="T36" fmla="*/ 625 w 2"/>
                      <a:gd name="T37" fmla="*/ 1875 h 3"/>
                      <a:gd name="T38" fmla="*/ 625 w 2"/>
                      <a:gd name="T39" fmla="*/ 1875 h 3"/>
                      <a:gd name="T40" fmla="*/ 625 w 2"/>
                      <a:gd name="T41" fmla="*/ 1875 h 3"/>
                      <a:gd name="T42" fmla="*/ 625 w 2"/>
                      <a:gd name="T43" fmla="*/ 1875 h 3"/>
                      <a:gd name="T44" fmla="*/ 1250 w 2"/>
                      <a:gd name="T45" fmla="*/ 1875 h 3"/>
                      <a:gd name="T46" fmla="*/ 1250 w 2"/>
                      <a:gd name="T47" fmla="*/ 1250 h 3"/>
                      <a:gd name="T48" fmla="*/ 1250 w 2"/>
                      <a:gd name="T49" fmla="*/ 625 h 3"/>
                      <a:gd name="T50" fmla="*/ 1250 w 2"/>
                      <a:gd name="T51" fmla="*/ 625 h 3"/>
                      <a:gd name="T52" fmla="*/ 1250 w 2"/>
                      <a:gd name="T53" fmla="*/ 625 h 3"/>
                      <a:gd name="T54" fmla="*/ 1250 w 2"/>
                      <a:gd name="T55" fmla="*/ 0 h 3"/>
                      <a:gd name="T56" fmla="*/ 1250 w 2"/>
                      <a:gd name="T57" fmla="*/ 0 h 3"/>
                      <a:gd name="T58" fmla="*/ 1250 w 2"/>
                      <a:gd name="T59" fmla="*/ 0 h 3"/>
                      <a:gd name="T60" fmla="*/ 625 w 2"/>
                      <a:gd name="T61" fmla="*/ 0 h 3"/>
                      <a:gd name="T62" fmla="*/ 625 w 2"/>
                      <a:gd name="T63" fmla="*/ 0 h 3"/>
                      <a:gd name="T64" fmla="*/ 625 w 2"/>
                      <a:gd name="T65" fmla="*/ 6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1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1875 w 3"/>
                      <a:gd name="T1" fmla="*/ 1875 h 3"/>
                      <a:gd name="T2" fmla="*/ 1875 w 3"/>
                      <a:gd name="T3" fmla="*/ 1875 h 3"/>
                      <a:gd name="T4" fmla="*/ 1875 w 3"/>
                      <a:gd name="T5" fmla="*/ 1875 h 3"/>
                      <a:gd name="T6" fmla="*/ 1875 w 3"/>
                      <a:gd name="T7" fmla="*/ 1875 h 3"/>
                      <a:gd name="T8" fmla="*/ 1875 w 3"/>
                      <a:gd name="T9" fmla="*/ 1875 h 3"/>
                      <a:gd name="T10" fmla="*/ 1875 w 3"/>
                      <a:gd name="T11" fmla="*/ 1875 h 3"/>
                      <a:gd name="T12" fmla="*/ 1250 w 3"/>
                      <a:gd name="T13" fmla="*/ 1250 h 3"/>
                      <a:gd name="T14" fmla="*/ 625 w 3"/>
                      <a:gd name="T15" fmla="*/ 625 h 3"/>
                      <a:gd name="T16" fmla="*/ 625 w 3"/>
                      <a:gd name="T17" fmla="*/ 625 h 3"/>
                      <a:gd name="T18" fmla="*/ 625 w 3"/>
                      <a:gd name="T19" fmla="*/ 625 h 3"/>
                      <a:gd name="T20" fmla="*/ 625 w 3"/>
                      <a:gd name="T21" fmla="*/ 625 h 3"/>
                      <a:gd name="T22" fmla="*/ 625 w 3"/>
                      <a:gd name="T23" fmla="*/ 625 h 3"/>
                      <a:gd name="T24" fmla="*/ 6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625 h 3"/>
                      <a:gd name="T42" fmla="*/ 0 w 3"/>
                      <a:gd name="T43" fmla="*/ 625 h 3"/>
                      <a:gd name="T44" fmla="*/ 0 w 3"/>
                      <a:gd name="T45" fmla="*/ 625 h 3"/>
                      <a:gd name="T46" fmla="*/ 0 w 3"/>
                      <a:gd name="T47" fmla="*/ 625 h 3"/>
                      <a:gd name="T48" fmla="*/ 625 w 3"/>
                      <a:gd name="T49" fmla="*/ 625 h 3"/>
                      <a:gd name="T50" fmla="*/ 625 w 3"/>
                      <a:gd name="T51" fmla="*/ 1250 h 3"/>
                      <a:gd name="T52" fmla="*/ 625 w 3"/>
                      <a:gd name="T53" fmla="*/ 1250 h 3"/>
                      <a:gd name="T54" fmla="*/ 1250 w 3"/>
                      <a:gd name="T55" fmla="*/ 1875 h 3"/>
                      <a:gd name="T56" fmla="*/ 1250 w 3"/>
                      <a:gd name="T57" fmla="*/ 1875 h 3"/>
                      <a:gd name="T58" fmla="*/ 1875 w 3"/>
                      <a:gd name="T59" fmla="*/ 1875 h 3"/>
                      <a:gd name="T60" fmla="*/ 1875 w 3"/>
                      <a:gd name="T61" fmla="*/ 1875 h 3"/>
                      <a:gd name="T62" fmla="*/ 1875 w 3"/>
                      <a:gd name="T63" fmla="*/ 1875 h 3"/>
                      <a:gd name="T64" fmla="*/ 1875 w 3"/>
                      <a:gd name="T65" fmla="*/ 1875 h 3"/>
                      <a:gd name="T66" fmla="*/ 1875 w 3"/>
                      <a:gd name="T67" fmla="*/ 18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2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625 h 2"/>
                      <a:gd name="T2" fmla="*/ 0 w 4"/>
                      <a:gd name="T3" fmla="*/ 625 h 2"/>
                      <a:gd name="T4" fmla="*/ 542 w 4"/>
                      <a:gd name="T5" fmla="*/ 0 h 2"/>
                      <a:gd name="T6" fmla="*/ 542 w 4"/>
                      <a:gd name="T7" fmla="*/ 0 h 2"/>
                      <a:gd name="T8" fmla="*/ 1059 w 4"/>
                      <a:gd name="T9" fmla="*/ 0 h 2"/>
                      <a:gd name="T10" fmla="*/ 1492 w 4"/>
                      <a:gd name="T11" fmla="*/ 0 h 2"/>
                      <a:gd name="T12" fmla="*/ 1492 w 4"/>
                      <a:gd name="T13" fmla="*/ 0 h 2"/>
                      <a:gd name="T14" fmla="*/ 1492 w 4"/>
                      <a:gd name="T15" fmla="*/ 0 h 2"/>
                      <a:gd name="T16" fmla="*/ 1492 w 4"/>
                      <a:gd name="T17" fmla="*/ 625 h 2"/>
                      <a:gd name="T18" fmla="*/ 2033 w 4"/>
                      <a:gd name="T19" fmla="*/ 625 h 2"/>
                      <a:gd name="T20" fmla="*/ 2033 w 4"/>
                      <a:gd name="T21" fmla="*/ 625 h 2"/>
                      <a:gd name="T22" fmla="*/ 2033 w 4"/>
                      <a:gd name="T23" fmla="*/ 625 h 2"/>
                      <a:gd name="T24" fmla="*/ 2033 w 4"/>
                      <a:gd name="T25" fmla="*/ 625 h 2"/>
                      <a:gd name="T26" fmla="*/ 2033 w 4"/>
                      <a:gd name="T27" fmla="*/ 625 h 2"/>
                      <a:gd name="T28" fmla="*/ 2033 w 4"/>
                      <a:gd name="T29" fmla="*/ 625 h 2"/>
                      <a:gd name="T30" fmla="*/ 2033 w 4"/>
                      <a:gd name="T31" fmla="*/ 625 h 2"/>
                      <a:gd name="T32" fmla="*/ 2033 w 4"/>
                      <a:gd name="T33" fmla="*/ 1250 h 2"/>
                      <a:gd name="T34" fmla="*/ 2033 w 4"/>
                      <a:gd name="T35" fmla="*/ 1250 h 2"/>
                      <a:gd name="T36" fmla="*/ 2033 w 4"/>
                      <a:gd name="T37" fmla="*/ 1250 h 2"/>
                      <a:gd name="T38" fmla="*/ 2033 w 4"/>
                      <a:gd name="T39" fmla="*/ 1250 h 2"/>
                      <a:gd name="T40" fmla="*/ 1492 w 4"/>
                      <a:gd name="T41" fmla="*/ 625 h 2"/>
                      <a:gd name="T42" fmla="*/ 1492 w 4"/>
                      <a:gd name="T43" fmla="*/ 625 h 2"/>
                      <a:gd name="T44" fmla="*/ 1492 w 4"/>
                      <a:gd name="T45" fmla="*/ 1250 h 2"/>
                      <a:gd name="T46" fmla="*/ 1492 w 4"/>
                      <a:gd name="T47" fmla="*/ 1250 h 2"/>
                      <a:gd name="T48" fmla="*/ 1492 w 4"/>
                      <a:gd name="T49" fmla="*/ 1250 h 2"/>
                      <a:gd name="T50" fmla="*/ 1059 w 4"/>
                      <a:gd name="T51" fmla="*/ 1250 h 2"/>
                      <a:gd name="T52" fmla="*/ 1059 w 4"/>
                      <a:gd name="T53" fmla="*/ 1250 h 2"/>
                      <a:gd name="T54" fmla="*/ 1059 w 4"/>
                      <a:gd name="T55" fmla="*/ 1250 h 2"/>
                      <a:gd name="T56" fmla="*/ 1059 w 4"/>
                      <a:gd name="T57" fmla="*/ 1250 h 2"/>
                      <a:gd name="T58" fmla="*/ 1059 w 4"/>
                      <a:gd name="T59" fmla="*/ 1250 h 2"/>
                      <a:gd name="T60" fmla="*/ 1059 w 4"/>
                      <a:gd name="T61" fmla="*/ 1250 h 2"/>
                      <a:gd name="T62" fmla="*/ 1059 w 4"/>
                      <a:gd name="T63" fmla="*/ 1250 h 2"/>
                      <a:gd name="T64" fmla="*/ 542 w 4"/>
                      <a:gd name="T65" fmla="*/ 1250 h 2"/>
                      <a:gd name="T66" fmla="*/ 542 w 4"/>
                      <a:gd name="T67" fmla="*/ 1250 h 2"/>
                      <a:gd name="T68" fmla="*/ 542 w 4"/>
                      <a:gd name="T69" fmla="*/ 625 h 2"/>
                      <a:gd name="T70" fmla="*/ 542 w 4"/>
                      <a:gd name="T71" fmla="*/ 625 h 2"/>
                      <a:gd name="T72" fmla="*/ 542 w 4"/>
                      <a:gd name="T73" fmla="*/ 625 h 2"/>
                      <a:gd name="T74" fmla="*/ 542 w 4"/>
                      <a:gd name="T75" fmla="*/ 625 h 2"/>
                      <a:gd name="T76" fmla="*/ 542 w 4"/>
                      <a:gd name="T77" fmla="*/ 625 h 2"/>
                      <a:gd name="T78" fmla="*/ 542 w 4"/>
                      <a:gd name="T79" fmla="*/ 625 h 2"/>
                      <a:gd name="T80" fmla="*/ 542 w 4"/>
                      <a:gd name="T81" fmla="*/ 625 h 2"/>
                      <a:gd name="T82" fmla="*/ 542 w 4"/>
                      <a:gd name="T83" fmla="*/ 625 h 2"/>
                      <a:gd name="T84" fmla="*/ 542 w 4"/>
                      <a:gd name="T85" fmla="*/ 625 h 2"/>
                      <a:gd name="T86" fmla="*/ 542 w 4"/>
                      <a:gd name="T87" fmla="*/ 625 h 2"/>
                      <a:gd name="T88" fmla="*/ 542 w 4"/>
                      <a:gd name="T89" fmla="*/ 625 h 2"/>
                      <a:gd name="T90" fmla="*/ 542 w 4"/>
                      <a:gd name="T91" fmla="*/ 625 h 2"/>
                      <a:gd name="T92" fmla="*/ 542 w 4"/>
                      <a:gd name="T93" fmla="*/ 625 h 2"/>
                      <a:gd name="T94" fmla="*/ 0 w 4"/>
                      <a:gd name="T95" fmla="*/ 625 h 2"/>
                      <a:gd name="T96" fmla="*/ 0 w 4"/>
                      <a:gd name="T97" fmla="*/ 625 h 2"/>
                      <a:gd name="T98" fmla="*/ 0 w 4"/>
                      <a:gd name="T99" fmla="*/ 625 h 2"/>
                      <a:gd name="T100" fmla="*/ 0 w 4"/>
                      <a:gd name="T101" fmla="*/ 625 h 2"/>
                      <a:gd name="T102" fmla="*/ 0 w 4"/>
                      <a:gd name="T103" fmla="*/ 625 h 2"/>
                      <a:gd name="T104" fmla="*/ 0 w 4"/>
                      <a:gd name="T105" fmla="*/ 625 h 2"/>
                      <a:gd name="T106" fmla="*/ 0 w 4"/>
                      <a:gd name="T107" fmla="*/ 625 h 2"/>
                      <a:gd name="T108" fmla="*/ 0 w 4"/>
                      <a:gd name="T109" fmla="*/ 625 h 2"/>
                      <a:gd name="T110" fmla="*/ 0 w 4"/>
                      <a:gd name="T111" fmla="*/ 625 h 2"/>
                      <a:gd name="T112" fmla="*/ 0 w 4"/>
                      <a:gd name="T113" fmla="*/ 625 h 2"/>
                      <a:gd name="T114" fmla="*/ 0 w 4"/>
                      <a:gd name="T115" fmla="*/ 625 h 2"/>
                      <a:gd name="T116" fmla="*/ 0 w 4"/>
                      <a:gd name="T117" fmla="*/ 625 h 2"/>
                      <a:gd name="T118" fmla="*/ 0 w 4"/>
                      <a:gd name="T119" fmla="*/ 625 h 2"/>
                      <a:gd name="T120" fmla="*/ 0 w 4"/>
                      <a:gd name="T121" fmla="*/ 6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4408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44106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14630 w 52"/>
                      <a:gd name="T1" fmla="*/ 38309 h 71"/>
                      <a:gd name="T2" fmla="*/ 24074 w 52"/>
                      <a:gd name="T3" fmla="*/ 37855 h 71"/>
                      <a:gd name="T4" fmla="*/ 25237 w 52"/>
                      <a:gd name="T5" fmla="*/ 34956 h 71"/>
                      <a:gd name="T6" fmla="*/ 25237 w 52"/>
                      <a:gd name="T7" fmla="*/ 32748 h 71"/>
                      <a:gd name="T8" fmla="*/ 26940 w 52"/>
                      <a:gd name="T9" fmla="*/ 31013 h 71"/>
                      <a:gd name="T10" fmla="*/ 27412 w 52"/>
                      <a:gd name="T11" fmla="*/ 29283 h 71"/>
                      <a:gd name="T12" fmla="*/ 27981 w 52"/>
                      <a:gd name="T13" fmla="*/ 28236 h 71"/>
                      <a:gd name="T14" fmla="*/ 28574 w 52"/>
                      <a:gd name="T15" fmla="*/ 28806 h 71"/>
                      <a:gd name="T16" fmla="*/ 29139 w 52"/>
                      <a:gd name="T17" fmla="*/ 28236 h 71"/>
                      <a:gd name="T18" fmla="*/ 29139 w 52"/>
                      <a:gd name="T19" fmla="*/ 25935 h 71"/>
                      <a:gd name="T20" fmla="*/ 28574 w 52"/>
                      <a:gd name="T21" fmla="*/ 23723 h 71"/>
                      <a:gd name="T22" fmla="*/ 26370 w 52"/>
                      <a:gd name="T23" fmla="*/ 15745 h 71"/>
                      <a:gd name="T24" fmla="*/ 23505 w 52"/>
                      <a:gd name="T25" fmla="*/ 15745 h 71"/>
                      <a:gd name="T26" fmla="*/ 20143 w 52"/>
                      <a:gd name="T27" fmla="*/ 20258 h 71"/>
                      <a:gd name="T28" fmla="*/ 19578 w 52"/>
                      <a:gd name="T29" fmla="*/ 19780 h 71"/>
                      <a:gd name="T30" fmla="*/ 18537 w 52"/>
                      <a:gd name="T31" fmla="*/ 19210 h 71"/>
                      <a:gd name="T32" fmla="*/ 18537 w 52"/>
                      <a:gd name="T33" fmla="*/ 16886 h 71"/>
                      <a:gd name="T34" fmla="*/ 20143 w 52"/>
                      <a:gd name="T35" fmla="*/ 15745 h 71"/>
                      <a:gd name="T36" fmla="*/ 20143 w 52"/>
                      <a:gd name="T37" fmla="*/ 14703 h 71"/>
                      <a:gd name="T38" fmla="*/ 21306 w 52"/>
                      <a:gd name="T39" fmla="*/ 13538 h 71"/>
                      <a:gd name="T40" fmla="*/ 21306 w 52"/>
                      <a:gd name="T41" fmla="*/ 9595 h 71"/>
                      <a:gd name="T42" fmla="*/ 20736 w 52"/>
                      <a:gd name="T43" fmla="*/ 7861 h 71"/>
                      <a:gd name="T44" fmla="*/ 19578 w 52"/>
                      <a:gd name="T45" fmla="*/ 6720 h 71"/>
                      <a:gd name="T46" fmla="*/ 20736 w 52"/>
                      <a:gd name="T47" fmla="*/ 5677 h 71"/>
                      <a:gd name="T48" fmla="*/ 20143 w 52"/>
                      <a:gd name="T49" fmla="*/ 3942 h 71"/>
                      <a:gd name="T50" fmla="*/ 16805 w 52"/>
                      <a:gd name="T51" fmla="*/ 2208 h 71"/>
                      <a:gd name="T52" fmla="*/ 14630 w 52"/>
                      <a:gd name="T53" fmla="*/ 1165 h 71"/>
                      <a:gd name="T54" fmla="*/ 11740 w 52"/>
                      <a:gd name="T55" fmla="*/ 570 h 71"/>
                      <a:gd name="T56" fmla="*/ 10130 w 52"/>
                      <a:gd name="T57" fmla="*/ 570 h 71"/>
                      <a:gd name="T58" fmla="*/ 8403 w 52"/>
                      <a:gd name="T59" fmla="*/ 1735 h 71"/>
                      <a:gd name="T60" fmla="*/ 8403 w 52"/>
                      <a:gd name="T61" fmla="*/ 3348 h 71"/>
                      <a:gd name="T62" fmla="*/ 8996 w 52"/>
                      <a:gd name="T63" fmla="*/ 3942 h 71"/>
                      <a:gd name="T64" fmla="*/ 8403 w 52"/>
                      <a:gd name="T65" fmla="*/ 4513 h 71"/>
                      <a:gd name="T66" fmla="*/ 7269 w 52"/>
                      <a:gd name="T67" fmla="*/ 5677 h 71"/>
                      <a:gd name="T68" fmla="*/ 6675 w 52"/>
                      <a:gd name="T69" fmla="*/ 7290 h 71"/>
                      <a:gd name="T70" fmla="*/ 6675 w 52"/>
                      <a:gd name="T71" fmla="*/ 9595 h 71"/>
                      <a:gd name="T72" fmla="*/ 5634 w 52"/>
                      <a:gd name="T73" fmla="*/ 9025 h 71"/>
                      <a:gd name="T74" fmla="*/ 5634 w 52"/>
                      <a:gd name="T75" fmla="*/ 7290 h 71"/>
                      <a:gd name="T76" fmla="*/ 5634 w 52"/>
                      <a:gd name="T77" fmla="*/ 6247 h 71"/>
                      <a:gd name="T78" fmla="*/ 4496 w 52"/>
                      <a:gd name="T79" fmla="*/ 7290 h 71"/>
                      <a:gd name="T80" fmla="*/ 4496 w 52"/>
                      <a:gd name="T81" fmla="*/ 9025 h 71"/>
                      <a:gd name="T82" fmla="*/ 2768 w 52"/>
                      <a:gd name="T83" fmla="*/ 9595 h 71"/>
                      <a:gd name="T84" fmla="*/ 2180 w 52"/>
                      <a:gd name="T85" fmla="*/ 10760 h 71"/>
                      <a:gd name="T86" fmla="*/ 1727 w 52"/>
                      <a:gd name="T87" fmla="*/ 12968 h 71"/>
                      <a:gd name="T88" fmla="*/ 1158 w 52"/>
                      <a:gd name="T89" fmla="*/ 15745 h 71"/>
                      <a:gd name="T90" fmla="*/ 569 w 52"/>
                      <a:gd name="T91" fmla="*/ 18050 h 71"/>
                      <a:gd name="T92" fmla="*/ 1158 w 52"/>
                      <a:gd name="T93" fmla="*/ 20828 h 71"/>
                      <a:gd name="T94" fmla="*/ 1158 w 52"/>
                      <a:gd name="T95" fmla="*/ 23153 h 71"/>
                      <a:gd name="T96" fmla="*/ 3338 w 52"/>
                      <a:gd name="T97" fmla="*/ 28236 h 71"/>
                      <a:gd name="T98" fmla="*/ 3907 w 52"/>
                      <a:gd name="T99" fmla="*/ 31013 h 71"/>
                      <a:gd name="T100" fmla="*/ 3907 w 52"/>
                      <a:gd name="T101" fmla="*/ 31583 h 71"/>
                      <a:gd name="T102" fmla="*/ 3338 w 52"/>
                      <a:gd name="T103" fmla="*/ 34956 h 71"/>
                      <a:gd name="T104" fmla="*/ 1158 w 52"/>
                      <a:gd name="T105" fmla="*/ 38874 h 71"/>
                      <a:gd name="T106" fmla="*/ 0 w 52"/>
                      <a:gd name="T107" fmla="*/ 40039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7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2332 w 83"/>
                      <a:gd name="T1" fmla="*/ 9044 h 41"/>
                      <a:gd name="T2" fmla="*/ 4523 w 83"/>
                      <a:gd name="T3" fmla="*/ 7307 h 41"/>
                      <a:gd name="T4" fmla="*/ 11379 w 83"/>
                      <a:gd name="T5" fmla="*/ 3356 h 41"/>
                      <a:gd name="T6" fmla="*/ 14761 w 83"/>
                      <a:gd name="T7" fmla="*/ 571 h 41"/>
                      <a:gd name="T8" fmla="*/ 17547 w 83"/>
                      <a:gd name="T9" fmla="*/ 571 h 41"/>
                      <a:gd name="T10" fmla="*/ 15907 w 83"/>
                      <a:gd name="T11" fmla="*/ 2332 h 41"/>
                      <a:gd name="T12" fmla="*/ 13023 w 83"/>
                      <a:gd name="T13" fmla="*/ 5117 h 41"/>
                      <a:gd name="T14" fmla="*/ 13023 w 83"/>
                      <a:gd name="T15" fmla="*/ 6854 h 41"/>
                      <a:gd name="T16" fmla="*/ 15907 w 83"/>
                      <a:gd name="T17" fmla="*/ 5688 h 41"/>
                      <a:gd name="T18" fmla="*/ 22070 w 83"/>
                      <a:gd name="T19" fmla="*/ 8473 h 41"/>
                      <a:gd name="T20" fmla="*/ 24407 w 83"/>
                      <a:gd name="T21" fmla="*/ 9044 h 41"/>
                      <a:gd name="T22" fmla="*/ 24978 w 83"/>
                      <a:gd name="T23" fmla="*/ 9639 h 41"/>
                      <a:gd name="T24" fmla="*/ 27764 w 83"/>
                      <a:gd name="T25" fmla="*/ 7307 h 41"/>
                      <a:gd name="T26" fmla="*/ 36240 w 83"/>
                      <a:gd name="T27" fmla="*/ 4522 h 41"/>
                      <a:gd name="T28" fmla="*/ 35669 w 83"/>
                      <a:gd name="T29" fmla="*/ 6259 h 41"/>
                      <a:gd name="T30" fmla="*/ 37406 w 83"/>
                      <a:gd name="T31" fmla="*/ 7902 h 41"/>
                      <a:gd name="T32" fmla="*/ 40788 w 83"/>
                      <a:gd name="T33" fmla="*/ 7307 h 41"/>
                      <a:gd name="T34" fmla="*/ 43096 w 83"/>
                      <a:gd name="T35" fmla="*/ 10210 h 41"/>
                      <a:gd name="T36" fmla="*/ 46477 w 83"/>
                      <a:gd name="T37" fmla="*/ 10805 h 41"/>
                      <a:gd name="T38" fmla="*/ 46477 w 83"/>
                      <a:gd name="T39" fmla="*/ 11849 h 41"/>
                      <a:gd name="T40" fmla="*/ 44740 w 83"/>
                      <a:gd name="T41" fmla="*/ 11849 h 41"/>
                      <a:gd name="T42" fmla="*/ 42525 w 83"/>
                      <a:gd name="T43" fmla="*/ 11849 h 41"/>
                      <a:gd name="T44" fmla="*/ 39143 w 83"/>
                      <a:gd name="T45" fmla="*/ 11849 h 41"/>
                      <a:gd name="T46" fmla="*/ 39143 w 83"/>
                      <a:gd name="T47" fmla="*/ 13585 h 41"/>
                      <a:gd name="T48" fmla="*/ 35191 w 83"/>
                      <a:gd name="T49" fmla="*/ 11849 h 41"/>
                      <a:gd name="T50" fmla="*/ 32312 w 83"/>
                      <a:gd name="T51" fmla="*/ 12990 h 41"/>
                      <a:gd name="T52" fmla="*/ 31141 w 83"/>
                      <a:gd name="T53" fmla="*/ 14156 h 41"/>
                      <a:gd name="T54" fmla="*/ 28360 w 83"/>
                      <a:gd name="T55" fmla="*/ 14156 h 41"/>
                      <a:gd name="T56" fmla="*/ 26022 w 83"/>
                      <a:gd name="T57" fmla="*/ 16941 h 41"/>
                      <a:gd name="T58" fmla="*/ 26593 w 83"/>
                      <a:gd name="T59" fmla="*/ 15898 h 41"/>
                      <a:gd name="T60" fmla="*/ 24978 w 83"/>
                      <a:gd name="T61" fmla="*/ 15898 h 41"/>
                      <a:gd name="T62" fmla="*/ 23812 w 83"/>
                      <a:gd name="T63" fmla="*/ 15322 h 41"/>
                      <a:gd name="T64" fmla="*/ 22665 w 83"/>
                      <a:gd name="T65" fmla="*/ 18107 h 41"/>
                      <a:gd name="T66" fmla="*/ 20455 w 83"/>
                      <a:gd name="T67" fmla="*/ 21463 h 41"/>
                      <a:gd name="T68" fmla="*/ 19284 w 83"/>
                      <a:gd name="T69" fmla="*/ 22059 h 41"/>
                      <a:gd name="T70" fmla="*/ 19860 w 83"/>
                      <a:gd name="T71" fmla="*/ 20439 h 41"/>
                      <a:gd name="T72" fmla="*/ 18118 w 83"/>
                      <a:gd name="T73" fmla="*/ 20439 h 41"/>
                      <a:gd name="T74" fmla="*/ 16951 w 83"/>
                      <a:gd name="T75" fmla="*/ 16371 h 41"/>
                      <a:gd name="T76" fmla="*/ 16503 w 83"/>
                      <a:gd name="T77" fmla="*/ 15898 h 41"/>
                      <a:gd name="T78" fmla="*/ 13023 w 83"/>
                      <a:gd name="T79" fmla="*/ 14751 h 41"/>
                      <a:gd name="T80" fmla="*/ 12428 w 83"/>
                      <a:gd name="T81" fmla="*/ 14751 h 41"/>
                      <a:gd name="T82" fmla="*/ 9071 w 83"/>
                      <a:gd name="T83" fmla="*/ 13585 h 41"/>
                      <a:gd name="T84" fmla="*/ 2332 w 83"/>
                      <a:gd name="T85" fmla="*/ 10805 h 41"/>
                      <a:gd name="T86" fmla="*/ 0 w 83"/>
                      <a:gd name="T87" fmla="*/ 9639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sp>
              <p:nvSpPr>
                <p:cNvPr id="44087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690 w 40"/>
                    <a:gd name="T1" fmla="*/ 2779 h 72"/>
                    <a:gd name="T2" fmla="*/ 2863 w 40"/>
                    <a:gd name="T3" fmla="*/ 25384 h 72"/>
                    <a:gd name="T4" fmla="*/ 2863 w 40"/>
                    <a:gd name="T5" fmla="*/ 25955 h 72"/>
                    <a:gd name="T6" fmla="*/ 2863 w 40"/>
                    <a:gd name="T7" fmla="*/ 26525 h 72"/>
                    <a:gd name="T8" fmla="*/ 2863 w 40"/>
                    <a:gd name="T9" fmla="*/ 27685 h 72"/>
                    <a:gd name="T10" fmla="*/ 3554 w 40"/>
                    <a:gd name="T11" fmla="*/ 29304 h 72"/>
                    <a:gd name="T12" fmla="*/ 4244 w 40"/>
                    <a:gd name="T13" fmla="*/ 31634 h 72"/>
                    <a:gd name="T14" fmla="*/ 2863 w 40"/>
                    <a:gd name="T15" fmla="*/ 33369 h 72"/>
                    <a:gd name="T16" fmla="*/ 2863 w 40"/>
                    <a:gd name="T17" fmla="*/ 33818 h 72"/>
                    <a:gd name="T18" fmla="*/ 1380 w 40"/>
                    <a:gd name="T19" fmla="*/ 35578 h 72"/>
                    <a:gd name="T20" fmla="*/ 0 w 40"/>
                    <a:gd name="T21" fmla="*/ 36719 h 72"/>
                    <a:gd name="T22" fmla="*/ 0 w 40"/>
                    <a:gd name="T23" fmla="*/ 38454 h 72"/>
                    <a:gd name="T24" fmla="*/ 0 w 40"/>
                    <a:gd name="T25" fmla="*/ 40092 h 72"/>
                    <a:gd name="T26" fmla="*/ 0 w 40"/>
                    <a:gd name="T27" fmla="*/ 40092 h 72"/>
                    <a:gd name="T28" fmla="*/ 0 w 40"/>
                    <a:gd name="T29" fmla="*/ 40662 h 72"/>
                    <a:gd name="T30" fmla="*/ 0 w 40"/>
                    <a:gd name="T31" fmla="*/ 40662 h 72"/>
                    <a:gd name="T32" fmla="*/ 690 w 40"/>
                    <a:gd name="T33" fmla="*/ 40662 h 72"/>
                    <a:gd name="T34" fmla="*/ 1380 w 40"/>
                    <a:gd name="T35" fmla="*/ 40662 h 72"/>
                    <a:gd name="T36" fmla="*/ 1380 w 40"/>
                    <a:gd name="T37" fmla="*/ 40092 h 72"/>
                    <a:gd name="T38" fmla="*/ 1380 w 40"/>
                    <a:gd name="T39" fmla="*/ 39497 h 72"/>
                    <a:gd name="T40" fmla="*/ 3554 w 40"/>
                    <a:gd name="T41" fmla="*/ 39497 h 72"/>
                    <a:gd name="T42" fmla="*/ 5598 w 40"/>
                    <a:gd name="T43" fmla="*/ 38927 h 72"/>
                    <a:gd name="T44" fmla="*/ 8461 w 40"/>
                    <a:gd name="T45" fmla="*/ 40092 h 72"/>
                    <a:gd name="T46" fmla="*/ 8461 w 40"/>
                    <a:gd name="T47" fmla="*/ 40092 h 72"/>
                    <a:gd name="T48" fmla="*/ 9152 w 40"/>
                    <a:gd name="T49" fmla="*/ 40092 h 72"/>
                    <a:gd name="T50" fmla="*/ 9842 w 40"/>
                    <a:gd name="T51" fmla="*/ 38454 h 72"/>
                    <a:gd name="T52" fmla="*/ 11191 w 40"/>
                    <a:gd name="T53" fmla="*/ 38454 h 72"/>
                    <a:gd name="T54" fmla="*/ 12015 w 40"/>
                    <a:gd name="T55" fmla="*/ 38927 h 72"/>
                    <a:gd name="T56" fmla="*/ 12705 w 40"/>
                    <a:gd name="T57" fmla="*/ 39497 h 72"/>
                    <a:gd name="T58" fmla="*/ 13395 w 40"/>
                    <a:gd name="T59" fmla="*/ 38927 h 72"/>
                    <a:gd name="T60" fmla="*/ 14060 w 40"/>
                    <a:gd name="T61" fmla="*/ 36719 h 72"/>
                    <a:gd name="T62" fmla="*/ 14744 w 40"/>
                    <a:gd name="T63" fmla="*/ 36148 h 72"/>
                    <a:gd name="T64" fmla="*/ 15435 w 40"/>
                    <a:gd name="T65" fmla="*/ 36148 h 72"/>
                    <a:gd name="T66" fmla="*/ 16949 w 40"/>
                    <a:gd name="T67" fmla="*/ 37313 h 72"/>
                    <a:gd name="T68" fmla="*/ 18988 w 40"/>
                    <a:gd name="T69" fmla="*/ 37313 h 72"/>
                    <a:gd name="T70" fmla="*/ 19678 w 40"/>
                    <a:gd name="T71" fmla="*/ 35578 h 72"/>
                    <a:gd name="T72" fmla="*/ 23206 w 40"/>
                    <a:gd name="T73" fmla="*/ 31634 h 72"/>
                    <a:gd name="T74" fmla="*/ 23206 w 40"/>
                    <a:gd name="T75" fmla="*/ 29898 h 72"/>
                    <a:gd name="T76" fmla="*/ 23896 w 40"/>
                    <a:gd name="T77" fmla="*/ 29898 h 72"/>
                    <a:gd name="T78" fmla="*/ 26100 w 40"/>
                    <a:gd name="T79" fmla="*/ 29898 h 72"/>
                    <a:gd name="T80" fmla="*/ 26759 w 40"/>
                    <a:gd name="T81" fmla="*/ 29304 h 72"/>
                    <a:gd name="T82" fmla="*/ 28140 w 40"/>
                    <a:gd name="T83" fmla="*/ 28850 h 72"/>
                    <a:gd name="T84" fmla="*/ 28140 w 40"/>
                    <a:gd name="T85" fmla="*/ 28256 h 72"/>
                    <a:gd name="T86" fmla="*/ 28140 w 40"/>
                    <a:gd name="T87" fmla="*/ 26525 h 72"/>
                    <a:gd name="T88" fmla="*/ 28140 w 40"/>
                    <a:gd name="T89" fmla="*/ 26525 h 72"/>
                    <a:gd name="T90" fmla="*/ 28140 w 40"/>
                    <a:gd name="T91" fmla="*/ 25384 h 72"/>
                    <a:gd name="T92" fmla="*/ 24586 w 40"/>
                    <a:gd name="T93" fmla="*/ 570 h 72"/>
                    <a:gd name="T94" fmla="*/ 24586 w 40"/>
                    <a:gd name="T95" fmla="*/ 0 h 72"/>
                    <a:gd name="T96" fmla="*/ 6288 w 40"/>
                    <a:gd name="T97" fmla="*/ 1736 h 72"/>
                    <a:gd name="T98" fmla="*/ 5598 w 40"/>
                    <a:gd name="T99" fmla="*/ 2306 h 72"/>
                    <a:gd name="T100" fmla="*/ 4244 w 40"/>
                    <a:gd name="T101" fmla="*/ 2779 h 72"/>
                    <a:gd name="T102" fmla="*/ 3554 w 40"/>
                    <a:gd name="T103" fmla="*/ 3349 h 72"/>
                    <a:gd name="T104" fmla="*/ 2045 w 40"/>
                    <a:gd name="T105" fmla="*/ 3349 h 72"/>
                    <a:gd name="T106" fmla="*/ 690 w 40"/>
                    <a:gd name="T107" fmla="*/ 2779 h 72"/>
                    <a:gd name="T108" fmla="*/ 690 w 40"/>
                    <a:gd name="T109" fmla="*/ 2779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8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28112 w 69"/>
                    <a:gd name="T1" fmla="*/ 29762 h 53"/>
                    <a:gd name="T2" fmla="*/ 25963 w 69"/>
                    <a:gd name="T3" fmla="*/ 29193 h 53"/>
                    <a:gd name="T4" fmla="*/ 25309 w 69"/>
                    <a:gd name="T5" fmla="*/ 26993 h 53"/>
                    <a:gd name="T6" fmla="*/ 22638 w 69"/>
                    <a:gd name="T7" fmla="*/ 24690 h 53"/>
                    <a:gd name="T8" fmla="*/ 21277 w 69"/>
                    <a:gd name="T9" fmla="*/ 21920 h 53"/>
                    <a:gd name="T10" fmla="*/ 19814 w 69"/>
                    <a:gd name="T11" fmla="*/ 20757 h 53"/>
                    <a:gd name="T12" fmla="*/ 17144 w 69"/>
                    <a:gd name="T13" fmla="*/ 19146 h 53"/>
                    <a:gd name="T14" fmla="*/ 15808 w 69"/>
                    <a:gd name="T15" fmla="*/ 17987 h 53"/>
                    <a:gd name="T16" fmla="*/ 15128 w 69"/>
                    <a:gd name="T17" fmla="*/ 16848 h 53"/>
                    <a:gd name="T18" fmla="*/ 10314 w 69"/>
                    <a:gd name="T19" fmla="*/ 14078 h 53"/>
                    <a:gd name="T20" fmla="*/ 8978 w 69"/>
                    <a:gd name="T21" fmla="*/ 12915 h 53"/>
                    <a:gd name="T22" fmla="*/ 6830 w 69"/>
                    <a:gd name="T23" fmla="*/ 10617 h 53"/>
                    <a:gd name="T24" fmla="*/ 5495 w 69"/>
                    <a:gd name="T25" fmla="*/ 9006 h 53"/>
                    <a:gd name="T26" fmla="*/ 680 w 69"/>
                    <a:gd name="T27" fmla="*/ 7842 h 53"/>
                    <a:gd name="T28" fmla="*/ 680 w 69"/>
                    <a:gd name="T29" fmla="*/ 5661 h 53"/>
                    <a:gd name="T30" fmla="*/ 2016 w 69"/>
                    <a:gd name="T31" fmla="*/ 4503 h 53"/>
                    <a:gd name="T32" fmla="*/ 2016 w 69"/>
                    <a:gd name="T33" fmla="*/ 3933 h 53"/>
                    <a:gd name="T34" fmla="*/ 5495 w 69"/>
                    <a:gd name="T35" fmla="*/ 2775 h 53"/>
                    <a:gd name="T36" fmla="*/ 8165 w 69"/>
                    <a:gd name="T37" fmla="*/ 1728 h 53"/>
                    <a:gd name="T38" fmla="*/ 8978 w 69"/>
                    <a:gd name="T39" fmla="*/ 1163 h 53"/>
                    <a:gd name="T40" fmla="*/ 21277 w 69"/>
                    <a:gd name="T41" fmla="*/ 570 h 53"/>
                    <a:gd name="T42" fmla="*/ 21277 w 69"/>
                    <a:gd name="T43" fmla="*/ 1163 h 53"/>
                    <a:gd name="T44" fmla="*/ 23973 w 69"/>
                    <a:gd name="T45" fmla="*/ 2181 h 53"/>
                    <a:gd name="T46" fmla="*/ 34942 w 69"/>
                    <a:gd name="T47" fmla="*/ 2181 h 53"/>
                    <a:gd name="T48" fmla="*/ 46586 w 69"/>
                    <a:gd name="T49" fmla="*/ 9575 h 53"/>
                    <a:gd name="T50" fmla="*/ 45251 w 69"/>
                    <a:gd name="T51" fmla="*/ 10617 h 53"/>
                    <a:gd name="T52" fmla="*/ 43107 w 69"/>
                    <a:gd name="T53" fmla="*/ 13508 h 53"/>
                    <a:gd name="T54" fmla="*/ 42452 w 69"/>
                    <a:gd name="T55" fmla="*/ 15689 h 53"/>
                    <a:gd name="T56" fmla="*/ 42452 w 69"/>
                    <a:gd name="T57" fmla="*/ 16848 h 53"/>
                    <a:gd name="T58" fmla="*/ 41117 w 69"/>
                    <a:gd name="T59" fmla="*/ 17417 h 53"/>
                    <a:gd name="T60" fmla="*/ 40436 w 69"/>
                    <a:gd name="T61" fmla="*/ 18576 h 53"/>
                    <a:gd name="T62" fmla="*/ 39101 w 69"/>
                    <a:gd name="T63" fmla="*/ 19623 h 53"/>
                    <a:gd name="T64" fmla="*/ 36277 w 69"/>
                    <a:gd name="T65" fmla="*/ 21920 h 53"/>
                    <a:gd name="T66" fmla="*/ 34287 w 69"/>
                    <a:gd name="T67" fmla="*/ 23079 h 53"/>
                    <a:gd name="T68" fmla="*/ 33607 w 69"/>
                    <a:gd name="T69" fmla="*/ 24101 h 53"/>
                    <a:gd name="T70" fmla="*/ 31458 w 69"/>
                    <a:gd name="T71" fmla="*/ 24690 h 53"/>
                    <a:gd name="T72" fmla="*/ 31458 w 69"/>
                    <a:gd name="T73" fmla="*/ 25260 h 53"/>
                    <a:gd name="T74" fmla="*/ 30803 w 69"/>
                    <a:gd name="T75" fmla="*/ 26423 h 53"/>
                    <a:gd name="T76" fmla="*/ 29473 w 69"/>
                    <a:gd name="T77" fmla="*/ 26993 h 53"/>
                    <a:gd name="T78" fmla="*/ 29473 w 69"/>
                    <a:gd name="T79" fmla="*/ 26993 h 53"/>
                    <a:gd name="T80" fmla="*/ 29473 w 69"/>
                    <a:gd name="T81" fmla="*/ 27557 h 53"/>
                    <a:gd name="T82" fmla="*/ 30123 w 69"/>
                    <a:gd name="T83" fmla="*/ 28034 h 53"/>
                    <a:gd name="T84" fmla="*/ 28793 w 69"/>
                    <a:gd name="T85" fmla="*/ 28604 h 53"/>
                    <a:gd name="T86" fmla="*/ 28112 w 69"/>
                    <a:gd name="T87" fmla="*/ 29193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9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6289 w 73"/>
                    <a:gd name="T1" fmla="*/ 23297 h 77"/>
                    <a:gd name="T2" fmla="*/ 7798 w 73"/>
                    <a:gd name="T3" fmla="*/ 25036 h 77"/>
                    <a:gd name="T4" fmla="*/ 9153 w 73"/>
                    <a:gd name="T5" fmla="*/ 26208 h 77"/>
                    <a:gd name="T6" fmla="*/ 9153 w 73"/>
                    <a:gd name="T7" fmla="*/ 27829 h 77"/>
                    <a:gd name="T8" fmla="*/ 9843 w 73"/>
                    <a:gd name="T9" fmla="*/ 28400 h 77"/>
                    <a:gd name="T10" fmla="*/ 9153 w 73"/>
                    <a:gd name="T11" fmla="*/ 31330 h 77"/>
                    <a:gd name="T12" fmla="*/ 8463 w 73"/>
                    <a:gd name="T13" fmla="*/ 34123 h 77"/>
                    <a:gd name="T14" fmla="*/ 9843 w 73"/>
                    <a:gd name="T15" fmla="*/ 38655 h 77"/>
                    <a:gd name="T16" fmla="*/ 11198 w 73"/>
                    <a:gd name="T17" fmla="*/ 40393 h 77"/>
                    <a:gd name="T18" fmla="*/ 12017 w 73"/>
                    <a:gd name="T19" fmla="*/ 42039 h 77"/>
                    <a:gd name="T20" fmla="*/ 12707 w 73"/>
                    <a:gd name="T21" fmla="*/ 43206 h 77"/>
                    <a:gd name="T22" fmla="*/ 40855 w 73"/>
                    <a:gd name="T23" fmla="*/ 43206 h 77"/>
                    <a:gd name="T24" fmla="*/ 42236 w 73"/>
                    <a:gd name="T25" fmla="*/ 43777 h 77"/>
                    <a:gd name="T26" fmla="*/ 41545 w 73"/>
                    <a:gd name="T27" fmla="*/ 40393 h 77"/>
                    <a:gd name="T28" fmla="*/ 42236 w 73"/>
                    <a:gd name="T29" fmla="*/ 39250 h 77"/>
                    <a:gd name="T30" fmla="*/ 45099 w 73"/>
                    <a:gd name="T31" fmla="*/ 39250 h 77"/>
                    <a:gd name="T32" fmla="*/ 47144 w 73"/>
                    <a:gd name="T33" fmla="*/ 39250 h 77"/>
                    <a:gd name="T34" fmla="*/ 47144 w 73"/>
                    <a:gd name="T35" fmla="*/ 36911 h 77"/>
                    <a:gd name="T36" fmla="*/ 47144 w 73"/>
                    <a:gd name="T37" fmla="*/ 35290 h 77"/>
                    <a:gd name="T38" fmla="*/ 48494 w 73"/>
                    <a:gd name="T39" fmla="*/ 30163 h 77"/>
                    <a:gd name="T40" fmla="*/ 50008 w 73"/>
                    <a:gd name="T41" fmla="*/ 27253 h 77"/>
                    <a:gd name="T42" fmla="*/ 51388 w 73"/>
                    <a:gd name="T43" fmla="*/ 26779 h 77"/>
                    <a:gd name="T44" fmla="*/ 51388 w 73"/>
                    <a:gd name="T45" fmla="*/ 26208 h 77"/>
                    <a:gd name="T46" fmla="*/ 50698 w 73"/>
                    <a:gd name="T47" fmla="*/ 26208 h 77"/>
                    <a:gd name="T48" fmla="*/ 48494 w 73"/>
                    <a:gd name="T49" fmla="*/ 25607 h 77"/>
                    <a:gd name="T50" fmla="*/ 47834 w 73"/>
                    <a:gd name="T51" fmla="*/ 23297 h 77"/>
                    <a:gd name="T52" fmla="*/ 45099 w 73"/>
                    <a:gd name="T53" fmla="*/ 21080 h 77"/>
                    <a:gd name="T54" fmla="*/ 43590 w 73"/>
                    <a:gd name="T55" fmla="*/ 18170 h 77"/>
                    <a:gd name="T56" fmla="*/ 42236 w 73"/>
                    <a:gd name="T57" fmla="*/ 17003 h 77"/>
                    <a:gd name="T58" fmla="*/ 39341 w 73"/>
                    <a:gd name="T59" fmla="*/ 15382 h 77"/>
                    <a:gd name="T60" fmla="*/ 37991 w 73"/>
                    <a:gd name="T61" fmla="*/ 14210 h 77"/>
                    <a:gd name="T62" fmla="*/ 37301 w 73"/>
                    <a:gd name="T63" fmla="*/ 13043 h 77"/>
                    <a:gd name="T64" fmla="*/ 32393 w 73"/>
                    <a:gd name="T65" fmla="*/ 10255 h 77"/>
                    <a:gd name="T66" fmla="*/ 31012 w 73"/>
                    <a:gd name="T67" fmla="*/ 9083 h 77"/>
                    <a:gd name="T68" fmla="*/ 28839 w 73"/>
                    <a:gd name="T69" fmla="*/ 6866 h 77"/>
                    <a:gd name="T70" fmla="*/ 27458 w 73"/>
                    <a:gd name="T71" fmla="*/ 5127 h 77"/>
                    <a:gd name="T72" fmla="*/ 22550 w 73"/>
                    <a:gd name="T73" fmla="*/ 3960 h 77"/>
                    <a:gd name="T74" fmla="*/ 22550 w 73"/>
                    <a:gd name="T75" fmla="*/ 1738 h 77"/>
                    <a:gd name="T76" fmla="*/ 23904 w 73"/>
                    <a:gd name="T77" fmla="*/ 571 h 77"/>
                    <a:gd name="T78" fmla="*/ 23904 w 73"/>
                    <a:gd name="T79" fmla="*/ 0 h 77"/>
                    <a:gd name="T80" fmla="*/ 0 w 73"/>
                    <a:gd name="T81" fmla="*/ 2788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0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25201 w 62"/>
                    <a:gd name="T1" fmla="*/ 1157 h 29"/>
                    <a:gd name="T2" fmla="*/ 1348 w 62"/>
                    <a:gd name="T3" fmla="*/ 9549 h 29"/>
                    <a:gd name="T4" fmla="*/ 2861 w 62"/>
                    <a:gd name="T5" fmla="*/ 8961 h 29"/>
                    <a:gd name="T6" fmla="*/ 5588 w 62"/>
                    <a:gd name="T7" fmla="*/ 7235 h 29"/>
                    <a:gd name="T8" fmla="*/ 6936 w 62"/>
                    <a:gd name="T9" fmla="*/ 6097 h 29"/>
                    <a:gd name="T10" fmla="*/ 7759 w 62"/>
                    <a:gd name="T11" fmla="*/ 5625 h 29"/>
                    <a:gd name="T12" fmla="*/ 9796 w 62"/>
                    <a:gd name="T13" fmla="*/ 5057 h 29"/>
                    <a:gd name="T14" fmla="*/ 13341 w 62"/>
                    <a:gd name="T15" fmla="*/ 3899 h 29"/>
                    <a:gd name="T16" fmla="*/ 14720 w 62"/>
                    <a:gd name="T17" fmla="*/ 4493 h 29"/>
                    <a:gd name="T18" fmla="*/ 16068 w 62"/>
                    <a:gd name="T19" fmla="*/ 4493 h 29"/>
                    <a:gd name="T20" fmla="*/ 17576 w 62"/>
                    <a:gd name="T21" fmla="*/ 6666 h 29"/>
                    <a:gd name="T22" fmla="*/ 18929 w 62"/>
                    <a:gd name="T23" fmla="*/ 6666 h 29"/>
                    <a:gd name="T24" fmla="*/ 18929 w 62"/>
                    <a:gd name="T25" fmla="*/ 7823 h 29"/>
                    <a:gd name="T26" fmla="*/ 21785 w 62"/>
                    <a:gd name="T27" fmla="*/ 8392 h 29"/>
                    <a:gd name="T28" fmla="*/ 23827 w 62"/>
                    <a:gd name="T29" fmla="*/ 9549 h 29"/>
                    <a:gd name="T30" fmla="*/ 24512 w 62"/>
                    <a:gd name="T31" fmla="*/ 10565 h 29"/>
                    <a:gd name="T32" fmla="*/ 22474 w 62"/>
                    <a:gd name="T33" fmla="*/ 14017 h 29"/>
                    <a:gd name="T34" fmla="*/ 24512 w 62"/>
                    <a:gd name="T35" fmla="*/ 15058 h 29"/>
                    <a:gd name="T36" fmla="*/ 26683 w 62"/>
                    <a:gd name="T37" fmla="*/ 15627 h 29"/>
                    <a:gd name="T38" fmla="*/ 27372 w 62"/>
                    <a:gd name="T39" fmla="*/ 15627 h 29"/>
                    <a:gd name="T40" fmla="*/ 29410 w 62"/>
                    <a:gd name="T41" fmla="*/ 15058 h 29"/>
                    <a:gd name="T42" fmla="*/ 32270 w 62"/>
                    <a:gd name="T43" fmla="*/ 16215 h 29"/>
                    <a:gd name="T44" fmla="*/ 32960 w 62"/>
                    <a:gd name="T45" fmla="*/ 15627 h 29"/>
                    <a:gd name="T46" fmla="*/ 31607 w 62"/>
                    <a:gd name="T47" fmla="*/ 14489 h 29"/>
                    <a:gd name="T48" fmla="*/ 30789 w 62"/>
                    <a:gd name="T49" fmla="*/ 14017 h 29"/>
                    <a:gd name="T50" fmla="*/ 31607 w 62"/>
                    <a:gd name="T51" fmla="*/ 13453 h 29"/>
                    <a:gd name="T52" fmla="*/ 30789 w 62"/>
                    <a:gd name="T53" fmla="*/ 12884 h 29"/>
                    <a:gd name="T54" fmla="*/ 28751 w 62"/>
                    <a:gd name="T55" fmla="*/ 10565 h 29"/>
                    <a:gd name="T56" fmla="*/ 28751 w 62"/>
                    <a:gd name="T57" fmla="*/ 8961 h 29"/>
                    <a:gd name="T58" fmla="*/ 28751 w 62"/>
                    <a:gd name="T59" fmla="*/ 6666 h 29"/>
                    <a:gd name="T60" fmla="*/ 28751 w 62"/>
                    <a:gd name="T61" fmla="*/ 5625 h 29"/>
                    <a:gd name="T62" fmla="*/ 28751 w 62"/>
                    <a:gd name="T63" fmla="*/ 5057 h 29"/>
                    <a:gd name="T64" fmla="*/ 30789 w 62"/>
                    <a:gd name="T65" fmla="*/ 3335 h 29"/>
                    <a:gd name="T66" fmla="*/ 31607 w 62"/>
                    <a:gd name="T67" fmla="*/ 2173 h 29"/>
                    <a:gd name="T68" fmla="*/ 32960 w 62"/>
                    <a:gd name="T69" fmla="*/ 2173 h 29"/>
                    <a:gd name="T70" fmla="*/ 31607 w 62"/>
                    <a:gd name="T71" fmla="*/ 4493 h 29"/>
                    <a:gd name="T72" fmla="*/ 30789 w 62"/>
                    <a:gd name="T73" fmla="*/ 5625 h 29"/>
                    <a:gd name="T74" fmla="*/ 32270 w 62"/>
                    <a:gd name="T75" fmla="*/ 6666 h 29"/>
                    <a:gd name="T76" fmla="*/ 32270 w 62"/>
                    <a:gd name="T77" fmla="*/ 8961 h 29"/>
                    <a:gd name="T78" fmla="*/ 31607 w 62"/>
                    <a:gd name="T79" fmla="*/ 10118 h 29"/>
                    <a:gd name="T80" fmla="*/ 32270 w 62"/>
                    <a:gd name="T81" fmla="*/ 10565 h 29"/>
                    <a:gd name="T82" fmla="*/ 32270 w 62"/>
                    <a:gd name="T83" fmla="*/ 11727 h 29"/>
                    <a:gd name="T84" fmla="*/ 32960 w 62"/>
                    <a:gd name="T85" fmla="*/ 13453 h 29"/>
                    <a:gd name="T86" fmla="*/ 34997 w 62"/>
                    <a:gd name="T87" fmla="*/ 14017 h 29"/>
                    <a:gd name="T88" fmla="*/ 36505 w 62"/>
                    <a:gd name="T89" fmla="*/ 13453 h 29"/>
                    <a:gd name="T90" fmla="*/ 36505 w 62"/>
                    <a:gd name="T91" fmla="*/ 14489 h 29"/>
                    <a:gd name="T92" fmla="*/ 37194 w 62"/>
                    <a:gd name="T93" fmla="*/ 15627 h 29"/>
                    <a:gd name="T94" fmla="*/ 38542 w 62"/>
                    <a:gd name="T95" fmla="*/ 16215 h 29"/>
                    <a:gd name="T96" fmla="*/ 39232 w 62"/>
                    <a:gd name="T97" fmla="*/ 15627 h 29"/>
                    <a:gd name="T98" fmla="*/ 42782 w 62"/>
                    <a:gd name="T99" fmla="*/ 14489 h 29"/>
                    <a:gd name="T100" fmla="*/ 43441 w 62"/>
                    <a:gd name="T101" fmla="*/ 10565 h 29"/>
                    <a:gd name="T102" fmla="*/ 37858 w 62"/>
                    <a:gd name="T103" fmla="*/ 11727 h 29"/>
                    <a:gd name="T104" fmla="*/ 32960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1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10410 w 15"/>
                    <a:gd name="T1" fmla="*/ 12407 h 24"/>
                    <a:gd name="T2" fmla="*/ 10410 w 15"/>
                    <a:gd name="T3" fmla="*/ 11359 h 24"/>
                    <a:gd name="T4" fmla="*/ 9748 w 15"/>
                    <a:gd name="T5" fmla="*/ 10194 h 24"/>
                    <a:gd name="T6" fmla="*/ 8378 w 15"/>
                    <a:gd name="T7" fmla="*/ 9033 h 24"/>
                    <a:gd name="T8" fmla="*/ 6904 w 15"/>
                    <a:gd name="T9" fmla="*/ 8463 h 24"/>
                    <a:gd name="T10" fmla="*/ 6216 w 15"/>
                    <a:gd name="T11" fmla="*/ 7893 h 24"/>
                    <a:gd name="T12" fmla="*/ 6216 w 15"/>
                    <a:gd name="T13" fmla="*/ 6728 h 24"/>
                    <a:gd name="T14" fmla="*/ 4877 w 15"/>
                    <a:gd name="T15" fmla="*/ 5109 h 24"/>
                    <a:gd name="T16" fmla="*/ 4189 w 15"/>
                    <a:gd name="T17" fmla="*/ 4514 h 24"/>
                    <a:gd name="T18" fmla="*/ 3506 w 15"/>
                    <a:gd name="T19" fmla="*/ 3349 h 24"/>
                    <a:gd name="T20" fmla="*/ 2844 w 15"/>
                    <a:gd name="T21" fmla="*/ 2779 h 24"/>
                    <a:gd name="T22" fmla="*/ 2844 w 15"/>
                    <a:gd name="T23" fmla="*/ 2330 h 24"/>
                    <a:gd name="T24" fmla="*/ 2844 w 15"/>
                    <a:gd name="T25" fmla="*/ 2330 h 24"/>
                    <a:gd name="T26" fmla="*/ 2844 w 15"/>
                    <a:gd name="T27" fmla="*/ 1736 h 24"/>
                    <a:gd name="T28" fmla="*/ 3506 w 15"/>
                    <a:gd name="T29" fmla="*/ 0 h 24"/>
                    <a:gd name="T30" fmla="*/ 2844 w 15"/>
                    <a:gd name="T31" fmla="*/ 0 h 24"/>
                    <a:gd name="T32" fmla="*/ 1345 w 15"/>
                    <a:gd name="T33" fmla="*/ 0 h 24"/>
                    <a:gd name="T34" fmla="*/ 683 w 15"/>
                    <a:gd name="T35" fmla="*/ 570 h 24"/>
                    <a:gd name="T36" fmla="*/ 683 w 15"/>
                    <a:gd name="T37" fmla="*/ 1165 h 24"/>
                    <a:gd name="T38" fmla="*/ 683 w 15"/>
                    <a:gd name="T39" fmla="*/ 1736 h 24"/>
                    <a:gd name="T40" fmla="*/ 0 w 15"/>
                    <a:gd name="T41" fmla="*/ 1736 h 24"/>
                    <a:gd name="T42" fmla="*/ 4877 w 15"/>
                    <a:gd name="T43" fmla="*/ 13548 h 24"/>
                    <a:gd name="T44" fmla="*/ 10410 w 15"/>
                    <a:gd name="T45" fmla="*/ 12407 h 24"/>
                    <a:gd name="T46" fmla="*/ 10410 w 15"/>
                    <a:gd name="T47" fmla="*/ 12407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2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17557 h 42"/>
                    <a:gd name="T2" fmla="*/ 0 w 19"/>
                    <a:gd name="T3" fmla="*/ 18128 h 42"/>
                    <a:gd name="T4" fmla="*/ 1327 w 19"/>
                    <a:gd name="T5" fmla="*/ 19299 h 42"/>
                    <a:gd name="T6" fmla="*/ 4120 w 19"/>
                    <a:gd name="T7" fmla="*/ 21037 h 42"/>
                    <a:gd name="T8" fmla="*/ 6126 w 19"/>
                    <a:gd name="T9" fmla="*/ 21515 h 42"/>
                    <a:gd name="T10" fmla="*/ 6775 w 19"/>
                    <a:gd name="T11" fmla="*/ 22682 h 42"/>
                    <a:gd name="T12" fmla="*/ 7454 w 19"/>
                    <a:gd name="T13" fmla="*/ 23848 h 42"/>
                    <a:gd name="T14" fmla="*/ 8781 w 19"/>
                    <a:gd name="T15" fmla="*/ 22086 h 42"/>
                    <a:gd name="T16" fmla="*/ 9435 w 19"/>
                    <a:gd name="T17" fmla="*/ 19895 h 42"/>
                    <a:gd name="T18" fmla="*/ 11574 w 19"/>
                    <a:gd name="T19" fmla="*/ 16986 h 42"/>
                    <a:gd name="T20" fmla="*/ 12901 w 19"/>
                    <a:gd name="T21" fmla="*/ 14770 h 42"/>
                    <a:gd name="T22" fmla="*/ 12248 w 19"/>
                    <a:gd name="T23" fmla="*/ 10816 h 42"/>
                    <a:gd name="T24" fmla="*/ 11574 w 19"/>
                    <a:gd name="T25" fmla="*/ 7312 h 42"/>
                    <a:gd name="T26" fmla="*/ 9435 w 19"/>
                    <a:gd name="T27" fmla="*/ 7907 h 42"/>
                    <a:gd name="T28" fmla="*/ 8781 w 19"/>
                    <a:gd name="T29" fmla="*/ 7907 h 42"/>
                    <a:gd name="T30" fmla="*/ 8107 w 19"/>
                    <a:gd name="T31" fmla="*/ 7907 h 42"/>
                    <a:gd name="T32" fmla="*/ 8781 w 19"/>
                    <a:gd name="T33" fmla="*/ 6292 h 42"/>
                    <a:gd name="T34" fmla="*/ 9435 w 19"/>
                    <a:gd name="T35" fmla="*/ 6292 h 42"/>
                    <a:gd name="T36" fmla="*/ 10241 w 19"/>
                    <a:gd name="T37" fmla="*/ 4525 h 42"/>
                    <a:gd name="T38" fmla="*/ 10920 w 19"/>
                    <a:gd name="T39" fmla="*/ 3383 h 42"/>
                    <a:gd name="T40" fmla="*/ 2660 w 19"/>
                    <a:gd name="T41" fmla="*/ 0 h 42"/>
                    <a:gd name="T42" fmla="*/ 2006 w 19"/>
                    <a:gd name="T43" fmla="*/ 1167 h 42"/>
                    <a:gd name="T44" fmla="*/ 1327 w 19"/>
                    <a:gd name="T45" fmla="*/ 3383 h 42"/>
                    <a:gd name="T46" fmla="*/ 0 w 19"/>
                    <a:gd name="T47" fmla="*/ 4525 h 42"/>
                    <a:gd name="T48" fmla="*/ 679 w 19"/>
                    <a:gd name="T49" fmla="*/ 5120 h 42"/>
                    <a:gd name="T50" fmla="*/ 679 w 19"/>
                    <a:gd name="T51" fmla="*/ 6292 h 42"/>
                    <a:gd name="T52" fmla="*/ 679 w 19"/>
                    <a:gd name="T53" fmla="*/ 8483 h 42"/>
                    <a:gd name="T54" fmla="*/ 2006 w 19"/>
                    <a:gd name="T55" fmla="*/ 9650 h 42"/>
                    <a:gd name="T56" fmla="*/ 3466 w 19"/>
                    <a:gd name="T57" fmla="*/ 10245 h 42"/>
                    <a:gd name="T58" fmla="*/ 4794 w 19"/>
                    <a:gd name="T59" fmla="*/ 10816 h 42"/>
                    <a:gd name="T60" fmla="*/ 6126 w 19"/>
                    <a:gd name="T61" fmla="*/ 11983 h 42"/>
                    <a:gd name="T62" fmla="*/ 2660 w 19"/>
                    <a:gd name="T63" fmla="*/ 13603 h 42"/>
                    <a:gd name="T64" fmla="*/ 679 w 19"/>
                    <a:gd name="T65" fmla="*/ 15936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3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2174 h 22"/>
                    <a:gd name="T2" fmla="*/ 5525 w 23"/>
                    <a:gd name="T3" fmla="*/ 1158 h 22"/>
                    <a:gd name="T4" fmla="*/ 5525 w 23"/>
                    <a:gd name="T5" fmla="*/ 1727 h 22"/>
                    <a:gd name="T6" fmla="*/ 6213 w 23"/>
                    <a:gd name="T7" fmla="*/ 1727 h 22"/>
                    <a:gd name="T8" fmla="*/ 6213 w 23"/>
                    <a:gd name="T9" fmla="*/ 1727 h 22"/>
                    <a:gd name="T10" fmla="*/ 13898 w 23"/>
                    <a:gd name="T11" fmla="*/ 0 h 22"/>
                    <a:gd name="T12" fmla="*/ 15925 w 23"/>
                    <a:gd name="T13" fmla="*/ 5063 h 22"/>
                    <a:gd name="T14" fmla="*/ 15925 w 23"/>
                    <a:gd name="T15" fmla="*/ 5632 h 22"/>
                    <a:gd name="T16" fmla="*/ 15268 w 23"/>
                    <a:gd name="T17" fmla="*/ 5632 h 22"/>
                    <a:gd name="T18" fmla="*/ 15925 w 23"/>
                    <a:gd name="T19" fmla="*/ 6221 h 22"/>
                    <a:gd name="T20" fmla="*/ 15925 w 23"/>
                    <a:gd name="T21" fmla="*/ 6221 h 22"/>
                    <a:gd name="T22" fmla="*/ 14581 w 23"/>
                    <a:gd name="T23" fmla="*/ 6673 h 22"/>
                    <a:gd name="T24" fmla="*/ 11738 w 23"/>
                    <a:gd name="T25" fmla="*/ 7237 h 22"/>
                    <a:gd name="T26" fmla="*/ 11082 w 23"/>
                    <a:gd name="T27" fmla="*/ 7237 h 22"/>
                    <a:gd name="T28" fmla="*/ 11082 w 23"/>
                    <a:gd name="T29" fmla="*/ 7237 h 22"/>
                    <a:gd name="T30" fmla="*/ 11082 w 23"/>
                    <a:gd name="T31" fmla="*/ 7830 h 22"/>
                    <a:gd name="T32" fmla="*/ 11082 w 23"/>
                    <a:gd name="T33" fmla="*/ 7830 h 22"/>
                    <a:gd name="T34" fmla="*/ 9055 w 23"/>
                    <a:gd name="T35" fmla="*/ 8400 h 22"/>
                    <a:gd name="T36" fmla="*/ 6895 w 23"/>
                    <a:gd name="T37" fmla="*/ 8964 h 22"/>
                    <a:gd name="T38" fmla="*/ 6895 w 23"/>
                    <a:gd name="T39" fmla="*/ 8964 h 22"/>
                    <a:gd name="T40" fmla="*/ 5525 w 23"/>
                    <a:gd name="T41" fmla="*/ 10126 h 22"/>
                    <a:gd name="T42" fmla="*/ 2027 w 23"/>
                    <a:gd name="T43" fmla="*/ 11731 h 22"/>
                    <a:gd name="T44" fmla="*/ 1344 w 23"/>
                    <a:gd name="T45" fmla="*/ 12300 h 22"/>
                    <a:gd name="T46" fmla="*/ 0 w 23"/>
                    <a:gd name="T47" fmla="*/ 11731 h 22"/>
                    <a:gd name="T48" fmla="*/ 1344 w 23"/>
                    <a:gd name="T49" fmla="*/ 10574 h 22"/>
                    <a:gd name="T50" fmla="*/ 1344 w 23"/>
                    <a:gd name="T51" fmla="*/ 10126 h 22"/>
                    <a:gd name="T52" fmla="*/ 1344 w 23"/>
                    <a:gd name="T53" fmla="*/ 9557 h 22"/>
                    <a:gd name="T54" fmla="*/ 0 w 23"/>
                    <a:gd name="T55" fmla="*/ 2174 h 22"/>
                    <a:gd name="T56" fmla="*/ 0 w 23"/>
                    <a:gd name="T57" fmla="*/ 217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4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7125 w 45"/>
                    <a:gd name="T1" fmla="*/ 3935 h 23"/>
                    <a:gd name="T2" fmla="*/ 16982 w 45"/>
                    <a:gd name="T3" fmla="*/ 1729 h 23"/>
                    <a:gd name="T4" fmla="*/ 17673 w 45"/>
                    <a:gd name="T5" fmla="*/ 1729 h 23"/>
                    <a:gd name="T6" fmla="*/ 17673 w 45"/>
                    <a:gd name="T7" fmla="*/ 1164 h 23"/>
                    <a:gd name="T8" fmla="*/ 19060 w 45"/>
                    <a:gd name="T9" fmla="*/ 0 h 23"/>
                    <a:gd name="T10" fmla="*/ 20545 w 45"/>
                    <a:gd name="T11" fmla="*/ 0 h 23"/>
                    <a:gd name="T12" fmla="*/ 21927 w 45"/>
                    <a:gd name="T13" fmla="*/ 1729 h 23"/>
                    <a:gd name="T14" fmla="*/ 22617 w 45"/>
                    <a:gd name="T15" fmla="*/ 2776 h 23"/>
                    <a:gd name="T16" fmla="*/ 21236 w 45"/>
                    <a:gd name="T17" fmla="*/ 3935 h 23"/>
                    <a:gd name="T18" fmla="*/ 20545 w 45"/>
                    <a:gd name="T19" fmla="*/ 5668 h 23"/>
                    <a:gd name="T20" fmla="*/ 23282 w 45"/>
                    <a:gd name="T21" fmla="*/ 5668 h 23"/>
                    <a:gd name="T22" fmla="*/ 25489 w 45"/>
                    <a:gd name="T23" fmla="*/ 8419 h 23"/>
                    <a:gd name="T24" fmla="*/ 28918 w 45"/>
                    <a:gd name="T25" fmla="*/ 9009 h 23"/>
                    <a:gd name="T26" fmla="*/ 30433 w 45"/>
                    <a:gd name="T27" fmla="*/ 7850 h 23"/>
                    <a:gd name="T28" fmla="*/ 29742 w 45"/>
                    <a:gd name="T29" fmla="*/ 6686 h 23"/>
                    <a:gd name="T30" fmla="*/ 28227 w 45"/>
                    <a:gd name="T31" fmla="*/ 5668 h 23"/>
                    <a:gd name="T32" fmla="*/ 29742 w 45"/>
                    <a:gd name="T33" fmla="*/ 6238 h 23"/>
                    <a:gd name="T34" fmla="*/ 31789 w 45"/>
                    <a:gd name="T35" fmla="*/ 9009 h 23"/>
                    <a:gd name="T36" fmla="*/ 31098 w 45"/>
                    <a:gd name="T37" fmla="*/ 9578 h 23"/>
                    <a:gd name="T38" fmla="*/ 28227 w 45"/>
                    <a:gd name="T39" fmla="*/ 10742 h 23"/>
                    <a:gd name="T40" fmla="*/ 26180 w 45"/>
                    <a:gd name="T41" fmla="*/ 11784 h 23"/>
                    <a:gd name="T42" fmla="*/ 26180 w 45"/>
                    <a:gd name="T43" fmla="*/ 11190 h 23"/>
                    <a:gd name="T44" fmla="*/ 25489 w 45"/>
                    <a:gd name="T45" fmla="*/ 10173 h 23"/>
                    <a:gd name="T46" fmla="*/ 23973 w 45"/>
                    <a:gd name="T47" fmla="*/ 12354 h 23"/>
                    <a:gd name="T48" fmla="*/ 22617 w 45"/>
                    <a:gd name="T49" fmla="*/ 12354 h 23"/>
                    <a:gd name="T50" fmla="*/ 22617 w 45"/>
                    <a:gd name="T51" fmla="*/ 11784 h 23"/>
                    <a:gd name="T52" fmla="*/ 21236 w 45"/>
                    <a:gd name="T53" fmla="*/ 11190 h 23"/>
                    <a:gd name="T54" fmla="*/ 19720 w 45"/>
                    <a:gd name="T55" fmla="*/ 10742 h 23"/>
                    <a:gd name="T56" fmla="*/ 19060 w 45"/>
                    <a:gd name="T57" fmla="*/ 9578 h 23"/>
                    <a:gd name="T58" fmla="*/ 14807 w 45"/>
                    <a:gd name="T59" fmla="*/ 9578 h 23"/>
                    <a:gd name="T60" fmla="*/ 7125 w 45"/>
                    <a:gd name="T61" fmla="*/ 11190 h 23"/>
                    <a:gd name="T62" fmla="*/ 6300 w 45"/>
                    <a:gd name="T63" fmla="*/ 10742 h 23"/>
                    <a:gd name="T64" fmla="*/ 0 w 45"/>
                    <a:gd name="T65" fmla="*/ 11784 h 23"/>
                    <a:gd name="T66" fmla="*/ 0 w 45"/>
                    <a:gd name="T67" fmla="*/ 5074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5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1186 h 13"/>
                    <a:gd name="T2" fmla="*/ 1962 w 12"/>
                    <a:gd name="T3" fmla="*/ 6449 h 13"/>
                    <a:gd name="T4" fmla="*/ 1962 w 12"/>
                    <a:gd name="T5" fmla="*/ 7030 h 13"/>
                    <a:gd name="T6" fmla="*/ 1317 w 12"/>
                    <a:gd name="T7" fmla="*/ 7030 h 13"/>
                    <a:gd name="T8" fmla="*/ 1962 w 12"/>
                    <a:gd name="T9" fmla="*/ 7636 h 13"/>
                    <a:gd name="T10" fmla="*/ 1962 w 12"/>
                    <a:gd name="T11" fmla="*/ 7636 h 13"/>
                    <a:gd name="T12" fmla="*/ 1962 w 12"/>
                    <a:gd name="T13" fmla="*/ 7636 h 13"/>
                    <a:gd name="T14" fmla="*/ 4082 w 12"/>
                    <a:gd name="T15" fmla="*/ 7030 h 13"/>
                    <a:gd name="T16" fmla="*/ 4728 w 12"/>
                    <a:gd name="T17" fmla="*/ 6449 h 13"/>
                    <a:gd name="T18" fmla="*/ 4728 w 12"/>
                    <a:gd name="T19" fmla="*/ 5839 h 13"/>
                    <a:gd name="T20" fmla="*/ 4728 w 12"/>
                    <a:gd name="T21" fmla="*/ 5258 h 13"/>
                    <a:gd name="T22" fmla="*/ 4728 w 12"/>
                    <a:gd name="T23" fmla="*/ 4047 h 13"/>
                    <a:gd name="T24" fmla="*/ 5373 w 12"/>
                    <a:gd name="T25" fmla="*/ 3589 h 13"/>
                    <a:gd name="T26" fmla="*/ 5373 w 12"/>
                    <a:gd name="T27" fmla="*/ 4047 h 13"/>
                    <a:gd name="T28" fmla="*/ 5373 w 12"/>
                    <a:gd name="T29" fmla="*/ 4652 h 13"/>
                    <a:gd name="T30" fmla="*/ 5373 w 12"/>
                    <a:gd name="T31" fmla="*/ 5839 h 13"/>
                    <a:gd name="T32" fmla="*/ 6049 w 12"/>
                    <a:gd name="T33" fmla="*/ 5839 h 13"/>
                    <a:gd name="T34" fmla="*/ 6049 w 12"/>
                    <a:gd name="T35" fmla="*/ 5839 h 13"/>
                    <a:gd name="T36" fmla="*/ 6049 w 12"/>
                    <a:gd name="T37" fmla="*/ 5258 h 13"/>
                    <a:gd name="T38" fmla="*/ 6695 w 12"/>
                    <a:gd name="T39" fmla="*/ 5258 h 13"/>
                    <a:gd name="T40" fmla="*/ 7366 w 12"/>
                    <a:gd name="T41" fmla="*/ 4652 h 13"/>
                    <a:gd name="T42" fmla="*/ 8011 w 12"/>
                    <a:gd name="T43" fmla="*/ 4652 h 13"/>
                    <a:gd name="T44" fmla="*/ 8011 w 12"/>
                    <a:gd name="T45" fmla="*/ 4652 h 13"/>
                    <a:gd name="T46" fmla="*/ 7366 w 12"/>
                    <a:gd name="T47" fmla="*/ 4047 h 13"/>
                    <a:gd name="T48" fmla="*/ 7366 w 12"/>
                    <a:gd name="T49" fmla="*/ 3589 h 13"/>
                    <a:gd name="T50" fmla="*/ 7366 w 12"/>
                    <a:gd name="T51" fmla="*/ 3589 h 13"/>
                    <a:gd name="T52" fmla="*/ 6695 w 12"/>
                    <a:gd name="T53" fmla="*/ 3589 h 13"/>
                    <a:gd name="T54" fmla="*/ 6049 w 12"/>
                    <a:gd name="T55" fmla="*/ 2983 h 13"/>
                    <a:gd name="T56" fmla="*/ 6049 w 12"/>
                    <a:gd name="T57" fmla="*/ 2983 h 13"/>
                    <a:gd name="T58" fmla="*/ 4728 w 12"/>
                    <a:gd name="T59" fmla="*/ 2373 h 13"/>
                    <a:gd name="T60" fmla="*/ 4082 w 12"/>
                    <a:gd name="T61" fmla="*/ 1186 h 13"/>
                    <a:gd name="T62" fmla="*/ 4082 w 12"/>
                    <a:gd name="T63" fmla="*/ 1186 h 13"/>
                    <a:gd name="T64" fmla="*/ 3284 w 12"/>
                    <a:gd name="T65" fmla="*/ 0 h 13"/>
                    <a:gd name="T66" fmla="*/ 0 w 12"/>
                    <a:gd name="T67" fmla="*/ 1186 h 13"/>
                    <a:gd name="T68" fmla="*/ 0 w 12"/>
                    <a:gd name="T69" fmla="*/ 1186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6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14678 w 21"/>
                    <a:gd name="T1" fmla="*/ 22554 h 47"/>
                    <a:gd name="T2" fmla="*/ 14019 w 21"/>
                    <a:gd name="T3" fmla="*/ 22554 h 47"/>
                    <a:gd name="T4" fmla="*/ 13330 w 21"/>
                    <a:gd name="T5" fmla="*/ 22554 h 47"/>
                    <a:gd name="T6" fmla="*/ 12641 w 21"/>
                    <a:gd name="T7" fmla="*/ 23714 h 47"/>
                    <a:gd name="T8" fmla="*/ 11823 w 21"/>
                    <a:gd name="T9" fmla="*/ 23714 h 47"/>
                    <a:gd name="T10" fmla="*/ 11823 w 21"/>
                    <a:gd name="T11" fmla="*/ 24284 h 47"/>
                    <a:gd name="T12" fmla="*/ 11823 w 21"/>
                    <a:gd name="T13" fmla="*/ 24284 h 47"/>
                    <a:gd name="T14" fmla="*/ 11823 w 21"/>
                    <a:gd name="T15" fmla="*/ 24284 h 47"/>
                    <a:gd name="T16" fmla="*/ 11160 w 21"/>
                    <a:gd name="T17" fmla="*/ 24284 h 47"/>
                    <a:gd name="T18" fmla="*/ 11160 w 21"/>
                    <a:gd name="T19" fmla="*/ 24761 h 47"/>
                    <a:gd name="T20" fmla="*/ 1347 w 21"/>
                    <a:gd name="T21" fmla="*/ 26496 h 47"/>
                    <a:gd name="T22" fmla="*/ 689 w 21"/>
                    <a:gd name="T23" fmla="*/ 25901 h 47"/>
                    <a:gd name="T24" fmla="*/ 0 w 21"/>
                    <a:gd name="T25" fmla="*/ 25331 h 47"/>
                    <a:gd name="T26" fmla="*/ 0 w 21"/>
                    <a:gd name="T27" fmla="*/ 24761 h 47"/>
                    <a:gd name="T28" fmla="*/ 689 w 21"/>
                    <a:gd name="T29" fmla="*/ 24284 h 47"/>
                    <a:gd name="T30" fmla="*/ 0 w 21"/>
                    <a:gd name="T31" fmla="*/ 23124 h 47"/>
                    <a:gd name="T32" fmla="*/ 0 w 21"/>
                    <a:gd name="T33" fmla="*/ 19207 h 47"/>
                    <a:gd name="T34" fmla="*/ 0 w 21"/>
                    <a:gd name="T35" fmla="*/ 18042 h 47"/>
                    <a:gd name="T36" fmla="*/ 689 w 21"/>
                    <a:gd name="T37" fmla="*/ 15738 h 47"/>
                    <a:gd name="T38" fmla="*/ 689 w 21"/>
                    <a:gd name="T39" fmla="*/ 14695 h 47"/>
                    <a:gd name="T40" fmla="*/ 689 w 21"/>
                    <a:gd name="T41" fmla="*/ 13530 h 47"/>
                    <a:gd name="T42" fmla="*/ 689 w 21"/>
                    <a:gd name="T43" fmla="*/ 12366 h 47"/>
                    <a:gd name="T44" fmla="*/ 689 w 21"/>
                    <a:gd name="T45" fmla="*/ 11801 h 47"/>
                    <a:gd name="T46" fmla="*/ 689 w 21"/>
                    <a:gd name="T47" fmla="*/ 11231 h 47"/>
                    <a:gd name="T48" fmla="*/ 2854 w 21"/>
                    <a:gd name="T49" fmla="*/ 10183 h 47"/>
                    <a:gd name="T50" fmla="*/ 3543 w 21"/>
                    <a:gd name="T51" fmla="*/ 7859 h 47"/>
                    <a:gd name="T52" fmla="*/ 2854 w 21"/>
                    <a:gd name="T53" fmla="*/ 6719 h 47"/>
                    <a:gd name="T54" fmla="*/ 2854 w 21"/>
                    <a:gd name="T55" fmla="*/ 5671 h 47"/>
                    <a:gd name="T56" fmla="*/ 2854 w 21"/>
                    <a:gd name="T57" fmla="*/ 5671 h 47"/>
                    <a:gd name="T58" fmla="*/ 2854 w 21"/>
                    <a:gd name="T59" fmla="*/ 5082 h 47"/>
                    <a:gd name="T60" fmla="*/ 2037 w 21"/>
                    <a:gd name="T61" fmla="*/ 3942 h 47"/>
                    <a:gd name="T62" fmla="*/ 2854 w 21"/>
                    <a:gd name="T63" fmla="*/ 2207 h 47"/>
                    <a:gd name="T64" fmla="*/ 2037 w 21"/>
                    <a:gd name="T65" fmla="*/ 1735 h 47"/>
                    <a:gd name="T66" fmla="*/ 2037 w 21"/>
                    <a:gd name="T67" fmla="*/ 1164 h 47"/>
                    <a:gd name="T68" fmla="*/ 2854 w 21"/>
                    <a:gd name="T69" fmla="*/ 1164 h 47"/>
                    <a:gd name="T70" fmla="*/ 3543 w 21"/>
                    <a:gd name="T71" fmla="*/ 570 h 47"/>
                    <a:gd name="T72" fmla="*/ 4207 w 21"/>
                    <a:gd name="T73" fmla="*/ 570 h 47"/>
                    <a:gd name="T74" fmla="*/ 4207 w 21"/>
                    <a:gd name="T75" fmla="*/ 570 h 47"/>
                    <a:gd name="T76" fmla="*/ 4891 w 21"/>
                    <a:gd name="T77" fmla="*/ 0 h 47"/>
                    <a:gd name="T78" fmla="*/ 11823 w 21"/>
                    <a:gd name="T79" fmla="*/ 16308 h 47"/>
                    <a:gd name="T80" fmla="*/ 11823 w 21"/>
                    <a:gd name="T81" fmla="*/ 16878 h 47"/>
                    <a:gd name="T82" fmla="*/ 11823 w 21"/>
                    <a:gd name="T83" fmla="*/ 17472 h 47"/>
                    <a:gd name="T84" fmla="*/ 11823 w 21"/>
                    <a:gd name="T85" fmla="*/ 17472 h 47"/>
                    <a:gd name="T86" fmla="*/ 13330 w 21"/>
                    <a:gd name="T87" fmla="*/ 18612 h 47"/>
                    <a:gd name="T88" fmla="*/ 14019 w 21"/>
                    <a:gd name="T89" fmla="*/ 18612 h 47"/>
                    <a:gd name="T90" fmla="*/ 14019 w 21"/>
                    <a:gd name="T91" fmla="*/ 19207 h 47"/>
                    <a:gd name="T92" fmla="*/ 14019 w 21"/>
                    <a:gd name="T93" fmla="*/ 19777 h 47"/>
                    <a:gd name="T94" fmla="*/ 14678 w 21"/>
                    <a:gd name="T95" fmla="*/ 20820 h 47"/>
                    <a:gd name="T96" fmla="*/ 14678 w 21"/>
                    <a:gd name="T97" fmla="*/ 21390 h 47"/>
                    <a:gd name="T98" fmla="*/ 14678 w 21"/>
                    <a:gd name="T99" fmla="*/ 21984 h 47"/>
                    <a:gd name="T100" fmla="*/ 14678 w 21"/>
                    <a:gd name="T101" fmla="*/ 22554 h 47"/>
                    <a:gd name="T102" fmla="*/ 14678 w 21"/>
                    <a:gd name="T103" fmla="*/ 22554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409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44098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3979 h 19"/>
                      <a:gd name="T2" fmla="*/ 570 w 16"/>
                      <a:gd name="T3" fmla="*/ 7499 h 19"/>
                      <a:gd name="T4" fmla="*/ 570 w 16"/>
                      <a:gd name="T5" fmla="*/ 9153 h 19"/>
                      <a:gd name="T6" fmla="*/ 3349 w 16"/>
                      <a:gd name="T7" fmla="*/ 10901 h 19"/>
                      <a:gd name="T8" fmla="*/ 4514 w 16"/>
                      <a:gd name="T9" fmla="*/ 9153 h 19"/>
                      <a:gd name="T10" fmla="*/ 9033 w 16"/>
                      <a:gd name="T11" fmla="*/ 6324 h 19"/>
                      <a:gd name="T12" fmla="*/ 7298 w 16"/>
                      <a:gd name="T13" fmla="*/ 2805 h 19"/>
                      <a:gd name="T14" fmla="*/ 1736 w 16"/>
                      <a:gd name="T15" fmla="*/ 0 h 19"/>
                      <a:gd name="T16" fmla="*/ 1736 w 16"/>
                      <a:gd name="T17" fmla="*/ 2805 h 19"/>
                      <a:gd name="T18" fmla="*/ 0 w 16"/>
                      <a:gd name="T19" fmla="*/ 3979 h 19"/>
                      <a:gd name="T20" fmla="*/ 0 w 16"/>
                      <a:gd name="T21" fmla="*/ 3979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099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1745 w 9"/>
                      <a:gd name="T1" fmla="*/ 3272 h 6"/>
                      <a:gd name="T2" fmla="*/ 4566 w 9"/>
                      <a:gd name="T3" fmla="*/ 3272 h 6"/>
                      <a:gd name="T4" fmla="*/ 5138 w 9"/>
                      <a:gd name="T5" fmla="*/ 1682 h 6"/>
                      <a:gd name="T6" fmla="*/ 2796 w 9"/>
                      <a:gd name="T7" fmla="*/ 1121 h 6"/>
                      <a:gd name="T8" fmla="*/ 1745 w 9"/>
                      <a:gd name="T9" fmla="*/ 1121 h 6"/>
                      <a:gd name="T10" fmla="*/ 1173 w 9"/>
                      <a:gd name="T11" fmla="*/ 0 h 6"/>
                      <a:gd name="T12" fmla="*/ 0 w 9"/>
                      <a:gd name="T13" fmla="*/ 1121 h 6"/>
                      <a:gd name="T14" fmla="*/ 1173 w 9"/>
                      <a:gd name="T15" fmla="*/ 2712 h 6"/>
                      <a:gd name="T16" fmla="*/ 1745 w 9"/>
                      <a:gd name="T17" fmla="*/ 3272 h 6"/>
                      <a:gd name="T18" fmla="*/ 1745 w 9"/>
                      <a:gd name="T19" fmla="*/ 3272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0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1250 h 2"/>
                      <a:gd name="T2" fmla="*/ 2500 w 4"/>
                      <a:gd name="T3" fmla="*/ 0 h 2"/>
                      <a:gd name="T4" fmla="*/ 2500 w 4"/>
                      <a:gd name="T5" fmla="*/ 1250 h 2"/>
                      <a:gd name="T6" fmla="*/ 0 w 4"/>
                      <a:gd name="T7" fmla="*/ 1250 h 2"/>
                      <a:gd name="T8" fmla="*/ 0 w 4"/>
                      <a:gd name="T9" fmla="*/ 1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1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1059 w 4"/>
                      <a:gd name="T1" fmla="*/ 0 h 3"/>
                      <a:gd name="T2" fmla="*/ 1059 w 4"/>
                      <a:gd name="T3" fmla="*/ 0 h 3"/>
                      <a:gd name="T4" fmla="*/ 1492 w 4"/>
                      <a:gd name="T5" fmla="*/ 0 h 3"/>
                      <a:gd name="T6" fmla="*/ 1492 w 4"/>
                      <a:gd name="T7" fmla="*/ 0 h 3"/>
                      <a:gd name="T8" fmla="*/ 1492 w 4"/>
                      <a:gd name="T9" fmla="*/ 0 h 3"/>
                      <a:gd name="T10" fmla="*/ 1492 w 4"/>
                      <a:gd name="T11" fmla="*/ 499 h 3"/>
                      <a:gd name="T12" fmla="*/ 1492 w 4"/>
                      <a:gd name="T13" fmla="*/ 499 h 3"/>
                      <a:gd name="T14" fmla="*/ 1492 w 4"/>
                      <a:gd name="T15" fmla="*/ 499 h 3"/>
                      <a:gd name="T16" fmla="*/ 2033 w 4"/>
                      <a:gd name="T17" fmla="*/ 499 h 3"/>
                      <a:gd name="T18" fmla="*/ 1492 w 4"/>
                      <a:gd name="T19" fmla="*/ 915 h 3"/>
                      <a:gd name="T20" fmla="*/ 1492 w 4"/>
                      <a:gd name="T21" fmla="*/ 915 h 3"/>
                      <a:gd name="T22" fmla="*/ 1492 w 4"/>
                      <a:gd name="T23" fmla="*/ 915 h 3"/>
                      <a:gd name="T24" fmla="*/ 1492 w 4"/>
                      <a:gd name="T25" fmla="*/ 1414 h 3"/>
                      <a:gd name="T26" fmla="*/ 1492 w 4"/>
                      <a:gd name="T27" fmla="*/ 1414 h 3"/>
                      <a:gd name="T28" fmla="*/ 1492 w 4"/>
                      <a:gd name="T29" fmla="*/ 1414 h 3"/>
                      <a:gd name="T30" fmla="*/ 1059 w 4"/>
                      <a:gd name="T31" fmla="*/ 1414 h 3"/>
                      <a:gd name="T32" fmla="*/ 1059 w 4"/>
                      <a:gd name="T33" fmla="*/ 1414 h 3"/>
                      <a:gd name="T34" fmla="*/ 1059 w 4"/>
                      <a:gd name="T35" fmla="*/ 1414 h 3"/>
                      <a:gd name="T36" fmla="*/ 542 w 4"/>
                      <a:gd name="T37" fmla="*/ 1414 h 3"/>
                      <a:gd name="T38" fmla="*/ 542 w 4"/>
                      <a:gd name="T39" fmla="*/ 1414 h 3"/>
                      <a:gd name="T40" fmla="*/ 542 w 4"/>
                      <a:gd name="T41" fmla="*/ 1414 h 3"/>
                      <a:gd name="T42" fmla="*/ 542 w 4"/>
                      <a:gd name="T43" fmla="*/ 915 h 3"/>
                      <a:gd name="T44" fmla="*/ 0 w 4"/>
                      <a:gd name="T45" fmla="*/ 915 h 3"/>
                      <a:gd name="T46" fmla="*/ 0 w 4"/>
                      <a:gd name="T47" fmla="*/ 915 h 3"/>
                      <a:gd name="T48" fmla="*/ 0 w 4"/>
                      <a:gd name="T49" fmla="*/ 499 h 3"/>
                      <a:gd name="T50" fmla="*/ 0 w 4"/>
                      <a:gd name="T51" fmla="*/ 499 h 3"/>
                      <a:gd name="T52" fmla="*/ 0 w 4"/>
                      <a:gd name="T53" fmla="*/ 499 h 3"/>
                      <a:gd name="T54" fmla="*/ 542 w 4"/>
                      <a:gd name="T55" fmla="*/ 499 h 3"/>
                      <a:gd name="T56" fmla="*/ 542 w 4"/>
                      <a:gd name="T57" fmla="*/ 0 h 3"/>
                      <a:gd name="T58" fmla="*/ 542 w 4"/>
                      <a:gd name="T59" fmla="*/ 0 h 3"/>
                      <a:gd name="T60" fmla="*/ 542 w 4"/>
                      <a:gd name="T61" fmla="*/ 0 h 3"/>
                      <a:gd name="T62" fmla="*/ 1059 w 4"/>
                      <a:gd name="T63" fmla="*/ 0 h 3"/>
                      <a:gd name="T64" fmla="*/ 1059 w 4"/>
                      <a:gd name="T65" fmla="*/ 0 h 3"/>
                      <a:gd name="T66" fmla="*/ 1059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2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1875 h 3"/>
                      <a:gd name="T2" fmla="*/ 3944 w 8"/>
                      <a:gd name="T3" fmla="*/ 1875 h 3"/>
                      <a:gd name="T4" fmla="*/ 4514 w 8"/>
                      <a:gd name="T5" fmla="*/ 0 h 3"/>
                      <a:gd name="T6" fmla="*/ 1165 w 8"/>
                      <a:gd name="T7" fmla="*/ 0 h 3"/>
                      <a:gd name="T8" fmla="*/ 0 w 8"/>
                      <a:gd name="T9" fmla="*/ 1875 h 3"/>
                      <a:gd name="T10" fmla="*/ 0 w 8"/>
                      <a:gd name="T11" fmla="*/ 18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3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2098 h 5"/>
                      <a:gd name="T2" fmla="*/ 1492 w 8"/>
                      <a:gd name="T3" fmla="*/ 2650 h 5"/>
                      <a:gd name="T4" fmla="*/ 3002 w 8"/>
                      <a:gd name="T5" fmla="*/ 2650 h 5"/>
                      <a:gd name="T6" fmla="*/ 4061 w 8"/>
                      <a:gd name="T7" fmla="*/ 1104 h 5"/>
                      <a:gd name="T8" fmla="*/ 2575 w 8"/>
                      <a:gd name="T9" fmla="*/ 0 h 5"/>
                      <a:gd name="T10" fmla="*/ 542 w 8"/>
                      <a:gd name="T11" fmla="*/ 1104 h 5"/>
                      <a:gd name="T12" fmla="*/ 0 w 8"/>
                      <a:gd name="T13" fmla="*/ 2098 h 5"/>
                      <a:gd name="T14" fmla="*/ 0 w 8"/>
                      <a:gd name="T15" fmla="*/ 2098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4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2650 h 5"/>
                      <a:gd name="T2" fmla="*/ 2500 w 4"/>
                      <a:gd name="T3" fmla="*/ 1104 h 5"/>
                      <a:gd name="T4" fmla="*/ 2500 w 4"/>
                      <a:gd name="T5" fmla="*/ 0 h 5"/>
                      <a:gd name="T6" fmla="*/ 0 w 4"/>
                      <a:gd name="T7" fmla="*/ 2098 h 5"/>
                      <a:gd name="T8" fmla="*/ 0 w 4"/>
                      <a:gd name="T9" fmla="*/ 2650 h 5"/>
                      <a:gd name="T10" fmla="*/ 0 w 4"/>
                      <a:gd name="T11" fmla="*/ 2650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5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1736 w 8"/>
                      <a:gd name="T1" fmla="*/ 3891 h 7"/>
                      <a:gd name="T2" fmla="*/ 4514 w 8"/>
                      <a:gd name="T3" fmla="*/ 3891 h 7"/>
                      <a:gd name="T4" fmla="*/ 4514 w 8"/>
                      <a:gd name="T5" fmla="*/ 2171 h 7"/>
                      <a:gd name="T6" fmla="*/ 2306 w 8"/>
                      <a:gd name="T7" fmla="*/ 0 h 7"/>
                      <a:gd name="T8" fmla="*/ 0 w 8"/>
                      <a:gd name="T9" fmla="*/ 1156 h 7"/>
                      <a:gd name="T10" fmla="*/ 1736 w 8"/>
                      <a:gd name="T11" fmla="*/ 3891 h 7"/>
                      <a:gd name="T12" fmla="*/ 1736 w 8"/>
                      <a:gd name="T13" fmla="*/ 3891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44035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44036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4037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4038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39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0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1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2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3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4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5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22739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2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59" name="Freeform 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0" name="Freeform 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1" name="Freeform 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2" name="Freeform 6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3" name="Freeform 7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4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5" name="Freeform 9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6" name="Freeform 1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7" name="Freeform 11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8" name="Freeform 12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9" name="Freeform 13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0" name="Freeform 14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1" name="Freeform 15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2" name="Freeform 16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3" name="Freeform 17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4" name="Freeform 18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5" name="Freeform 19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6" name="Freeform 20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7" name="Freeform 21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8" name="Freeform 22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9" name="Freeform 23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0" name="Freeform 24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1" name="Freeform 25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2" name="Freeform 26" descr="75%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3" name="Freeform 27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4" name="Freeform 28" descr="20%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5" name="Freeform 29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6" name="Freeform 30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7" name="Freeform 31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8" name="Freeform 32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9" name="Freeform 33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0" name="Freeform 34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1" name="Freeform 35" descr="20%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2" name="Freeform 36" descr="20%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3" name="Freeform 37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4" name="Freeform 38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5095" name="Group 39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5129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0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1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2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3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4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5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6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7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8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9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0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1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2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3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5096" name="Group 55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5127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8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5097" name="Freeform 58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8" name="Freeform 59" descr="75%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9" name="Freeform 60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0" name="Freeform 61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1" name="Freeform 62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2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3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4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5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6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5107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5119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0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1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2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3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4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5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6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5108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45109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5110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5111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2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3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4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5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6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7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8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92634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87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0" y="1709738"/>
            <a:chExt cx="6940550" cy="3567112"/>
          </a:xfrm>
        </p:grpSpPr>
        <p:sp>
          <p:nvSpPr>
            <p:cNvPr id="46094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5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6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7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8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9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0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1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2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3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4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5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6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7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8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9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0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1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2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3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4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5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6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7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8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9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0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1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2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3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4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5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6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7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8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9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0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6131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46154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5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6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7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8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9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0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1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2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3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4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5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6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7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8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6132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46152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3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6133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4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5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6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7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8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9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0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1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2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6143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46144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5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6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7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8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9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0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1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6083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46084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6085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6086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7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8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9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0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1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2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3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5590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89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0" y="1709738"/>
            <a:chExt cx="6940550" cy="3567112"/>
          </a:xfrm>
        </p:grpSpPr>
        <p:sp>
          <p:nvSpPr>
            <p:cNvPr id="47118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19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0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1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2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3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4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5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6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7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8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9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0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1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2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3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7134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5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6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7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8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9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0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1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2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3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4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5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6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7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8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9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0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1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2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3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4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7155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47178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9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0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1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2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3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4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5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6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7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8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9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0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1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2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7156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47176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177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47157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8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7159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0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1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2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3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4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5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6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7167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47168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69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0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1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2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3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4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5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7107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2010</a:t>
            </a:r>
          </a:p>
        </p:txBody>
      </p:sp>
      <p:sp>
        <p:nvSpPr>
          <p:cNvPr id="47108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7109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 dirty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 dirty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7110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1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2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3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4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5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6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7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68580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762000"/>
            <a:ext cx="44196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131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260350"/>
            <a:ext cx="5053012" cy="609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13341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260350"/>
            <a:ext cx="5119687" cy="6053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49799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http://img.medscape.com/fullsize/migrated/452/831/jwh452831.fig2.gi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32" y="1412776"/>
            <a:ext cx="7791963" cy="4815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 smtClean="0"/>
              <a:t>Relative risk of adult onset diabetes in relation to waist size (1” </a:t>
            </a:r>
            <a:r>
              <a:rPr lang="en-GB" smtClean="0"/>
              <a:t>= 2.54cm)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2021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http://2.bp.blogspot.com/-MGAeoOxCSUk/TWO8sjJ3NDI/AAAAAAAAPAE/ulHSoLyTRoM/s1600/food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00355"/>
            <a:ext cx="7305253" cy="61513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011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1268413"/>
            <a:ext cx="4764087" cy="482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8829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758825"/>
            <a:ext cx="524033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4408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0" y="2571750"/>
            <a:ext cx="28575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25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1830388"/>
            <a:ext cx="5256213" cy="3154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252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285750"/>
            <a:ext cx="5829300" cy="628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3633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274" name="Object 2"/>
          <p:cNvGraphicFramePr>
            <a:graphicFrameLocks noChangeAspect="1"/>
          </p:cNvGraphicFramePr>
          <p:nvPr/>
        </p:nvGraphicFramePr>
        <p:xfrm>
          <a:off x="971550" y="765175"/>
          <a:ext cx="6858000" cy="5143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2" name="Slide" r:id="rId4" imgW="4572000" imgH="3429000" progId="PowerPoint.Slide.8">
                  <p:embed/>
                </p:oleObj>
              </mc:Choice>
              <mc:Fallback>
                <p:oleObj name="Slide" r:id="rId4" imgW="4572000" imgH="3429000" progId="PowerPoint.Slid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550" y="765175"/>
                        <a:ext cx="6858000" cy="5143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43967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362200"/>
            <a:ext cx="2794000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299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z="800" smtClean="0">
                <a:solidFill>
                  <a:schemeClr val="bg1"/>
                </a:solidFill>
              </a:rPr>
              <a:t>Obese mouse</a:t>
            </a:r>
          </a:p>
        </p:txBody>
      </p:sp>
      <p:pic>
        <p:nvPicPr>
          <p:cNvPr id="55300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905000"/>
            <a:ext cx="5118100" cy="369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8044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figure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9475" y="1524000"/>
            <a:ext cx="4327525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609600"/>
            <a:ext cx="7772400" cy="609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GB" altLang="en-US" smtClean="0"/>
              <a:t>Leptin deficiency before and after treatment</a:t>
            </a:r>
          </a:p>
        </p:txBody>
      </p:sp>
    </p:spTree>
    <p:extLst>
      <p:ext uri="{BB962C8B-B14F-4D97-AF65-F5344CB8AC3E}">
        <p14:creationId xmlns:p14="http://schemas.microsoft.com/office/powerpoint/2010/main" val="4150895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z="4000" smtClean="0"/>
              <a:t>FTO gene in mice - Fused toes, too?</a:t>
            </a:r>
          </a:p>
        </p:txBody>
      </p:sp>
      <p:pic>
        <p:nvPicPr>
          <p:cNvPr id="58371" name="Picture 3" descr="Mickey-Mous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775" y="1628775"/>
            <a:ext cx="3648075" cy="417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5608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11188" y="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GB" altLang="en-US" smtClean="0"/>
              <a:t>Genotype and fat risk at FTO locus</a:t>
            </a:r>
            <a:endParaRPr lang="en-US" altLang="en-US" smtClean="0"/>
          </a:p>
        </p:txBody>
      </p:sp>
      <p:pic>
        <p:nvPicPr>
          <p:cNvPr id="578563" name="Picture 3"/>
          <p:cNvPicPr>
            <a:picLocks noChangeAspect="1" noChangeArrowheads="1"/>
          </p:cNvPicPr>
          <p:nvPr/>
        </p:nvPicPr>
        <p:blipFill rotWithShape="1">
          <a:blip r:embed="rId3" cstate="print"/>
          <a:srcRect r="50000"/>
          <a:stretch/>
        </p:blipFill>
        <p:spPr bwMode="auto">
          <a:xfrm>
            <a:off x="1907704" y="1052736"/>
            <a:ext cx="5426869" cy="5676900"/>
          </a:xfrm>
          <a:prstGeom prst="rect">
            <a:avLst/>
          </a:prstGeom>
          <a:solidFill>
            <a:schemeClr val="accent2"/>
          </a:solidFill>
          <a:ln w="25400">
            <a:solidFill>
              <a:schemeClr val="accent1"/>
            </a:solidFill>
          </a:ln>
          <a:effectLst>
            <a:outerShdw blurRad="228600" sx="102000" sy="102000" algn="ctr" rotWithShape="0">
              <a:prstClr val="black">
                <a:alpha val="28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440206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AutoShape 2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19" name="AutoShape 3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828800" y="36195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0" name="AutoShape 4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314450" y="171450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1" name="AutoShape 5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2003425" y="3181350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2" name="AutoShape 6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577975" y="2154238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3" name="AutoShape 7" descr="Figure 4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-1836738" y="-1839913"/>
            <a:ext cx="10980738" cy="8385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pic>
        <p:nvPicPr>
          <p:cNvPr id="60424" name="Picture 8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010" b="61151"/>
          <a:stretch/>
        </p:blipFill>
        <p:spPr bwMode="auto">
          <a:xfrm>
            <a:off x="1019822" y="1215917"/>
            <a:ext cx="6936554" cy="5016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5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mtClean="0"/>
              <a:t>FTO gene expressed in brain</a:t>
            </a:r>
          </a:p>
        </p:txBody>
      </p:sp>
    </p:spTree>
    <p:extLst>
      <p:ext uri="{BB962C8B-B14F-4D97-AF65-F5344CB8AC3E}">
        <p14:creationId xmlns:p14="http://schemas.microsoft.com/office/powerpoint/2010/main" val="755657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img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620713"/>
            <a:ext cx="6291262" cy="471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70151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404813"/>
            <a:ext cx="5832475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228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21507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08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09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0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1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2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3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4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5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6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7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8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9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0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1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2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3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4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5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6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7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8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9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30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157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31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2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3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4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5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6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7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8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9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0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41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157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42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3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4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5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6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7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8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9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0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1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2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3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4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5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56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156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57" name="Text Box 12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1558" name="Text Box 136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1559" name="Rectangle 13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0" name="Rectangle 138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1" name="Rectangle 139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2" name="Rectangle 140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4317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3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4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5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2597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8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9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0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1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2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3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4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5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6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7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8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09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10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611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5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5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6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2595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6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6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6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257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257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2587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88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89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0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1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2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3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2594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2580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22581" name="Text Box 136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2582" name="Text Box 153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2583" name="Rectangle 154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4" name="Rectangle 155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5" name="Rectangle 156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6" name="Rectangle 157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763572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5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2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3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4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5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6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7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8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69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0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1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2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3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4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5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6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577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362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3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578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79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0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1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2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3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4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5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6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8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588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361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2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589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0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3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59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360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3603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361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361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3604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23605" name="Text Box 142"/>
          <p:cNvSpPr txBox="1">
            <a:spLocks noChangeArrowheads="1"/>
          </p:cNvSpPr>
          <p:nvPr/>
        </p:nvSpPr>
        <p:spPr bwMode="auto">
          <a:xfrm>
            <a:off x="2119313" y="1200150"/>
            <a:ext cx="4973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3606" name="Text Box 159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3607" name="Rectangle 16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08" name="Rectangle 161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09" name="Rectangle 162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610" name="Rectangle 163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630375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7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3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4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8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89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0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1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2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3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4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5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6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7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8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599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0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01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464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5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02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3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4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5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6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7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8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09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0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1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12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464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13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4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5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6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7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8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19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0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1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2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3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4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5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4626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4627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463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3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464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4628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24629" name="Text Box 141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4630" name="Text Box 158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4631" name="Rectangle 15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2" name="Rectangle 160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3" name="Rectangle 161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634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16444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myriadlives.files.wordpress.com/2012/07/the-tree-of-knowledge-of-good-and-evil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9834" y="1484785"/>
            <a:ext cx="2504331" cy="3238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i="1" dirty="0" smtClean="0"/>
              <a:t>The Serpent’s Promise</a:t>
            </a:r>
            <a:endParaRPr lang="en-GB" i="1" dirty="0"/>
          </a:p>
        </p:txBody>
      </p:sp>
      <p:sp>
        <p:nvSpPr>
          <p:cNvPr id="5" name="Rectangle 4"/>
          <p:cNvSpPr/>
          <p:nvPr/>
        </p:nvSpPr>
        <p:spPr>
          <a:xfrm>
            <a:off x="2286000" y="2967335"/>
            <a:ext cx="4572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GB" i="1" dirty="0" smtClean="0"/>
          </a:p>
          <a:p>
            <a:endParaRPr lang="en-GB" i="1" dirty="0"/>
          </a:p>
          <a:p>
            <a:endParaRPr lang="en-GB" i="1" dirty="0" smtClean="0"/>
          </a:p>
          <a:p>
            <a:endParaRPr lang="en-GB" i="1" dirty="0"/>
          </a:p>
          <a:p>
            <a:endParaRPr lang="en-GB" i="1" dirty="0" smtClean="0"/>
          </a:p>
          <a:p>
            <a:endParaRPr lang="en-GB" i="1" dirty="0"/>
          </a:p>
          <a:p>
            <a:endParaRPr lang="en-GB" i="1" dirty="0" smtClean="0"/>
          </a:p>
          <a:p>
            <a:r>
              <a:rPr lang="en-GB" i="1" dirty="0" smtClean="0"/>
              <a:t>“</a:t>
            </a:r>
            <a:r>
              <a:rPr lang="en-GB" i="1" dirty="0"/>
              <a:t>Eritis sicut Deus: scientes bonum et malum</a:t>
            </a:r>
            <a:r>
              <a:rPr lang="en-GB" i="1" dirty="0" smtClean="0"/>
              <a:t>”</a:t>
            </a:r>
            <a:endParaRPr lang="en-GB" dirty="0" smtClean="0"/>
          </a:p>
          <a:p>
            <a:endParaRPr lang="en-GB" dirty="0"/>
          </a:p>
          <a:p>
            <a:r>
              <a:rPr lang="en-GB" dirty="0" smtClean="0"/>
              <a:t>‘In </a:t>
            </a:r>
            <a:r>
              <a:rPr lang="en-GB" dirty="0"/>
              <a:t>the day ye eat thereof, then your eyes shall be opened, and ye shall be as gods, knowing good and evil’</a:t>
            </a:r>
          </a:p>
        </p:txBody>
      </p:sp>
    </p:spTree>
    <p:extLst>
      <p:ext uri="{BB962C8B-B14F-4D97-AF65-F5344CB8AC3E}">
        <p14:creationId xmlns:p14="http://schemas.microsoft.com/office/powerpoint/2010/main" val="1260241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reeform 2053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3" name="Freeform 2054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4" name="Freeform 2055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5" name="Freeform 2056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6" name="Freeform 2057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7" name="Freeform 2058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8" name="Freeform 2059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09" name="Freeform 206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0" name="Freeform 2061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1" name="Freeform 2062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2" name="Freeform 2063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3" name="Freeform 2064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4" name="Freeform 2065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5" name="Freeform 2066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6" name="Freeform 2067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7" name="Freeform 2068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8" name="Freeform 2069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19" name="Freeform 2070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0" name="Freeform 207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1" name="Freeform 2072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2" name="Freeform 2073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3" name="Freeform 2074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4" name="Freeform 2075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25" name="Group 2076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5669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0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1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2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3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4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5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6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7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8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79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0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1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2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83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26" name="Freeform 2092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7" name="Freeform 209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8" name="Freeform 2094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29" name="Freeform 2095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0" name="Freeform 2096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1" name="Freeform 2097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2" name="Freeform 2098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3" name="Freeform 2099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4" name="Freeform 2100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5" name="Freeform 2101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36" name="Group 2102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5667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8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37" name="Freeform 210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8" name="Freeform 210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39" name="Freeform 210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0" name="Freeform 210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1" name="Freeform 210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2" name="Freeform 211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3" name="Freeform 211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4" name="Freeform 211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5" name="Freeform 211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6" name="Freeform 211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7" name="Freeform 211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8" name="Freeform 211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49" name="Freeform 211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5650" name="Freeform 211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5651" name="Group 211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5659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0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1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2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3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4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5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5666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5652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25653" name="Text Box 218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5654" name="Text Box 221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5655" name="Rectangle 221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6" name="Rectangle 221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7" name="Rectangle 221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5658" name="Rectangle 2214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31801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reeform 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7" name="Freeform 6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8" name="Freeform 7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29" name="Freeform 8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0" name="Freeform 9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1" name="Freeform 10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2" name="Freeform 11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3" name="Freeform 12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4" name="Freeform 13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5" name="Freeform 14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6" name="Freeform 15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7" name="Freeform 16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8" name="Freeform 17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39" name="Freeform 18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0" name="Freeform 19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1" name="Freeform 20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2" name="Freeform 21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3" name="Freeform 22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4" name="Freeform 23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5" name="Freeform 24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6" name="Freeform 25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7" name="Freeform 26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8" name="Freeform 27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49" name="Freeform 28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6650" name="Group 130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28" y="2532"/>
            <a:chExt cx="1266" cy="876"/>
          </a:xfrm>
        </p:grpSpPr>
        <p:sp>
          <p:nvSpPr>
            <p:cNvPr id="26693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9681 w 188"/>
                <a:gd name="T1" fmla="*/ 17492 h 160"/>
                <a:gd name="T2" fmla="*/ 17867 w 188"/>
                <a:gd name="T3" fmla="*/ 22601 h 160"/>
                <a:gd name="T4" fmla="*/ 12360 w 188"/>
                <a:gd name="T5" fmla="*/ 28256 h 160"/>
                <a:gd name="T6" fmla="*/ 11018 w 188"/>
                <a:gd name="T7" fmla="*/ 24336 h 160"/>
                <a:gd name="T8" fmla="*/ 3488 w 188"/>
                <a:gd name="T9" fmla="*/ 31064 h 160"/>
                <a:gd name="T10" fmla="*/ 7530 w 188"/>
                <a:gd name="T11" fmla="*/ 36148 h 160"/>
                <a:gd name="T12" fmla="*/ 18548 w 188"/>
                <a:gd name="T13" fmla="*/ 34413 h 160"/>
                <a:gd name="T14" fmla="*/ 15193 w 188"/>
                <a:gd name="T15" fmla="*/ 41828 h 160"/>
                <a:gd name="T16" fmla="*/ 12360 w 188"/>
                <a:gd name="T17" fmla="*/ 44606 h 160"/>
                <a:gd name="T18" fmla="*/ 6849 w 188"/>
                <a:gd name="T19" fmla="*/ 46342 h 160"/>
                <a:gd name="T20" fmla="*/ 4170 w 188"/>
                <a:gd name="T21" fmla="*/ 55375 h 160"/>
                <a:gd name="T22" fmla="*/ 7530 w 188"/>
                <a:gd name="T23" fmla="*/ 60484 h 160"/>
                <a:gd name="T24" fmla="*/ 15193 w 188"/>
                <a:gd name="T25" fmla="*/ 63263 h 160"/>
                <a:gd name="T26" fmla="*/ 15193 w 188"/>
                <a:gd name="T27" fmla="*/ 67782 h 160"/>
                <a:gd name="T28" fmla="*/ 24060 w 188"/>
                <a:gd name="T29" fmla="*/ 69513 h 160"/>
                <a:gd name="T30" fmla="*/ 28890 w 188"/>
                <a:gd name="T31" fmla="*/ 70561 h 160"/>
                <a:gd name="T32" fmla="*/ 20018 w 188"/>
                <a:gd name="T33" fmla="*/ 79589 h 160"/>
                <a:gd name="T34" fmla="*/ 13041 w 188"/>
                <a:gd name="T35" fmla="*/ 83060 h 160"/>
                <a:gd name="T36" fmla="*/ 2018 w 188"/>
                <a:gd name="T37" fmla="*/ 87575 h 160"/>
                <a:gd name="T38" fmla="*/ 2018 w 188"/>
                <a:gd name="T39" fmla="*/ 90358 h 160"/>
                <a:gd name="T40" fmla="*/ 20018 w 188"/>
                <a:gd name="T41" fmla="*/ 84108 h 160"/>
                <a:gd name="T42" fmla="*/ 42741 w 188"/>
                <a:gd name="T43" fmla="*/ 67782 h 160"/>
                <a:gd name="T44" fmla="*/ 40589 w 188"/>
                <a:gd name="T45" fmla="*/ 66047 h 160"/>
                <a:gd name="T46" fmla="*/ 52950 w 188"/>
                <a:gd name="T47" fmla="*/ 53640 h 160"/>
                <a:gd name="T48" fmla="*/ 49589 w 188"/>
                <a:gd name="T49" fmla="*/ 56989 h 160"/>
                <a:gd name="T50" fmla="*/ 50271 w 188"/>
                <a:gd name="T51" fmla="*/ 61527 h 160"/>
                <a:gd name="T52" fmla="*/ 49589 w 188"/>
                <a:gd name="T53" fmla="*/ 64428 h 160"/>
                <a:gd name="T54" fmla="*/ 59271 w 188"/>
                <a:gd name="T55" fmla="*/ 59889 h 160"/>
                <a:gd name="T56" fmla="*/ 59271 w 188"/>
                <a:gd name="T57" fmla="*/ 55375 h 160"/>
                <a:gd name="T58" fmla="*/ 73649 w 188"/>
                <a:gd name="T59" fmla="*/ 58154 h 160"/>
                <a:gd name="T60" fmla="*/ 83335 w 188"/>
                <a:gd name="T61" fmla="*/ 56989 h 160"/>
                <a:gd name="T62" fmla="*/ 99865 w 188"/>
                <a:gd name="T63" fmla="*/ 61527 h 160"/>
                <a:gd name="T64" fmla="*/ 105372 w 188"/>
                <a:gd name="T65" fmla="*/ 67212 h 160"/>
                <a:gd name="T66" fmla="*/ 114244 w 188"/>
                <a:gd name="T67" fmla="*/ 72296 h 160"/>
                <a:gd name="T68" fmla="*/ 129436 w 188"/>
                <a:gd name="T69" fmla="*/ 73461 h 160"/>
                <a:gd name="T70" fmla="*/ 127413 w 188"/>
                <a:gd name="T71" fmla="*/ 66047 h 160"/>
                <a:gd name="T72" fmla="*/ 121220 w 188"/>
                <a:gd name="T73" fmla="*/ 64998 h 160"/>
                <a:gd name="T74" fmla="*/ 112220 w 188"/>
                <a:gd name="T75" fmla="*/ 59889 h 160"/>
                <a:gd name="T76" fmla="*/ 101202 w 188"/>
                <a:gd name="T77" fmla="*/ 53640 h 160"/>
                <a:gd name="T78" fmla="*/ 97027 w 188"/>
                <a:gd name="T79" fmla="*/ 58154 h 160"/>
                <a:gd name="T80" fmla="*/ 88842 w 188"/>
                <a:gd name="T81" fmla="*/ 52475 h 160"/>
                <a:gd name="T82" fmla="*/ 80498 w 188"/>
                <a:gd name="T83" fmla="*/ 45177 h 160"/>
                <a:gd name="T84" fmla="*/ 70161 w 188"/>
                <a:gd name="T85" fmla="*/ 11812 h 160"/>
                <a:gd name="T86" fmla="*/ 61950 w 188"/>
                <a:gd name="T87" fmla="*/ 2779 h 160"/>
                <a:gd name="T88" fmla="*/ 47438 w 188"/>
                <a:gd name="T89" fmla="*/ 2779 h 160"/>
                <a:gd name="T90" fmla="*/ 40589 w 188"/>
                <a:gd name="T91" fmla="*/ 2779 h 160"/>
                <a:gd name="T92" fmla="*/ 31041 w 188"/>
                <a:gd name="T93" fmla="*/ 0 h 160"/>
                <a:gd name="T94" fmla="*/ 24060 w 188"/>
                <a:gd name="T95" fmla="*/ 2330 h 160"/>
                <a:gd name="T96" fmla="*/ 16530 w 188"/>
                <a:gd name="T97" fmla="*/ 7298 h 160"/>
                <a:gd name="T98" fmla="*/ 13041 w 188"/>
                <a:gd name="T99" fmla="*/ 11812 h 160"/>
                <a:gd name="T100" fmla="*/ 6849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4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5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4804 w 9"/>
                <a:gd name="T1" fmla="*/ 0 h 6"/>
                <a:gd name="T2" fmla="*/ 2663 w 9"/>
                <a:gd name="T3" fmla="*/ 0 h 6"/>
                <a:gd name="T4" fmla="*/ 2014 w 9"/>
                <a:gd name="T5" fmla="*/ 625 h 6"/>
                <a:gd name="T6" fmla="*/ 2014 w 9"/>
                <a:gd name="T7" fmla="*/ 625 h 6"/>
                <a:gd name="T8" fmla="*/ 2014 w 9"/>
                <a:gd name="T9" fmla="*/ 1250 h 6"/>
                <a:gd name="T10" fmla="*/ 2014 w 9"/>
                <a:gd name="T11" fmla="*/ 1875 h 6"/>
                <a:gd name="T12" fmla="*/ 1334 w 9"/>
                <a:gd name="T13" fmla="*/ 1875 h 6"/>
                <a:gd name="T14" fmla="*/ 1334 w 9"/>
                <a:gd name="T15" fmla="*/ 1875 h 6"/>
                <a:gd name="T16" fmla="*/ 680 w 9"/>
                <a:gd name="T17" fmla="*/ 1875 h 6"/>
                <a:gd name="T18" fmla="*/ 680 w 9"/>
                <a:gd name="T19" fmla="*/ 2500 h 6"/>
                <a:gd name="T20" fmla="*/ 680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680 w 9"/>
                <a:gd name="T39" fmla="*/ 3750 h 6"/>
                <a:gd name="T40" fmla="*/ 1334 w 9"/>
                <a:gd name="T41" fmla="*/ 3750 h 6"/>
                <a:gd name="T42" fmla="*/ 2014 w 9"/>
                <a:gd name="T43" fmla="*/ 3125 h 6"/>
                <a:gd name="T44" fmla="*/ 4130 w 9"/>
                <a:gd name="T45" fmla="*/ 1875 h 6"/>
                <a:gd name="T46" fmla="*/ 4804 w 9"/>
                <a:gd name="T47" fmla="*/ 1250 h 6"/>
                <a:gd name="T48" fmla="*/ 5484 w 9"/>
                <a:gd name="T49" fmla="*/ 1250 h 6"/>
                <a:gd name="T50" fmla="*/ 6138 w 9"/>
                <a:gd name="T51" fmla="*/ 625 h 6"/>
                <a:gd name="T52" fmla="*/ 6138 w 9"/>
                <a:gd name="T53" fmla="*/ 625 h 6"/>
                <a:gd name="T54" fmla="*/ 6138 w 9"/>
                <a:gd name="T55" fmla="*/ 625 h 6"/>
                <a:gd name="T56" fmla="*/ 5484 w 9"/>
                <a:gd name="T57" fmla="*/ 0 h 6"/>
                <a:gd name="T58" fmla="*/ 5484 w 9"/>
                <a:gd name="T59" fmla="*/ 0 h 6"/>
                <a:gd name="T60" fmla="*/ 5484 w 9"/>
                <a:gd name="T61" fmla="*/ 0 h 6"/>
                <a:gd name="T62" fmla="*/ 5484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6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5484 w 9"/>
                <a:gd name="T1" fmla="*/ 1724 h 7"/>
                <a:gd name="T2" fmla="*/ 5484 w 9"/>
                <a:gd name="T3" fmla="*/ 568 h 7"/>
                <a:gd name="T4" fmla="*/ 3476 w 9"/>
                <a:gd name="T5" fmla="*/ 1724 h 7"/>
                <a:gd name="T6" fmla="*/ 2663 w 9"/>
                <a:gd name="T7" fmla="*/ 2171 h 7"/>
                <a:gd name="T8" fmla="*/ 2663 w 9"/>
                <a:gd name="T9" fmla="*/ 2171 h 7"/>
                <a:gd name="T10" fmla="*/ 1334 w 9"/>
                <a:gd name="T11" fmla="*/ 2759 h 7"/>
                <a:gd name="T12" fmla="*/ 680 w 9"/>
                <a:gd name="T13" fmla="*/ 3327 h 7"/>
                <a:gd name="T14" fmla="*/ 0 w 9"/>
                <a:gd name="T15" fmla="*/ 3327 h 7"/>
                <a:gd name="T16" fmla="*/ 1334 w 9"/>
                <a:gd name="T17" fmla="*/ 3327 h 7"/>
                <a:gd name="T18" fmla="*/ 2014 w 9"/>
                <a:gd name="T19" fmla="*/ 2759 h 7"/>
                <a:gd name="T20" fmla="*/ 4130 w 9"/>
                <a:gd name="T21" fmla="*/ 2171 h 7"/>
                <a:gd name="T22" fmla="*/ 5484 w 9"/>
                <a:gd name="T23" fmla="*/ 1724 h 7"/>
                <a:gd name="T24" fmla="*/ 5484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7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5515 w 8"/>
                <a:gd name="T1" fmla="*/ 1121 h 6"/>
                <a:gd name="T2" fmla="*/ 5515 w 8"/>
                <a:gd name="T3" fmla="*/ 561 h 6"/>
                <a:gd name="T4" fmla="*/ 5515 w 8"/>
                <a:gd name="T5" fmla="*/ 561 h 6"/>
                <a:gd name="T6" fmla="*/ 5515 w 8"/>
                <a:gd name="T7" fmla="*/ 0 h 6"/>
                <a:gd name="T8" fmla="*/ 5515 w 8"/>
                <a:gd name="T9" fmla="*/ 0 h 6"/>
                <a:gd name="T10" fmla="*/ 5515 w 8"/>
                <a:gd name="T11" fmla="*/ 0 h 6"/>
                <a:gd name="T12" fmla="*/ 5515 w 8"/>
                <a:gd name="T13" fmla="*/ 0 h 6"/>
                <a:gd name="T14" fmla="*/ 5515 w 8"/>
                <a:gd name="T15" fmla="*/ 0 h 6"/>
                <a:gd name="T16" fmla="*/ 5515 w 8"/>
                <a:gd name="T17" fmla="*/ 0 h 6"/>
                <a:gd name="T18" fmla="*/ 5515 w 8"/>
                <a:gd name="T19" fmla="*/ 0 h 6"/>
                <a:gd name="T20" fmla="*/ 4833 w 8"/>
                <a:gd name="T21" fmla="*/ 0 h 6"/>
                <a:gd name="T22" fmla="*/ 4833 w 8"/>
                <a:gd name="T23" fmla="*/ 0 h 6"/>
                <a:gd name="T24" fmla="*/ 4177 w 8"/>
                <a:gd name="T25" fmla="*/ 0 h 6"/>
                <a:gd name="T26" fmla="*/ 3495 w 8"/>
                <a:gd name="T27" fmla="*/ 561 h 6"/>
                <a:gd name="T28" fmla="*/ 3495 w 8"/>
                <a:gd name="T29" fmla="*/ 1121 h 6"/>
                <a:gd name="T30" fmla="*/ 3495 w 8"/>
                <a:gd name="T31" fmla="*/ 1121 h 6"/>
                <a:gd name="T32" fmla="*/ 2839 w 8"/>
                <a:gd name="T33" fmla="*/ 1121 h 6"/>
                <a:gd name="T34" fmla="*/ 2839 w 8"/>
                <a:gd name="T35" fmla="*/ 1121 h 6"/>
                <a:gd name="T36" fmla="*/ 2839 w 8"/>
                <a:gd name="T37" fmla="*/ 1121 h 6"/>
                <a:gd name="T38" fmla="*/ 2839 w 8"/>
                <a:gd name="T39" fmla="*/ 1682 h 6"/>
                <a:gd name="T40" fmla="*/ 2839 w 8"/>
                <a:gd name="T41" fmla="*/ 1682 h 6"/>
                <a:gd name="T42" fmla="*/ 2839 w 8"/>
                <a:gd name="T43" fmla="*/ 1682 h 6"/>
                <a:gd name="T44" fmla="*/ 2839 w 8"/>
                <a:gd name="T45" fmla="*/ 1682 h 6"/>
                <a:gd name="T46" fmla="*/ 1338 w 8"/>
                <a:gd name="T47" fmla="*/ 2151 h 6"/>
                <a:gd name="T48" fmla="*/ 1338 w 8"/>
                <a:gd name="T49" fmla="*/ 2151 h 6"/>
                <a:gd name="T50" fmla="*/ 1338 w 8"/>
                <a:gd name="T51" fmla="*/ 2151 h 6"/>
                <a:gd name="T52" fmla="*/ 1338 w 8"/>
                <a:gd name="T53" fmla="*/ 2151 h 6"/>
                <a:gd name="T54" fmla="*/ 682 w 8"/>
                <a:gd name="T55" fmla="*/ 2151 h 6"/>
                <a:gd name="T56" fmla="*/ 682 w 8"/>
                <a:gd name="T57" fmla="*/ 2712 h 6"/>
                <a:gd name="T58" fmla="*/ 682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682 w 8"/>
                <a:gd name="T67" fmla="*/ 3272 h 6"/>
                <a:gd name="T68" fmla="*/ 682 w 8"/>
                <a:gd name="T69" fmla="*/ 3272 h 6"/>
                <a:gd name="T70" fmla="*/ 682 w 8"/>
                <a:gd name="T71" fmla="*/ 3272 h 6"/>
                <a:gd name="T72" fmla="*/ 682 w 8"/>
                <a:gd name="T73" fmla="*/ 3272 h 6"/>
                <a:gd name="T74" fmla="*/ 1338 w 8"/>
                <a:gd name="T75" fmla="*/ 2712 h 6"/>
                <a:gd name="T76" fmla="*/ 1338 w 8"/>
                <a:gd name="T77" fmla="*/ 2712 h 6"/>
                <a:gd name="T78" fmla="*/ 2024 w 8"/>
                <a:gd name="T79" fmla="*/ 2712 h 6"/>
                <a:gd name="T80" fmla="*/ 2024 w 8"/>
                <a:gd name="T81" fmla="*/ 2151 h 6"/>
                <a:gd name="T82" fmla="*/ 2024 w 8"/>
                <a:gd name="T83" fmla="*/ 2151 h 6"/>
                <a:gd name="T84" fmla="*/ 3495 w 8"/>
                <a:gd name="T85" fmla="*/ 2151 h 6"/>
                <a:gd name="T86" fmla="*/ 3495 w 8"/>
                <a:gd name="T87" fmla="*/ 1682 h 6"/>
                <a:gd name="T88" fmla="*/ 4177 w 8"/>
                <a:gd name="T89" fmla="*/ 1682 h 6"/>
                <a:gd name="T90" fmla="*/ 4833 w 8"/>
                <a:gd name="T91" fmla="*/ 1682 h 6"/>
                <a:gd name="T92" fmla="*/ 4833 w 8"/>
                <a:gd name="T93" fmla="*/ 1121 h 6"/>
                <a:gd name="T94" fmla="*/ 4833 w 8"/>
                <a:gd name="T95" fmla="*/ 1121 h 6"/>
                <a:gd name="T96" fmla="*/ 5515 w 8"/>
                <a:gd name="T97" fmla="*/ 1121 h 6"/>
                <a:gd name="T98" fmla="*/ 5515 w 8"/>
                <a:gd name="T99" fmla="*/ 1121 h 6"/>
                <a:gd name="T100" fmla="*/ 5515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8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256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25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9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256 w 1"/>
                <a:gd name="T1" fmla="*/ 0 h 1"/>
                <a:gd name="T2" fmla="*/ 256 w 1"/>
                <a:gd name="T3" fmla="*/ 0 h 1"/>
                <a:gd name="T4" fmla="*/ 256 w 1"/>
                <a:gd name="T5" fmla="*/ 0 h 1"/>
                <a:gd name="T6" fmla="*/ 256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256 w 1"/>
                <a:gd name="T27" fmla="*/ 625 h 1"/>
                <a:gd name="T28" fmla="*/ 256 w 1"/>
                <a:gd name="T29" fmla="*/ 0 h 1"/>
                <a:gd name="T30" fmla="*/ 256 w 1"/>
                <a:gd name="T31" fmla="*/ 0 h 1"/>
                <a:gd name="T32" fmla="*/ 256 w 1"/>
                <a:gd name="T33" fmla="*/ 0 h 1"/>
                <a:gd name="T34" fmla="*/ 256 w 1"/>
                <a:gd name="T35" fmla="*/ 0 h 1"/>
                <a:gd name="T36" fmla="*/ 256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0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1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1250 w 3"/>
                <a:gd name="T1" fmla="*/ 0 h 2"/>
                <a:gd name="T2" fmla="*/ 1250 w 3"/>
                <a:gd name="T3" fmla="*/ 0 h 2"/>
                <a:gd name="T4" fmla="*/ 1250 w 3"/>
                <a:gd name="T5" fmla="*/ 0 h 2"/>
                <a:gd name="T6" fmla="*/ 1250 w 3"/>
                <a:gd name="T7" fmla="*/ 0 h 2"/>
                <a:gd name="T8" fmla="*/ 1875 w 3"/>
                <a:gd name="T9" fmla="*/ 0 h 2"/>
                <a:gd name="T10" fmla="*/ 1875 w 3"/>
                <a:gd name="T11" fmla="*/ 0 h 2"/>
                <a:gd name="T12" fmla="*/ 1875 w 3"/>
                <a:gd name="T13" fmla="*/ 0 h 2"/>
                <a:gd name="T14" fmla="*/ 1875 w 3"/>
                <a:gd name="T15" fmla="*/ 0 h 2"/>
                <a:gd name="T16" fmla="*/ 1875 w 3"/>
                <a:gd name="T17" fmla="*/ 0 h 2"/>
                <a:gd name="T18" fmla="*/ 1875 w 3"/>
                <a:gd name="T19" fmla="*/ 0 h 2"/>
                <a:gd name="T20" fmla="*/ 1875 w 3"/>
                <a:gd name="T21" fmla="*/ 0 h 2"/>
                <a:gd name="T22" fmla="*/ 1250 w 3"/>
                <a:gd name="T23" fmla="*/ 0 h 2"/>
                <a:gd name="T24" fmla="*/ 1250 w 3"/>
                <a:gd name="T25" fmla="*/ 446 h 2"/>
                <a:gd name="T26" fmla="*/ 1875 w 3"/>
                <a:gd name="T27" fmla="*/ 446 h 2"/>
                <a:gd name="T28" fmla="*/ 1875 w 3"/>
                <a:gd name="T29" fmla="*/ 446 h 2"/>
                <a:gd name="T30" fmla="*/ 1875 w 3"/>
                <a:gd name="T31" fmla="*/ 446 h 2"/>
                <a:gd name="T32" fmla="*/ 1250 w 3"/>
                <a:gd name="T33" fmla="*/ 446 h 2"/>
                <a:gd name="T34" fmla="*/ 1250 w 3"/>
                <a:gd name="T35" fmla="*/ 446 h 2"/>
                <a:gd name="T36" fmla="*/ 1250 w 3"/>
                <a:gd name="T37" fmla="*/ 446 h 2"/>
                <a:gd name="T38" fmla="*/ 1250 w 3"/>
                <a:gd name="T39" fmla="*/ 446 h 2"/>
                <a:gd name="T40" fmla="*/ 1250 w 3"/>
                <a:gd name="T41" fmla="*/ 446 h 2"/>
                <a:gd name="T42" fmla="*/ 625 w 3"/>
                <a:gd name="T43" fmla="*/ 810 h 2"/>
                <a:gd name="T44" fmla="*/ 625 w 3"/>
                <a:gd name="T45" fmla="*/ 810 h 2"/>
                <a:gd name="T46" fmla="*/ 625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625 w 3"/>
                <a:gd name="T55" fmla="*/ 446 h 2"/>
                <a:gd name="T56" fmla="*/ 625 w 3"/>
                <a:gd name="T57" fmla="*/ 446 h 2"/>
                <a:gd name="T58" fmla="*/ 625 w 3"/>
                <a:gd name="T59" fmla="*/ 446 h 2"/>
                <a:gd name="T60" fmla="*/ 625 w 3"/>
                <a:gd name="T61" fmla="*/ 0 h 2"/>
                <a:gd name="T62" fmla="*/ 1250 w 3"/>
                <a:gd name="T63" fmla="*/ 0 h 2"/>
                <a:gd name="T64" fmla="*/ 1250 w 3"/>
                <a:gd name="T65" fmla="*/ 0 h 2"/>
                <a:gd name="T66" fmla="*/ 1250 w 3"/>
                <a:gd name="T67" fmla="*/ 0 h 2"/>
                <a:gd name="T68" fmla="*/ 1250 w 3"/>
                <a:gd name="T69" fmla="*/ 0 h 2"/>
                <a:gd name="T70" fmla="*/ 1250 w 3"/>
                <a:gd name="T71" fmla="*/ 0 h 2"/>
                <a:gd name="T72" fmla="*/ 1250 w 3"/>
                <a:gd name="T73" fmla="*/ 0 h 2"/>
                <a:gd name="T74" fmla="*/ 1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2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1875 w 4"/>
                <a:gd name="T1" fmla="*/ 625 h 2"/>
                <a:gd name="T2" fmla="*/ 1875 w 4"/>
                <a:gd name="T3" fmla="*/ 0 h 2"/>
                <a:gd name="T4" fmla="*/ 2500 w 4"/>
                <a:gd name="T5" fmla="*/ 0 h 2"/>
                <a:gd name="T6" fmla="*/ 2500 w 4"/>
                <a:gd name="T7" fmla="*/ 625 h 2"/>
                <a:gd name="T8" fmla="*/ 625 w 4"/>
                <a:gd name="T9" fmla="*/ 1250 h 2"/>
                <a:gd name="T10" fmla="*/ 1875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3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4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5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6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2416 w 3"/>
                <a:gd name="T1" fmla="*/ 1875 h 3"/>
                <a:gd name="T2" fmla="*/ 2416 w 3"/>
                <a:gd name="T3" fmla="*/ 1875 h 3"/>
                <a:gd name="T4" fmla="*/ 2416 w 3"/>
                <a:gd name="T5" fmla="*/ 1875 h 3"/>
                <a:gd name="T6" fmla="*/ 2416 w 3"/>
                <a:gd name="T7" fmla="*/ 1875 h 3"/>
                <a:gd name="T8" fmla="*/ 2416 w 3"/>
                <a:gd name="T9" fmla="*/ 1875 h 3"/>
                <a:gd name="T10" fmla="*/ 2416 w 3"/>
                <a:gd name="T11" fmla="*/ 1875 h 3"/>
                <a:gd name="T12" fmla="*/ 1680 w 3"/>
                <a:gd name="T13" fmla="*/ 1250 h 3"/>
                <a:gd name="T14" fmla="*/ 768 w 3"/>
                <a:gd name="T15" fmla="*/ 625 h 3"/>
                <a:gd name="T16" fmla="*/ 768 w 3"/>
                <a:gd name="T17" fmla="*/ 625 h 3"/>
                <a:gd name="T18" fmla="*/ 768 w 3"/>
                <a:gd name="T19" fmla="*/ 625 h 3"/>
                <a:gd name="T20" fmla="*/ 768 w 3"/>
                <a:gd name="T21" fmla="*/ 625 h 3"/>
                <a:gd name="T22" fmla="*/ 768 w 3"/>
                <a:gd name="T23" fmla="*/ 625 h 3"/>
                <a:gd name="T24" fmla="*/ 768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768 w 3"/>
                <a:gd name="T49" fmla="*/ 625 h 3"/>
                <a:gd name="T50" fmla="*/ 768 w 3"/>
                <a:gd name="T51" fmla="*/ 1250 h 3"/>
                <a:gd name="T52" fmla="*/ 768 w 3"/>
                <a:gd name="T53" fmla="*/ 1250 h 3"/>
                <a:gd name="T54" fmla="*/ 1680 w 3"/>
                <a:gd name="T55" fmla="*/ 1875 h 3"/>
                <a:gd name="T56" fmla="*/ 1680 w 3"/>
                <a:gd name="T57" fmla="*/ 1875 h 3"/>
                <a:gd name="T58" fmla="*/ 2416 w 3"/>
                <a:gd name="T59" fmla="*/ 1875 h 3"/>
                <a:gd name="T60" fmla="*/ 2416 w 3"/>
                <a:gd name="T61" fmla="*/ 1875 h 3"/>
                <a:gd name="T62" fmla="*/ 2416 w 3"/>
                <a:gd name="T63" fmla="*/ 1875 h 3"/>
                <a:gd name="T64" fmla="*/ 2416 w 3"/>
                <a:gd name="T65" fmla="*/ 1875 h 3"/>
                <a:gd name="T66" fmla="*/ 2416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07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625 w 4"/>
                <a:gd name="T5" fmla="*/ 0 h 2"/>
                <a:gd name="T6" fmla="*/ 625 w 4"/>
                <a:gd name="T7" fmla="*/ 0 h 2"/>
                <a:gd name="T8" fmla="*/ 1250 w 4"/>
                <a:gd name="T9" fmla="*/ 0 h 2"/>
                <a:gd name="T10" fmla="*/ 1875 w 4"/>
                <a:gd name="T11" fmla="*/ 0 h 2"/>
                <a:gd name="T12" fmla="*/ 1875 w 4"/>
                <a:gd name="T13" fmla="*/ 0 h 2"/>
                <a:gd name="T14" fmla="*/ 1875 w 4"/>
                <a:gd name="T15" fmla="*/ 0 h 2"/>
                <a:gd name="T16" fmla="*/ 1875 w 4"/>
                <a:gd name="T17" fmla="*/ 625 h 2"/>
                <a:gd name="T18" fmla="*/ 2500 w 4"/>
                <a:gd name="T19" fmla="*/ 625 h 2"/>
                <a:gd name="T20" fmla="*/ 2500 w 4"/>
                <a:gd name="T21" fmla="*/ 625 h 2"/>
                <a:gd name="T22" fmla="*/ 2500 w 4"/>
                <a:gd name="T23" fmla="*/ 625 h 2"/>
                <a:gd name="T24" fmla="*/ 2500 w 4"/>
                <a:gd name="T25" fmla="*/ 625 h 2"/>
                <a:gd name="T26" fmla="*/ 2500 w 4"/>
                <a:gd name="T27" fmla="*/ 625 h 2"/>
                <a:gd name="T28" fmla="*/ 2500 w 4"/>
                <a:gd name="T29" fmla="*/ 625 h 2"/>
                <a:gd name="T30" fmla="*/ 2500 w 4"/>
                <a:gd name="T31" fmla="*/ 625 h 2"/>
                <a:gd name="T32" fmla="*/ 2500 w 4"/>
                <a:gd name="T33" fmla="*/ 1250 h 2"/>
                <a:gd name="T34" fmla="*/ 2500 w 4"/>
                <a:gd name="T35" fmla="*/ 1250 h 2"/>
                <a:gd name="T36" fmla="*/ 2500 w 4"/>
                <a:gd name="T37" fmla="*/ 1250 h 2"/>
                <a:gd name="T38" fmla="*/ 2500 w 4"/>
                <a:gd name="T39" fmla="*/ 1250 h 2"/>
                <a:gd name="T40" fmla="*/ 1875 w 4"/>
                <a:gd name="T41" fmla="*/ 625 h 2"/>
                <a:gd name="T42" fmla="*/ 1875 w 4"/>
                <a:gd name="T43" fmla="*/ 625 h 2"/>
                <a:gd name="T44" fmla="*/ 1875 w 4"/>
                <a:gd name="T45" fmla="*/ 1250 h 2"/>
                <a:gd name="T46" fmla="*/ 1875 w 4"/>
                <a:gd name="T47" fmla="*/ 1250 h 2"/>
                <a:gd name="T48" fmla="*/ 1875 w 4"/>
                <a:gd name="T49" fmla="*/ 1250 h 2"/>
                <a:gd name="T50" fmla="*/ 1250 w 4"/>
                <a:gd name="T51" fmla="*/ 1250 h 2"/>
                <a:gd name="T52" fmla="*/ 1250 w 4"/>
                <a:gd name="T53" fmla="*/ 1250 h 2"/>
                <a:gd name="T54" fmla="*/ 1250 w 4"/>
                <a:gd name="T55" fmla="*/ 1250 h 2"/>
                <a:gd name="T56" fmla="*/ 1250 w 4"/>
                <a:gd name="T57" fmla="*/ 1250 h 2"/>
                <a:gd name="T58" fmla="*/ 1250 w 4"/>
                <a:gd name="T59" fmla="*/ 1250 h 2"/>
                <a:gd name="T60" fmla="*/ 1250 w 4"/>
                <a:gd name="T61" fmla="*/ 1250 h 2"/>
                <a:gd name="T62" fmla="*/ 1250 w 4"/>
                <a:gd name="T63" fmla="*/ 1250 h 2"/>
                <a:gd name="T64" fmla="*/ 625 w 4"/>
                <a:gd name="T65" fmla="*/ 1250 h 2"/>
                <a:gd name="T66" fmla="*/ 625 w 4"/>
                <a:gd name="T67" fmla="*/ 1250 h 2"/>
                <a:gd name="T68" fmla="*/ 625 w 4"/>
                <a:gd name="T69" fmla="*/ 625 h 2"/>
                <a:gd name="T70" fmla="*/ 625 w 4"/>
                <a:gd name="T71" fmla="*/ 625 h 2"/>
                <a:gd name="T72" fmla="*/ 625 w 4"/>
                <a:gd name="T73" fmla="*/ 625 h 2"/>
                <a:gd name="T74" fmla="*/ 625 w 4"/>
                <a:gd name="T75" fmla="*/ 625 h 2"/>
                <a:gd name="T76" fmla="*/ 625 w 4"/>
                <a:gd name="T77" fmla="*/ 625 h 2"/>
                <a:gd name="T78" fmla="*/ 625 w 4"/>
                <a:gd name="T79" fmla="*/ 625 h 2"/>
                <a:gd name="T80" fmla="*/ 625 w 4"/>
                <a:gd name="T81" fmla="*/ 625 h 2"/>
                <a:gd name="T82" fmla="*/ 625 w 4"/>
                <a:gd name="T83" fmla="*/ 625 h 2"/>
                <a:gd name="T84" fmla="*/ 625 w 4"/>
                <a:gd name="T85" fmla="*/ 625 h 2"/>
                <a:gd name="T86" fmla="*/ 625 w 4"/>
                <a:gd name="T87" fmla="*/ 625 h 2"/>
                <a:gd name="T88" fmla="*/ 625 w 4"/>
                <a:gd name="T89" fmla="*/ 625 h 2"/>
                <a:gd name="T90" fmla="*/ 625 w 4"/>
                <a:gd name="T91" fmla="*/ 625 h 2"/>
                <a:gd name="T92" fmla="*/ 625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6651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2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3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4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5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6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7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8" name="Freeform 51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59" name="Freeform 52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0" name="Freeform 53"/>
          <p:cNvSpPr>
            <a:spLocks/>
          </p:cNvSpPr>
          <p:nvPr/>
        </p:nvSpPr>
        <p:spPr bwMode="auto">
          <a:xfrm>
            <a:off x="5538788" y="2390775"/>
            <a:ext cx="376237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1" name="Freeform 54"/>
          <p:cNvSpPr>
            <a:spLocks/>
          </p:cNvSpPr>
          <p:nvPr/>
        </p:nvSpPr>
        <p:spPr bwMode="auto">
          <a:xfrm>
            <a:off x="5176838" y="2197100"/>
            <a:ext cx="601662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2" name="Freeform 5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3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4" name="Freeform 5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5" name="Freeform 5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6" name="Freeform 5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7" name="Freeform 6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8" name="Freeform 6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69" name="Freeform 6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0" name="Freeform 6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1" name="Freeform 6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2" name="Freeform 6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3" name="Freeform 6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4" name="Freeform 6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6675" name="Freeform 6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6676" name="Group 6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6685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6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7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8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89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0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1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692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6677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26678" name="Text Box 14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6679" name="Text Box 157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6680" name="Rectangle 15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1" name="Rectangle 159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2" name="Rectangle 160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3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6684" name="Picture 84" descr="cdc_spot-outline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0663" y="6034088"/>
            <a:ext cx="1031875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517091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5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6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7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771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2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3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67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7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8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771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68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8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769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769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770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0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771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70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27701" name="Text Box 133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7702" name="Text Box 145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7703" name="Rectangle 146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4" name="Rectangle 147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5" name="Rectangle 148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6" name="Rectangle 149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7" name="Rectangle 150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1871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7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2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3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4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5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6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7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8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89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0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1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2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3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4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5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6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697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874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5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698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699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0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1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2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3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4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5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6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0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708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874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4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709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0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3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1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872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8723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873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73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72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28725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8726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8727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8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9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30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31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92118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69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3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4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8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09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0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1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2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3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4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5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6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7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8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19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0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21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976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7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8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22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3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4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5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6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7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8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29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0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1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32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976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33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4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5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6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7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8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39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0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1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2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3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4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5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9746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9747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975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5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76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74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29749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9750" name="Text Box 144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29751" name="Rectangle 145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2" name="Rectangle 146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3" name="Rectangle 147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4" name="Rectangle 148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5" name="Rectangle 149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85589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0791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2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3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4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5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6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7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8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99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0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1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2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3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4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05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723" name="Group 20"/>
          <p:cNvGrpSpPr>
            <a:grpSpLocks/>
          </p:cNvGrpSpPr>
          <p:nvPr/>
        </p:nvGrpSpPr>
        <p:grpSpPr bwMode="auto">
          <a:xfrm>
            <a:off x="2103438" y="1709738"/>
            <a:ext cx="5091112" cy="3514725"/>
            <a:chOff x="1491" y="1077"/>
            <a:chExt cx="3607" cy="2214"/>
          </a:xfrm>
        </p:grpSpPr>
        <p:sp>
          <p:nvSpPr>
            <p:cNvPr id="30732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29135 h 55"/>
                <a:gd name="T2" fmla="*/ 3489 w 89"/>
                <a:gd name="T3" fmla="*/ 0 h 55"/>
                <a:gd name="T4" fmla="*/ 30270 w 89"/>
                <a:gd name="T5" fmla="*/ 1746 h 55"/>
                <a:gd name="T6" fmla="*/ 56493 w 89"/>
                <a:gd name="T7" fmla="*/ 2343 h 55"/>
                <a:gd name="T8" fmla="*/ 56493 w 89"/>
                <a:gd name="T9" fmla="*/ 2798 h 55"/>
                <a:gd name="T10" fmla="*/ 57174 w 89"/>
                <a:gd name="T11" fmla="*/ 5145 h 55"/>
                <a:gd name="T12" fmla="*/ 57174 w 89"/>
                <a:gd name="T13" fmla="*/ 5742 h 55"/>
                <a:gd name="T14" fmla="*/ 56493 w 89"/>
                <a:gd name="T15" fmla="*/ 7488 h 55"/>
                <a:gd name="T16" fmla="*/ 56493 w 89"/>
                <a:gd name="T17" fmla="*/ 10286 h 55"/>
                <a:gd name="T18" fmla="*/ 57830 w 89"/>
                <a:gd name="T19" fmla="*/ 13108 h 55"/>
                <a:gd name="T20" fmla="*/ 58645 w 89"/>
                <a:gd name="T21" fmla="*/ 14281 h 55"/>
                <a:gd name="T22" fmla="*/ 59326 w 89"/>
                <a:gd name="T23" fmla="*/ 17201 h 55"/>
                <a:gd name="T24" fmla="*/ 59326 w 89"/>
                <a:gd name="T25" fmla="*/ 21769 h 55"/>
                <a:gd name="T26" fmla="*/ 59982 w 89"/>
                <a:gd name="T27" fmla="*/ 22938 h 55"/>
                <a:gd name="T28" fmla="*/ 59982 w 89"/>
                <a:gd name="T29" fmla="*/ 24567 h 55"/>
                <a:gd name="T30" fmla="*/ 59982 w 89"/>
                <a:gd name="T31" fmla="*/ 25164 h 55"/>
                <a:gd name="T32" fmla="*/ 61324 w 89"/>
                <a:gd name="T33" fmla="*/ 29135 h 55"/>
                <a:gd name="T34" fmla="*/ 61324 w 89"/>
                <a:gd name="T35" fmla="*/ 30309 h 55"/>
                <a:gd name="T36" fmla="*/ 61324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3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28850 h 64"/>
                <a:gd name="T2" fmla="*/ 2025 w 94"/>
                <a:gd name="T3" fmla="*/ 9623 h 64"/>
                <a:gd name="T4" fmla="*/ 2841 w 94"/>
                <a:gd name="T5" fmla="*/ 0 h 64"/>
                <a:gd name="T6" fmla="*/ 64311 w 94"/>
                <a:gd name="T7" fmla="*/ 2306 h 64"/>
                <a:gd name="T8" fmla="*/ 64311 w 94"/>
                <a:gd name="T9" fmla="*/ 3349 h 64"/>
                <a:gd name="T10" fmla="*/ 63629 w 94"/>
                <a:gd name="T11" fmla="*/ 3944 h 64"/>
                <a:gd name="T12" fmla="*/ 62157 w 94"/>
                <a:gd name="T13" fmla="*/ 5679 h 64"/>
                <a:gd name="T14" fmla="*/ 62157 w 94"/>
                <a:gd name="T15" fmla="*/ 6250 h 64"/>
                <a:gd name="T16" fmla="*/ 64998 w 94"/>
                <a:gd name="T17" fmla="*/ 8463 h 64"/>
                <a:gd name="T18" fmla="*/ 64998 w 94"/>
                <a:gd name="T19" fmla="*/ 25955 h 64"/>
                <a:gd name="T20" fmla="*/ 64998 w 94"/>
                <a:gd name="T21" fmla="*/ 25955 h 64"/>
                <a:gd name="T22" fmla="*/ 63629 w 94"/>
                <a:gd name="T23" fmla="*/ 25955 h 64"/>
                <a:gd name="T24" fmla="*/ 64311 w 94"/>
                <a:gd name="T25" fmla="*/ 26525 h 64"/>
                <a:gd name="T26" fmla="*/ 64998 w 94"/>
                <a:gd name="T27" fmla="*/ 27115 h 64"/>
                <a:gd name="T28" fmla="*/ 64311 w 94"/>
                <a:gd name="T29" fmla="*/ 28256 h 64"/>
                <a:gd name="T30" fmla="*/ 64998 w 94"/>
                <a:gd name="T31" fmla="*/ 28850 h 64"/>
                <a:gd name="T32" fmla="*/ 64998 w 94"/>
                <a:gd name="T33" fmla="*/ 30469 h 64"/>
                <a:gd name="T34" fmla="*/ 64311 w 94"/>
                <a:gd name="T35" fmla="*/ 30469 h 64"/>
                <a:gd name="T36" fmla="*/ 64998 w 94"/>
                <a:gd name="T37" fmla="*/ 31634 h 64"/>
                <a:gd name="T38" fmla="*/ 63629 w 94"/>
                <a:gd name="T39" fmla="*/ 33369 h 64"/>
                <a:gd name="T40" fmla="*/ 64998 w 94"/>
                <a:gd name="T41" fmla="*/ 34983 h 64"/>
                <a:gd name="T42" fmla="*/ 64998 w 94"/>
                <a:gd name="T43" fmla="*/ 36148 h 64"/>
                <a:gd name="T44" fmla="*/ 64998 w 94"/>
                <a:gd name="T45" fmla="*/ 36148 h 64"/>
                <a:gd name="T46" fmla="*/ 62973 w 94"/>
                <a:gd name="T47" fmla="*/ 34983 h 64"/>
                <a:gd name="T48" fmla="*/ 59450 w 94"/>
                <a:gd name="T49" fmla="*/ 33369 h 64"/>
                <a:gd name="T50" fmla="*/ 58107 w 94"/>
                <a:gd name="T51" fmla="*/ 32799 h 64"/>
                <a:gd name="T52" fmla="*/ 56635 w 94"/>
                <a:gd name="T53" fmla="*/ 32799 h 64"/>
                <a:gd name="T54" fmla="*/ 55266 w 94"/>
                <a:gd name="T55" fmla="*/ 33818 h 64"/>
                <a:gd name="T56" fmla="*/ 54610 w 94"/>
                <a:gd name="T57" fmla="*/ 33818 h 64"/>
                <a:gd name="T58" fmla="*/ 53246 w 94"/>
                <a:gd name="T59" fmla="*/ 33818 h 64"/>
                <a:gd name="T60" fmla="*/ 52584 w 94"/>
                <a:gd name="T61" fmla="*/ 32204 h 64"/>
                <a:gd name="T62" fmla="*/ 51902 w 94"/>
                <a:gd name="T63" fmla="*/ 31634 h 64"/>
                <a:gd name="T64" fmla="*/ 50431 w 94"/>
                <a:gd name="T65" fmla="*/ 32204 h 64"/>
                <a:gd name="T66" fmla="*/ 49061 w 94"/>
                <a:gd name="T67" fmla="*/ 32204 h 64"/>
                <a:gd name="T68" fmla="*/ 47723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4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19208 h 55"/>
                <a:gd name="T2" fmla="*/ 2028 w 111"/>
                <a:gd name="T3" fmla="*/ 0 h 55"/>
                <a:gd name="T4" fmla="*/ 50104 w 111"/>
                <a:gd name="T5" fmla="*/ 1735 h 55"/>
                <a:gd name="T6" fmla="*/ 51449 w 111"/>
                <a:gd name="T7" fmla="*/ 3348 h 55"/>
                <a:gd name="T8" fmla="*/ 52820 w 111"/>
                <a:gd name="T9" fmla="*/ 3348 h 55"/>
                <a:gd name="T10" fmla="*/ 54294 w 111"/>
                <a:gd name="T11" fmla="*/ 2777 h 55"/>
                <a:gd name="T12" fmla="*/ 54982 w 111"/>
                <a:gd name="T13" fmla="*/ 3348 h 55"/>
                <a:gd name="T14" fmla="*/ 55665 w 111"/>
                <a:gd name="T15" fmla="*/ 5082 h 55"/>
                <a:gd name="T16" fmla="*/ 57010 w 111"/>
                <a:gd name="T17" fmla="*/ 5082 h 55"/>
                <a:gd name="T18" fmla="*/ 57698 w 111"/>
                <a:gd name="T19" fmla="*/ 5082 h 55"/>
                <a:gd name="T20" fmla="*/ 59044 w 111"/>
                <a:gd name="T21" fmla="*/ 3942 h 55"/>
                <a:gd name="T22" fmla="*/ 60518 w 111"/>
                <a:gd name="T23" fmla="*/ 3942 h 55"/>
                <a:gd name="T24" fmla="*/ 61889 w 111"/>
                <a:gd name="T25" fmla="*/ 4512 h 55"/>
                <a:gd name="T26" fmla="*/ 65396 w 111"/>
                <a:gd name="T27" fmla="*/ 6247 h 55"/>
                <a:gd name="T28" fmla="*/ 67429 w 111"/>
                <a:gd name="T29" fmla="*/ 7290 h 55"/>
                <a:gd name="T30" fmla="*/ 67429 w 111"/>
                <a:gd name="T31" fmla="*/ 8454 h 55"/>
                <a:gd name="T32" fmla="*/ 68801 w 111"/>
                <a:gd name="T33" fmla="*/ 9024 h 55"/>
                <a:gd name="T34" fmla="*/ 68801 w 111"/>
                <a:gd name="T35" fmla="*/ 9594 h 55"/>
                <a:gd name="T36" fmla="*/ 68112 w 111"/>
                <a:gd name="T37" fmla="*/ 10754 h 55"/>
                <a:gd name="T38" fmla="*/ 68801 w 111"/>
                <a:gd name="T39" fmla="*/ 11802 h 55"/>
                <a:gd name="T40" fmla="*/ 69591 w 111"/>
                <a:gd name="T41" fmla="*/ 13532 h 55"/>
                <a:gd name="T42" fmla="*/ 70274 w 111"/>
                <a:gd name="T43" fmla="*/ 14102 h 55"/>
                <a:gd name="T44" fmla="*/ 70274 w 111"/>
                <a:gd name="T45" fmla="*/ 14696 h 55"/>
                <a:gd name="T46" fmla="*/ 70274 w 111"/>
                <a:gd name="T47" fmla="*/ 15744 h 55"/>
                <a:gd name="T48" fmla="*/ 71620 w 111"/>
                <a:gd name="T49" fmla="*/ 16314 h 55"/>
                <a:gd name="T50" fmla="*/ 72308 w 111"/>
                <a:gd name="T51" fmla="*/ 16884 h 55"/>
                <a:gd name="T52" fmla="*/ 71620 w 111"/>
                <a:gd name="T53" fmla="*/ 18044 h 55"/>
                <a:gd name="T54" fmla="*/ 71620 w 111"/>
                <a:gd name="T55" fmla="*/ 19208 h 55"/>
                <a:gd name="T56" fmla="*/ 72991 w 111"/>
                <a:gd name="T57" fmla="*/ 19778 h 55"/>
                <a:gd name="T58" fmla="*/ 72991 w 111"/>
                <a:gd name="T59" fmla="*/ 20821 h 55"/>
                <a:gd name="T60" fmla="*/ 72308 w 111"/>
                <a:gd name="T61" fmla="*/ 21391 h 55"/>
                <a:gd name="T62" fmla="*/ 72991 w 111"/>
                <a:gd name="T63" fmla="*/ 21986 h 55"/>
                <a:gd name="T64" fmla="*/ 73679 w 111"/>
                <a:gd name="T65" fmla="*/ 23150 h 55"/>
                <a:gd name="T66" fmla="*/ 72991 w 111"/>
                <a:gd name="T67" fmla="*/ 23720 h 55"/>
                <a:gd name="T68" fmla="*/ 73679 w 111"/>
                <a:gd name="T69" fmla="*/ 24763 h 55"/>
                <a:gd name="T70" fmla="*/ 73679 w 111"/>
                <a:gd name="T71" fmla="*/ 25333 h 55"/>
                <a:gd name="T72" fmla="*/ 74336 w 111"/>
                <a:gd name="T73" fmla="*/ 25903 h 55"/>
                <a:gd name="T74" fmla="*/ 75153 w 111"/>
                <a:gd name="T75" fmla="*/ 27068 h 55"/>
                <a:gd name="T76" fmla="*/ 75841 w 111"/>
                <a:gd name="T77" fmla="*/ 28233 h 55"/>
                <a:gd name="T78" fmla="*/ 77186 w 111"/>
                <a:gd name="T79" fmla="*/ 29275 h 55"/>
                <a:gd name="T80" fmla="*/ 77186 w 111"/>
                <a:gd name="T81" fmla="*/ 29845 h 55"/>
                <a:gd name="T82" fmla="*/ 77186 w 111"/>
                <a:gd name="T83" fmla="*/ 30440 h 55"/>
                <a:gd name="T84" fmla="*/ 77186 w 111"/>
                <a:gd name="T85" fmla="*/ 31010 h 55"/>
                <a:gd name="T86" fmla="*/ 17326 w 111"/>
                <a:gd name="T87" fmla="*/ 29845 h 55"/>
                <a:gd name="T88" fmla="*/ 18142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5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6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9678 w 116"/>
                <a:gd name="T1" fmla="*/ 571 h 60"/>
                <a:gd name="T2" fmla="*/ 0 w 116"/>
                <a:gd name="T3" fmla="*/ 5128 h 60"/>
                <a:gd name="T4" fmla="*/ 27534 w 116"/>
                <a:gd name="T5" fmla="*/ 25042 h 60"/>
                <a:gd name="T6" fmla="*/ 28870 w 116"/>
                <a:gd name="T7" fmla="*/ 25613 h 60"/>
                <a:gd name="T8" fmla="*/ 30888 w 116"/>
                <a:gd name="T9" fmla="*/ 27259 h 60"/>
                <a:gd name="T10" fmla="*/ 33039 w 116"/>
                <a:gd name="T11" fmla="*/ 26780 h 60"/>
                <a:gd name="T12" fmla="*/ 34375 w 116"/>
                <a:gd name="T13" fmla="*/ 27259 h 60"/>
                <a:gd name="T14" fmla="*/ 35056 w 116"/>
                <a:gd name="T15" fmla="*/ 28426 h 60"/>
                <a:gd name="T16" fmla="*/ 37862 w 116"/>
                <a:gd name="T17" fmla="*/ 28997 h 60"/>
                <a:gd name="T18" fmla="*/ 39199 w 116"/>
                <a:gd name="T19" fmla="*/ 29569 h 60"/>
                <a:gd name="T20" fmla="*/ 40541 w 116"/>
                <a:gd name="T21" fmla="*/ 28997 h 60"/>
                <a:gd name="T22" fmla="*/ 41903 w 116"/>
                <a:gd name="T23" fmla="*/ 30164 h 60"/>
                <a:gd name="T24" fmla="*/ 44709 w 116"/>
                <a:gd name="T25" fmla="*/ 30164 h 60"/>
                <a:gd name="T26" fmla="*/ 46045 w 116"/>
                <a:gd name="T27" fmla="*/ 31336 h 60"/>
                <a:gd name="T28" fmla="*/ 46726 w 116"/>
                <a:gd name="T29" fmla="*/ 32386 h 60"/>
                <a:gd name="T30" fmla="*/ 48877 w 116"/>
                <a:gd name="T31" fmla="*/ 31786 h 60"/>
                <a:gd name="T32" fmla="*/ 51550 w 116"/>
                <a:gd name="T33" fmla="*/ 32958 h 60"/>
                <a:gd name="T34" fmla="*/ 52917 w 116"/>
                <a:gd name="T35" fmla="*/ 32386 h 60"/>
                <a:gd name="T36" fmla="*/ 54382 w 116"/>
                <a:gd name="T37" fmla="*/ 32386 h 60"/>
                <a:gd name="T38" fmla="*/ 54382 w 116"/>
                <a:gd name="T39" fmla="*/ 34125 h 60"/>
                <a:gd name="T40" fmla="*/ 55037 w 116"/>
                <a:gd name="T41" fmla="*/ 32958 h 60"/>
                <a:gd name="T42" fmla="*/ 56404 w 116"/>
                <a:gd name="T43" fmla="*/ 31786 h 60"/>
                <a:gd name="T44" fmla="*/ 57060 w 116"/>
                <a:gd name="T45" fmla="*/ 32386 h 60"/>
                <a:gd name="T46" fmla="*/ 58422 w 116"/>
                <a:gd name="T47" fmla="*/ 32958 h 60"/>
                <a:gd name="T48" fmla="*/ 59892 w 116"/>
                <a:gd name="T49" fmla="*/ 32386 h 60"/>
                <a:gd name="T50" fmla="*/ 59892 w 116"/>
                <a:gd name="T51" fmla="*/ 32958 h 60"/>
                <a:gd name="T52" fmla="*/ 61909 w 116"/>
                <a:gd name="T53" fmla="*/ 34125 h 60"/>
                <a:gd name="T54" fmla="*/ 63901 w 116"/>
                <a:gd name="T55" fmla="*/ 32958 h 60"/>
                <a:gd name="T56" fmla="*/ 68069 w 116"/>
                <a:gd name="T57" fmla="*/ 31786 h 60"/>
                <a:gd name="T58" fmla="*/ 69406 w 116"/>
                <a:gd name="T59" fmla="*/ 31786 h 60"/>
                <a:gd name="T60" fmla="*/ 72924 w 116"/>
                <a:gd name="T61" fmla="*/ 31786 h 60"/>
                <a:gd name="T62" fmla="*/ 77747 w 116"/>
                <a:gd name="T63" fmla="*/ 33529 h 60"/>
                <a:gd name="T64" fmla="*/ 79084 w 116"/>
                <a:gd name="T65" fmla="*/ 34125 h 60"/>
                <a:gd name="T66" fmla="*/ 79765 w 116"/>
                <a:gd name="T67" fmla="*/ 17575 h 60"/>
                <a:gd name="T68" fmla="*/ 78403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7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8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39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0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1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2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3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4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5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37 w 123"/>
                <a:gd name="T5" fmla="*/ 6712 h 93"/>
                <a:gd name="T6" fmla="*/ 2018 w 123"/>
                <a:gd name="T7" fmla="*/ 8446 h 93"/>
                <a:gd name="T8" fmla="*/ 2674 w 123"/>
                <a:gd name="T9" fmla="*/ 9586 h 93"/>
                <a:gd name="T10" fmla="*/ 2018 w 123"/>
                <a:gd name="T11" fmla="*/ 10750 h 93"/>
                <a:gd name="T12" fmla="*/ 4825 w 123"/>
                <a:gd name="T13" fmla="*/ 10180 h 93"/>
                <a:gd name="T14" fmla="*/ 6192 w 123"/>
                <a:gd name="T15" fmla="*/ 8446 h 93"/>
                <a:gd name="T16" fmla="*/ 6848 w 123"/>
                <a:gd name="T17" fmla="*/ 8446 h 93"/>
                <a:gd name="T18" fmla="*/ 6192 w 123"/>
                <a:gd name="T19" fmla="*/ 9586 h 93"/>
                <a:gd name="T20" fmla="*/ 13040 w 123"/>
                <a:gd name="T21" fmla="*/ 7852 h 93"/>
                <a:gd name="T22" fmla="*/ 13040 w 123"/>
                <a:gd name="T23" fmla="*/ 9016 h 93"/>
                <a:gd name="T24" fmla="*/ 17210 w 123"/>
                <a:gd name="T25" fmla="*/ 9586 h 93"/>
                <a:gd name="T26" fmla="*/ 20017 w 123"/>
                <a:gd name="T27" fmla="*/ 10180 h 93"/>
                <a:gd name="T28" fmla="*/ 21353 w 123"/>
                <a:gd name="T29" fmla="*/ 10750 h 93"/>
                <a:gd name="T30" fmla="*/ 21353 w 123"/>
                <a:gd name="T31" fmla="*/ 11198 h 93"/>
                <a:gd name="T32" fmla="*/ 24713 w 123"/>
                <a:gd name="T33" fmla="*/ 13522 h 93"/>
                <a:gd name="T34" fmla="*/ 24058 w 123"/>
                <a:gd name="T35" fmla="*/ 14092 h 93"/>
                <a:gd name="T36" fmla="*/ 23377 w 123"/>
                <a:gd name="T37" fmla="*/ 14686 h 93"/>
                <a:gd name="T38" fmla="*/ 28227 w 123"/>
                <a:gd name="T39" fmla="*/ 13522 h 93"/>
                <a:gd name="T40" fmla="*/ 34394 w 123"/>
                <a:gd name="T41" fmla="*/ 11793 h 93"/>
                <a:gd name="T42" fmla="*/ 34394 w 123"/>
                <a:gd name="T43" fmla="*/ 10180 h 93"/>
                <a:gd name="T44" fmla="*/ 41923 w 123"/>
                <a:gd name="T45" fmla="*/ 11793 h 93"/>
                <a:gd name="T46" fmla="*/ 47429 w 123"/>
                <a:gd name="T47" fmla="*/ 15709 h 93"/>
                <a:gd name="T48" fmla="*/ 50922 w 123"/>
                <a:gd name="T49" fmla="*/ 16868 h 93"/>
                <a:gd name="T50" fmla="*/ 52940 w 123"/>
                <a:gd name="T51" fmla="*/ 20215 h 93"/>
                <a:gd name="T52" fmla="*/ 52259 w 123"/>
                <a:gd name="T53" fmla="*/ 27048 h 93"/>
                <a:gd name="T54" fmla="*/ 55092 w 123"/>
                <a:gd name="T55" fmla="*/ 30395 h 93"/>
                <a:gd name="T56" fmla="*/ 54410 w 123"/>
                <a:gd name="T57" fmla="*/ 28213 h 93"/>
                <a:gd name="T58" fmla="*/ 56429 w 123"/>
                <a:gd name="T59" fmla="*/ 28661 h 93"/>
                <a:gd name="T60" fmla="*/ 57110 w 123"/>
                <a:gd name="T61" fmla="*/ 28213 h 93"/>
                <a:gd name="T62" fmla="*/ 57110 w 123"/>
                <a:gd name="T63" fmla="*/ 29825 h 93"/>
                <a:gd name="T64" fmla="*/ 55092 w 123"/>
                <a:gd name="T65" fmla="*/ 32124 h 93"/>
                <a:gd name="T66" fmla="*/ 57110 w 123"/>
                <a:gd name="T67" fmla="*/ 34331 h 93"/>
                <a:gd name="T68" fmla="*/ 61284 w 123"/>
                <a:gd name="T69" fmla="*/ 38247 h 93"/>
                <a:gd name="T70" fmla="*/ 62621 w 123"/>
                <a:gd name="T71" fmla="*/ 38841 h 93"/>
                <a:gd name="T72" fmla="*/ 64639 w 123"/>
                <a:gd name="T73" fmla="*/ 41618 h 93"/>
                <a:gd name="T74" fmla="*/ 68132 w 123"/>
                <a:gd name="T75" fmla="*/ 46123 h 93"/>
                <a:gd name="T76" fmla="*/ 74294 w 123"/>
                <a:gd name="T77" fmla="*/ 49586 h 93"/>
                <a:gd name="T78" fmla="*/ 76445 w 123"/>
                <a:gd name="T79" fmla="*/ 50609 h 93"/>
                <a:gd name="T80" fmla="*/ 75661 w 123"/>
                <a:gd name="T81" fmla="*/ 51204 h 93"/>
                <a:gd name="T82" fmla="*/ 74980 w 123"/>
                <a:gd name="T83" fmla="*/ 51769 h 93"/>
                <a:gd name="T84" fmla="*/ 77813 w 123"/>
                <a:gd name="T85" fmla="*/ 51769 h 93"/>
                <a:gd name="T86" fmla="*/ 83319 w 123"/>
                <a:gd name="T87" fmla="*/ 49586 h 93"/>
                <a:gd name="T88" fmla="*/ 83319 w 123"/>
                <a:gd name="T89" fmla="*/ 46123 h 93"/>
                <a:gd name="T90" fmla="*/ 83974 w 123"/>
                <a:gd name="T91" fmla="*/ 41618 h 93"/>
                <a:gd name="T92" fmla="*/ 83319 w 123"/>
                <a:gd name="T93" fmla="*/ 34331 h 93"/>
                <a:gd name="T94" fmla="*/ 77813 w 123"/>
                <a:gd name="T95" fmla="*/ 27048 h 93"/>
                <a:gd name="T96" fmla="*/ 75661 w 123"/>
                <a:gd name="T97" fmla="*/ 24155 h 93"/>
                <a:gd name="T98" fmla="*/ 75661 w 123"/>
                <a:gd name="T99" fmla="*/ 21379 h 93"/>
                <a:gd name="T100" fmla="*/ 70939 w 123"/>
                <a:gd name="T101" fmla="*/ 16298 h 93"/>
                <a:gd name="T102" fmla="*/ 68132 w 123"/>
                <a:gd name="T103" fmla="*/ 13522 h 93"/>
                <a:gd name="T104" fmla="*/ 63277 w 123"/>
                <a:gd name="T105" fmla="*/ 4506 h 93"/>
                <a:gd name="T106" fmla="*/ 61940 w 123"/>
                <a:gd name="T107" fmla="*/ 3346 h 93"/>
                <a:gd name="T108" fmla="*/ 60603 w 123"/>
                <a:gd name="T109" fmla="*/ 570 h 93"/>
                <a:gd name="T110" fmla="*/ 56429 w 123"/>
                <a:gd name="T111" fmla="*/ 570 h 93"/>
                <a:gd name="T112" fmla="*/ 56429 w 123"/>
                <a:gd name="T113" fmla="*/ 3941 h 93"/>
                <a:gd name="T114" fmla="*/ 55092 w 123"/>
                <a:gd name="T115" fmla="*/ 4506 h 93"/>
                <a:gd name="T116" fmla="*/ 26865 w 123"/>
                <a:gd name="T117" fmla="*/ 3941 h 93"/>
                <a:gd name="T118" fmla="*/ 26209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6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7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8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49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0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37666 h 77"/>
                <a:gd name="T2" fmla="*/ 6847 w 99"/>
                <a:gd name="T3" fmla="*/ 0 h 77"/>
                <a:gd name="T4" fmla="*/ 50224 w 99"/>
                <a:gd name="T5" fmla="*/ 3935 h 77"/>
                <a:gd name="T6" fmla="*/ 68087 w 99"/>
                <a:gd name="T7" fmla="*/ 5075 h 77"/>
                <a:gd name="T8" fmla="*/ 67431 w 99"/>
                <a:gd name="T9" fmla="*/ 14683 h 77"/>
                <a:gd name="T10" fmla="*/ 65408 w 99"/>
                <a:gd name="T11" fmla="*/ 43310 h 77"/>
                <a:gd name="T12" fmla="*/ 5641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1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8781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07 w 95"/>
                <a:gd name="T7" fmla="*/ 55458 h 98"/>
                <a:gd name="T8" fmla="*/ 8781 w 95"/>
                <a:gd name="T9" fmla="*/ 50936 h 98"/>
                <a:gd name="T10" fmla="*/ 25154 w 95"/>
                <a:gd name="T11" fmla="*/ 52673 h 98"/>
                <a:gd name="T12" fmla="*/ 25154 w 95"/>
                <a:gd name="T13" fmla="*/ 52673 h 98"/>
                <a:gd name="T14" fmla="*/ 24475 w 95"/>
                <a:gd name="T15" fmla="*/ 52102 h 98"/>
                <a:gd name="T16" fmla="*/ 25154 w 95"/>
                <a:gd name="T17" fmla="*/ 51531 h 98"/>
                <a:gd name="T18" fmla="*/ 24475 w 95"/>
                <a:gd name="T19" fmla="*/ 50936 h 98"/>
                <a:gd name="T20" fmla="*/ 24475 w 95"/>
                <a:gd name="T21" fmla="*/ 50936 h 98"/>
                <a:gd name="T22" fmla="*/ 24475 w 95"/>
                <a:gd name="T23" fmla="*/ 50936 h 98"/>
                <a:gd name="T24" fmla="*/ 59088 w 95"/>
                <a:gd name="T25" fmla="*/ 53146 h 98"/>
                <a:gd name="T26" fmla="*/ 63203 w 95"/>
                <a:gd name="T27" fmla="*/ 10204 h 98"/>
                <a:gd name="T28" fmla="*/ 63882 w 95"/>
                <a:gd name="T29" fmla="*/ 10204 h 98"/>
                <a:gd name="T30" fmla="*/ 64536 w 95"/>
                <a:gd name="T31" fmla="*/ 5117 h 98"/>
                <a:gd name="T32" fmla="*/ 8781 w 95"/>
                <a:gd name="T33" fmla="*/ 0 h 98"/>
                <a:gd name="T34" fmla="*/ 8781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2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3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4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5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46292 w 76"/>
                <a:gd name="T1" fmla="*/ 52987 h 94"/>
                <a:gd name="T2" fmla="*/ 53253 w 76"/>
                <a:gd name="T3" fmla="*/ 15265 h 94"/>
                <a:gd name="T4" fmla="*/ 35679 w 76"/>
                <a:gd name="T5" fmla="*/ 12960 h 94"/>
                <a:gd name="T6" fmla="*/ 37186 w 76"/>
                <a:gd name="T7" fmla="*/ 3347 h 94"/>
                <a:gd name="T8" fmla="*/ 11169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6292 w 76"/>
                <a:gd name="T15" fmla="*/ 52987 h 94"/>
                <a:gd name="T16" fmla="*/ 46292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6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7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8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59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33070 w 138"/>
                <a:gd name="T1" fmla="*/ 43419 h 87"/>
                <a:gd name="T2" fmla="*/ 31052 w 138"/>
                <a:gd name="T3" fmla="*/ 47337 h 87"/>
                <a:gd name="T4" fmla="*/ 29581 w 138"/>
                <a:gd name="T5" fmla="*/ 45154 h 87"/>
                <a:gd name="T6" fmla="*/ 28900 w 138"/>
                <a:gd name="T7" fmla="*/ 46884 h 87"/>
                <a:gd name="T8" fmla="*/ 26220 w 138"/>
                <a:gd name="T9" fmla="*/ 46884 h 87"/>
                <a:gd name="T10" fmla="*/ 22732 w 138"/>
                <a:gd name="T11" fmla="*/ 46294 h 87"/>
                <a:gd name="T12" fmla="*/ 22045 w 138"/>
                <a:gd name="T13" fmla="*/ 46294 h 87"/>
                <a:gd name="T14" fmla="*/ 20027 w 138"/>
                <a:gd name="T15" fmla="*/ 46294 h 87"/>
                <a:gd name="T16" fmla="*/ 17875 w 138"/>
                <a:gd name="T17" fmla="*/ 46294 h 87"/>
                <a:gd name="T18" fmla="*/ 16538 w 138"/>
                <a:gd name="T19" fmla="*/ 46884 h 87"/>
                <a:gd name="T20" fmla="*/ 15882 w 138"/>
                <a:gd name="T21" fmla="*/ 45154 h 87"/>
                <a:gd name="T22" fmla="*/ 15882 w 138"/>
                <a:gd name="T23" fmla="*/ 43419 h 87"/>
                <a:gd name="T24" fmla="*/ 13725 w 138"/>
                <a:gd name="T25" fmla="*/ 42371 h 87"/>
                <a:gd name="T26" fmla="*/ 13725 w 138"/>
                <a:gd name="T27" fmla="*/ 40641 h 87"/>
                <a:gd name="T28" fmla="*/ 12362 w 138"/>
                <a:gd name="T29" fmla="*/ 38906 h 87"/>
                <a:gd name="T30" fmla="*/ 12362 w 138"/>
                <a:gd name="T31" fmla="*/ 35533 h 87"/>
                <a:gd name="T32" fmla="*/ 11706 w 138"/>
                <a:gd name="T33" fmla="*/ 33798 h 87"/>
                <a:gd name="T34" fmla="*/ 11025 w 138"/>
                <a:gd name="T35" fmla="*/ 33345 h 87"/>
                <a:gd name="T36" fmla="*/ 10344 w 138"/>
                <a:gd name="T37" fmla="*/ 33345 h 87"/>
                <a:gd name="T38" fmla="*/ 7531 w 138"/>
                <a:gd name="T39" fmla="*/ 34963 h 87"/>
                <a:gd name="T40" fmla="*/ 6194 w 138"/>
                <a:gd name="T41" fmla="*/ 32755 h 87"/>
                <a:gd name="T42" fmla="*/ 6194 w 138"/>
                <a:gd name="T43" fmla="*/ 31590 h 87"/>
                <a:gd name="T44" fmla="*/ 7531 w 138"/>
                <a:gd name="T45" fmla="*/ 29855 h 87"/>
                <a:gd name="T46" fmla="*/ 7531 w 138"/>
                <a:gd name="T47" fmla="*/ 28242 h 87"/>
                <a:gd name="T48" fmla="*/ 8218 w 138"/>
                <a:gd name="T49" fmla="*/ 27078 h 87"/>
                <a:gd name="T50" fmla="*/ 9683 w 138"/>
                <a:gd name="T51" fmla="*/ 23729 h 87"/>
                <a:gd name="T52" fmla="*/ 7531 w 138"/>
                <a:gd name="T53" fmla="*/ 22565 h 87"/>
                <a:gd name="T54" fmla="*/ 5513 w 138"/>
                <a:gd name="T55" fmla="*/ 21424 h 87"/>
                <a:gd name="T56" fmla="*/ 4175 w 138"/>
                <a:gd name="T57" fmla="*/ 17481 h 87"/>
                <a:gd name="T58" fmla="*/ 1337 w 138"/>
                <a:gd name="T59" fmla="*/ 15274 h 87"/>
                <a:gd name="T60" fmla="*/ 1337 w 138"/>
                <a:gd name="T61" fmla="*/ 14133 h 87"/>
                <a:gd name="T62" fmla="*/ 1337 w 138"/>
                <a:gd name="T63" fmla="*/ 11234 h 87"/>
                <a:gd name="T64" fmla="*/ 2019 w 138"/>
                <a:gd name="T65" fmla="*/ 0 h 87"/>
                <a:gd name="T66" fmla="*/ 33752 w 138"/>
                <a:gd name="T67" fmla="*/ 4513 h 87"/>
                <a:gd name="T68" fmla="*/ 95066 w 138"/>
                <a:gd name="T69" fmla="*/ 10761 h 87"/>
                <a:gd name="T70" fmla="*/ 90896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0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1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2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5491 w 89"/>
                <a:gd name="T1" fmla="*/ 38799 h 100"/>
                <a:gd name="T2" fmla="*/ 2664 w 89"/>
                <a:gd name="T3" fmla="*/ 36028 h 100"/>
                <a:gd name="T4" fmla="*/ 4811 w 89"/>
                <a:gd name="T5" fmla="*/ 33725 h 100"/>
                <a:gd name="T6" fmla="*/ 4811 w 89"/>
                <a:gd name="T7" fmla="*/ 31543 h 100"/>
                <a:gd name="T8" fmla="*/ 3476 w 89"/>
                <a:gd name="T9" fmla="*/ 26444 h 100"/>
                <a:gd name="T10" fmla="*/ 3476 w 89"/>
                <a:gd name="T11" fmla="*/ 24145 h 100"/>
                <a:gd name="T12" fmla="*/ 2664 w 89"/>
                <a:gd name="T13" fmla="*/ 18594 h 100"/>
                <a:gd name="T14" fmla="*/ 1334 w 89"/>
                <a:gd name="T15" fmla="*/ 14659 h 100"/>
                <a:gd name="T16" fmla="*/ 0 w 89"/>
                <a:gd name="T17" fmla="*/ 9014 h 100"/>
                <a:gd name="T18" fmla="*/ 680 w 89"/>
                <a:gd name="T19" fmla="*/ 6687 h 100"/>
                <a:gd name="T20" fmla="*/ 0 w 89"/>
                <a:gd name="T21" fmla="*/ 3935 h 100"/>
                <a:gd name="T22" fmla="*/ 15761 w 89"/>
                <a:gd name="T23" fmla="*/ 1734 h 100"/>
                <a:gd name="T24" fmla="*/ 17091 w 89"/>
                <a:gd name="T25" fmla="*/ 570 h 100"/>
                <a:gd name="T26" fmla="*/ 19105 w 89"/>
                <a:gd name="T27" fmla="*/ 2776 h 100"/>
                <a:gd name="T28" fmla="*/ 19105 w 89"/>
                <a:gd name="T29" fmla="*/ 5669 h 100"/>
                <a:gd name="T30" fmla="*/ 21901 w 89"/>
                <a:gd name="T31" fmla="*/ 6687 h 100"/>
                <a:gd name="T32" fmla="*/ 23261 w 89"/>
                <a:gd name="T33" fmla="*/ 7281 h 100"/>
                <a:gd name="T34" fmla="*/ 25925 w 89"/>
                <a:gd name="T35" fmla="*/ 7281 h 100"/>
                <a:gd name="T36" fmla="*/ 26579 w 89"/>
                <a:gd name="T37" fmla="*/ 7850 h 100"/>
                <a:gd name="T38" fmla="*/ 29401 w 89"/>
                <a:gd name="T39" fmla="*/ 7281 h 100"/>
                <a:gd name="T40" fmla="*/ 34866 w 89"/>
                <a:gd name="T41" fmla="*/ 7850 h 100"/>
                <a:gd name="T42" fmla="*/ 35546 w 89"/>
                <a:gd name="T43" fmla="*/ 8445 h 100"/>
                <a:gd name="T44" fmla="*/ 36201 w 89"/>
                <a:gd name="T45" fmla="*/ 8445 h 100"/>
                <a:gd name="T46" fmla="*/ 36881 w 89"/>
                <a:gd name="T47" fmla="*/ 10173 h 100"/>
                <a:gd name="T48" fmla="*/ 38890 w 89"/>
                <a:gd name="T49" fmla="*/ 9579 h 100"/>
                <a:gd name="T50" fmla="*/ 40352 w 89"/>
                <a:gd name="T51" fmla="*/ 9579 h 100"/>
                <a:gd name="T52" fmla="*/ 42366 w 89"/>
                <a:gd name="T53" fmla="*/ 10743 h 100"/>
                <a:gd name="T54" fmla="*/ 43700 w 89"/>
                <a:gd name="T55" fmla="*/ 11785 h 100"/>
                <a:gd name="T56" fmla="*/ 46497 w 89"/>
                <a:gd name="T57" fmla="*/ 11785 h 100"/>
                <a:gd name="T58" fmla="*/ 49840 w 89"/>
                <a:gd name="T59" fmla="*/ 10173 h 100"/>
                <a:gd name="T60" fmla="*/ 55331 w 89"/>
                <a:gd name="T61" fmla="*/ 11196 h 100"/>
                <a:gd name="T62" fmla="*/ 56665 w 89"/>
                <a:gd name="T63" fmla="*/ 11196 h 100"/>
                <a:gd name="T64" fmla="*/ 58782 w 89"/>
                <a:gd name="T65" fmla="*/ 11785 h 100"/>
                <a:gd name="T66" fmla="*/ 59462 w 89"/>
                <a:gd name="T67" fmla="*/ 12355 h 100"/>
                <a:gd name="T68" fmla="*/ 55331 w 89"/>
                <a:gd name="T69" fmla="*/ 14089 h 100"/>
                <a:gd name="T70" fmla="*/ 53317 w 89"/>
                <a:gd name="T71" fmla="*/ 15701 h 100"/>
                <a:gd name="T72" fmla="*/ 49840 w 89"/>
                <a:gd name="T73" fmla="*/ 16865 h 100"/>
                <a:gd name="T74" fmla="*/ 40352 w 89"/>
                <a:gd name="T75" fmla="*/ 24715 h 100"/>
                <a:gd name="T76" fmla="*/ 38890 w 89"/>
                <a:gd name="T77" fmla="*/ 25874 h 100"/>
                <a:gd name="T78" fmla="*/ 38890 w 89"/>
                <a:gd name="T79" fmla="*/ 31543 h 100"/>
                <a:gd name="T80" fmla="*/ 35546 w 89"/>
                <a:gd name="T81" fmla="*/ 33155 h 100"/>
                <a:gd name="T82" fmla="*/ 35546 w 89"/>
                <a:gd name="T83" fmla="*/ 34295 h 100"/>
                <a:gd name="T84" fmla="*/ 35546 w 89"/>
                <a:gd name="T85" fmla="*/ 36618 h 100"/>
                <a:gd name="T86" fmla="*/ 36201 w 89"/>
                <a:gd name="T87" fmla="*/ 38799 h 100"/>
                <a:gd name="T88" fmla="*/ 35546 w 89"/>
                <a:gd name="T89" fmla="*/ 41127 h 100"/>
                <a:gd name="T90" fmla="*/ 36201 w 89"/>
                <a:gd name="T91" fmla="*/ 44468 h 100"/>
                <a:gd name="T92" fmla="*/ 37555 w 89"/>
                <a:gd name="T93" fmla="*/ 45038 h 100"/>
                <a:gd name="T94" fmla="*/ 39677 w 89"/>
                <a:gd name="T95" fmla="*/ 45515 h 100"/>
                <a:gd name="T96" fmla="*/ 40352 w 89"/>
                <a:gd name="T97" fmla="*/ 46650 h 100"/>
                <a:gd name="T98" fmla="*/ 43700 w 89"/>
                <a:gd name="T99" fmla="*/ 48978 h 100"/>
                <a:gd name="T100" fmla="*/ 49160 w 89"/>
                <a:gd name="T101" fmla="*/ 51749 h 100"/>
                <a:gd name="T102" fmla="*/ 49160 w 89"/>
                <a:gd name="T103" fmla="*/ 53482 h 100"/>
                <a:gd name="T104" fmla="*/ 5491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3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4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0765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30789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90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0766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7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8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69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0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1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2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24963 w 62"/>
                <a:gd name="T1" fmla="*/ 1157 h 29"/>
                <a:gd name="T2" fmla="*/ 1344 w 62"/>
                <a:gd name="T3" fmla="*/ 9549 h 29"/>
                <a:gd name="T4" fmla="*/ 2841 w 62"/>
                <a:gd name="T5" fmla="*/ 8961 h 29"/>
                <a:gd name="T6" fmla="*/ 5524 w 62"/>
                <a:gd name="T7" fmla="*/ 7235 h 29"/>
                <a:gd name="T8" fmla="*/ 6893 w 62"/>
                <a:gd name="T9" fmla="*/ 6097 h 29"/>
                <a:gd name="T10" fmla="*/ 7550 w 62"/>
                <a:gd name="T11" fmla="*/ 5625 h 29"/>
                <a:gd name="T12" fmla="*/ 9709 w 62"/>
                <a:gd name="T13" fmla="*/ 5057 h 29"/>
                <a:gd name="T14" fmla="*/ 13100 w 62"/>
                <a:gd name="T15" fmla="*/ 3899 h 29"/>
                <a:gd name="T16" fmla="*/ 14572 w 62"/>
                <a:gd name="T17" fmla="*/ 4493 h 29"/>
                <a:gd name="T18" fmla="*/ 15915 w 62"/>
                <a:gd name="T19" fmla="*/ 4493 h 29"/>
                <a:gd name="T20" fmla="*/ 17285 w 62"/>
                <a:gd name="T21" fmla="*/ 6666 h 29"/>
                <a:gd name="T22" fmla="*/ 18624 w 62"/>
                <a:gd name="T23" fmla="*/ 6666 h 29"/>
                <a:gd name="T24" fmla="*/ 18624 w 62"/>
                <a:gd name="T25" fmla="*/ 7823 h 29"/>
                <a:gd name="T26" fmla="*/ 21465 w 62"/>
                <a:gd name="T27" fmla="*/ 8392 h 29"/>
                <a:gd name="T28" fmla="*/ 23465 w 62"/>
                <a:gd name="T29" fmla="*/ 9549 h 29"/>
                <a:gd name="T30" fmla="*/ 24281 w 62"/>
                <a:gd name="T31" fmla="*/ 10565 h 29"/>
                <a:gd name="T32" fmla="*/ 22127 w 62"/>
                <a:gd name="T33" fmla="*/ 14017 h 29"/>
                <a:gd name="T34" fmla="*/ 24281 w 62"/>
                <a:gd name="T35" fmla="*/ 15058 h 29"/>
                <a:gd name="T36" fmla="*/ 26307 w 62"/>
                <a:gd name="T37" fmla="*/ 15627 h 29"/>
                <a:gd name="T38" fmla="*/ 26989 w 62"/>
                <a:gd name="T39" fmla="*/ 15627 h 29"/>
                <a:gd name="T40" fmla="*/ 29015 w 62"/>
                <a:gd name="T41" fmla="*/ 15058 h 29"/>
                <a:gd name="T42" fmla="*/ 31831 w 62"/>
                <a:gd name="T43" fmla="*/ 16215 h 29"/>
                <a:gd name="T44" fmla="*/ 32513 w 62"/>
                <a:gd name="T45" fmla="*/ 15627 h 29"/>
                <a:gd name="T46" fmla="*/ 31174 w 62"/>
                <a:gd name="T47" fmla="*/ 14489 h 29"/>
                <a:gd name="T48" fmla="*/ 30492 w 62"/>
                <a:gd name="T49" fmla="*/ 14017 h 29"/>
                <a:gd name="T50" fmla="*/ 31174 w 62"/>
                <a:gd name="T51" fmla="*/ 13453 h 29"/>
                <a:gd name="T52" fmla="*/ 30492 w 62"/>
                <a:gd name="T53" fmla="*/ 12884 h 29"/>
                <a:gd name="T54" fmla="*/ 28333 w 62"/>
                <a:gd name="T55" fmla="*/ 10565 h 29"/>
                <a:gd name="T56" fmla="*/ 28333 w 62"/>
                <a:gd name="T57" fmla="*/ 8961 h 29"/>
                <a:gd name="T58" fmla="*/ 28333 w 62"/>
                <a:gd name="T59" fmla="*/ 6666 h 29"/>
                <a:gd name="T60" fmla="*/ 28333 w 62"/>
                <a:gd name="T61" fmla="*/ 5625 h 29"/>
                <a:gd name="T62" fmla="*/ 28333 w 62"/>
                <a:gd name="T63" fmla="*/ 5057 h 29"/>
                <a:gd name="T64" fmla="*/ 30492 w 62"/>
                <a:gd name="T65" fmla="*/ 3335 h 29"/>
                <a:gd name="T66" fmla="*/ 31174 w 62"/>
                <a:gd name="T67" fmla="*/ 2173 h 29"/>
                <a:gd name="T68" fmla="*/ 32513 w 62"/>
                <a:gd name="T69" fmla="*/ 2173 h 29"/>
                <a:gd name="T70" fmla="*/ 31174 w 62"/>
                <a:gd name="T71" fmla="*/ 4493 h 29"/>
                <a:gd name="T72" fmla="*/ 30492 w 62"/>
                <a:gd name="T73" fmla="*/ 5625 h 29"/>
                <a:gd name="T74" fmla="*/ 31831 w 62"/>
                <a:gd name="T75" fmla="*/ 6666 h 29"/>
                <a:gd name="T76" fmla="*/ 31831 w 62"/>
                <a:gd name="T77" fmla="*/ 8961 h 29"/>
                <a:gd name="T78" fmla="*/ 31174 w 62"/>
                <a:gd name="T79" fmla="*/ 10118 h 29"/>
                <a:gd name="T80" fmla="*/ 31831 w 62"/>
                <a:gd name="T81" fmla="*/ 10565 h 29"/>
                <a:gd name="T82" fmla="*/ 31831 w 62"/>
                <a:gd name="T83" fmla="*/ 11727 h 29"/>
                <a:gd name="T84" fmla="*/ 32513 w 62"/>
                <a:gd name="T85" fmla="*/ 13453 h 29"/>
                <a:gd name="T86" fmla="*/ 34539 w 62"/>
                <a:gd name="T87" fmla="*/ 14017 h 29"/>
                <a:gd name="T88" fmla="*/ 36016 w 62"/>
                <a:gd name="T89" fmla="*/ 13453 h 29"/>
                <a:gd name="T90" fmla="*/ 36016 w 62"/>
                <a:gd name="T91" fmla="*/ 14489 h 29"/>
                <a:gd name="T92" fmla="*/ 36698 w 62"/>
                <a:gd name="T93" fmla="*/ 15627 h 29"/>
                <a:gd name="T94" fmla="*/ 38042 w 62"/>
                <a:gd name="T95" fmla="*/ 16215 h 29"/>
                <a:gd name="T96" fmla="*/ 38724 w 62"/>
                <a:gd name="T97" fmla="*/ 15627 h 29"/>
                <a:gd name="T98" fmla="*/ 42222 w 62"/>
                <a:gd name="T99" fmla="*/ 14489 h 29"/>
                <a:gd name="T100" fmla="*/ 42904 w 62"/>
                <a:gd name="T101" fmla="*/ 10565 h 29"/>
                <a:gd name="T102" fmla="*/ 37380 w 62"/>
                <a:gd name="T103" fmla="*/ 11727 h 29"/>
                <a:gd name="T104" fmla="*/ 32513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3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4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82 w 19"/>
                <a:gd name="T5" fmla="*/ 19299 h 42"/>
                <a:gd name="T6" fmla="*/ 4255 w 19"/>
                <a:gd name="T7" fmla="*/ 21037 h 42"/>
                <a:gd name="T8" fmla="*/ 6303 w 19"/>
                <a:gd name="T9" fmla="*/ 21515 h 42"/>
                <a:gd name="T10" fmla="*/ 7128 w 19"/>
                <a:gd name="T11" fmla="*/ 22682 h 42"/>
                <a:gd name="T12" fmla="*/ 7819 w 19"/>
                <a:gd name="T13" fmla="*/ 23848 h 42"/>
                <a:gd name="T14" fmla="*/ 9207 w 19"/>
                <a:gd name="T15" fmla="*/ 22086 h 42"/>
                <a:gd name="T16" fmla="*/ 9872 w 19"/>
                <a:gd name="T17" fmla="*/ 19895 h 42"/>
                <a:gd name="T18" fmla="*/ 12080 w 19"/>
                <a:gd name="T19" fmla="*/ 16986 h 42"/>
                <a:gd name="T20" fmla="*/ 13436 w 19"/>
                <a:gd name="T21" fmla="*/ 14770 h 42"/>
                <a:gd name="T22" fmla="*/ 12771 w 19"/>
                <a:gd name="T23" fmla="*/ 10816 h 42"/>
                <a:gd name="T24" fmla="*/ 12080 w 19"/>
                <a:gd name="T25" fmla="*/ 7312 h 42"/>
                <a:gd name="T26" fmla="*/ 9872 w 19"/>
                <a:gd name="T27" fmla="*/ 7907 h 42"/>
                <a:gd name="T28" fmla="*/ 9207 w 19"/>
                <a:gd name="T29" fmla="*/ 7907 h 42"/>
                <a:gd name="T30" fmla="*/ 8516 w 19"/>
                <a:gd name="T31" fmla="*/ 7907 h 42"/>
                <a:gd name="T32" fmla="*/ 9207 w 19"/>
                <a:gd name="T33" fmla="*/ 6292 h 42"/>
                <a:gd name="T34" fmla="*/ 9872 w 19"/>
                <a:gd name="T35" fmla="*/ 6292 h 42"/>
                <a:gd name="T36" fmla="*/ 10563 w 19"/>
                <a:gd name="T37" fmla="*/ 4525 h 42"/>
                <a:gd name="T38" fmla="*/ 11389 w 19"/>
                <a:gd name="T39" fmla="*/ 3383 h 42"/>
                <a:gd name="T40" fmla="*/ 2873 w 19"/>
                <a:gd name="T41" fmla="*/ 0 h 42"/>
                <a:gd name="T42" fmla="*/ 2048 w 19"/>
                <a:gd name="T43" fmla="*/ 1167 h 42"/>
                <a:gd name="T44" fmla="*/ 1382 w 19"/>
                <a:gd name="T45" fmla="*/ 3383 h 42"/>
                <a:gd name="T46" fmla="*/ 0 w 19"/>
                <a:gd name="T47" fmla="*/ 4525 h 42"/>
                <a:gd name="T48" fmla="*/ 691 w 19"/>
                <a:gd name="T49" fmla="*/ 5120 h 42"/>
                <a:gd name="T50" fmla="*/ 691 w 19"/>
                <a:gd name="T51" fmla="*/ 6292 h 42"/>
                <a:gd name="T52" fmla="*/ 691 w 19"/>
                <a:gd name="T53" fmla="*/ 8483 h 42"/>
                <a:gd name="T54" fmla="*/ 2048 w 19"/>
                <a:gd name="T55" fmla="*/ 9650 h 42"/>
                <a:gd name="T56" fmla="*/ 3564 w 19"/>
                <a:gd name="T57" fmla="*/ 10245 h 42"/>
                <a:gd name="T58" fmla="*/ 4946 w 19"/>
                <a:gd name="T59" fmla="*/ 10816 h 42"/>
                <a:gd name="T60" fmla="*/ 6303 w 19"/>
                <a:gd name="T61" fmla="*/ 11983 h 42"/>
                <a:gd name="T62" fmla="*/ 2873 w 19"/>
                <a:gd name="T63" fmla="*/ 13603 h 42"/>
                <a:gd name="T64" fmla="*/ 691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5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6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7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8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779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0780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0781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2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3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4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5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6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7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88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072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30725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0726" name="Text Box 161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0727" name="Rectangle 16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28" name="Rectangle 163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29" name="Rectangle 164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30" name="Rectangle 165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31" name="Rectangle 166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16233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156"/>
          <p:cNvGrpSpPr>
            <a:grpSpLocks/>
          </p:cNvGrpSpPr>
          <p:nvPr/>
        </p:nvGrpSpPr>
        <p:grpSpPr bwMode="auto">
          <a:xfrm>
            <a:off x="1027113" y="1709738"/>
            <a:ext cx="6167437" cy="3567112"/>
            <a:chOff x="728" y="1077"/>
            <a:chExt cx="4371" cy="2247"/>
          </a:xfrm>
        </p:grpSpPr>
        <p:sp>
          <p:nvSpPr>
            <p:cNvPr id="31755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9135 h 55"/>
                <a:gd name="T2" fmla="*/ 3533 w 89"/>
                <a:gd name="T3" fmla="*/ 0 h 55"/>
                <a:gd name="T4" fmla="*/ 30583 w 89"/>
                <a:gd name="T5" fmla="*/ 1746 h 55"/>
                <a:gd name="T6" fmla="*/ 57007 w 89"/>
                <a:gd name="T7" fmla="*/ 2343 h 55"/>
                <a:gd name="T8" fmla="*/ 57007 w 89"/>
                <a:gd name="T9" fmla="*/ 2798 h 55"/>
                <a:gd name="T10" fmla="*/ 57664 w 89"/>
                <a:gd name="T11" fmla="*/ 5145 h 55"/>
                <a:gd name="T12" fmla="*/ 57664 w 89"/>
                <a:gd name="T13" fmla="*/ 5742 h 55"/>
                <a:gd name="T14" fmla="*/ 57007 w 89"/>
                <a:gd name="T15" fmla="*/ 7488 h 55"/>
                <a:gd name="T16" fmla="*/ 57007 w 89"/>
                <a:gd name="T17" fmla="*/ 10286 h 55"/>
                <a:gd name="T18" fmla="*/ 58347 w 89"/>
                <a:gd name="T19" fmla="*/ 13108 h 55"/>
                <a:gd name="T20" fmla="*/ 59035 w 89"/>
                <a:gd name="T21" fmla="*/ 14281 h 55"/>
                <a:gd name="T22" fmla="*/ 59852 w 89"/>
                <a:gd name="T23" fmla="*/ 17201 h 55"/>
                <a:gd name="T24" fmla="*/ 59852 w 89"/>
                <a:gd name="T25" fmla="*/ 21769 h 55"/>
                <a:gd name="T26" fmla="*/ 60509 w 89"/>
                <a:gd name="T27" fmla="*/ 22938 h 55"/>
                <a:gd name="T28" fmla="*/ 60509 w 89"/>
                <a:gd name="T29" fmla="*/ 24567 h 55"/>
                <a:gd name="T30" fmla="*/ 60509 w 89"/>
                <a:gd name="T31" fmla="*/ 25164 h 55"/>
                <a:gd name="T32" fmla="*/ 61880 w 89"/>
                <a:gd name="T33" fmla="*/ 29135 h 55"/>
                <a:gd name="T34" fmla="*/ 61880 w 89"/>
                <a:gd name="T35" fmla="*/ 30309 h 55"/>
                <a:gd name="T36" fmla="*/ 61880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6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28850 h 64"/>
                <a:gd name="T2" fmla="*/ 2035 w 94"/>
                <a:gd name="T3" fmla="*/ 9623 h 64"/>
                <a:gd name="T4" fmla="*/ 2852 w 94"/>
                <a:gd name="T5" fmla="*/ 0 h 64"/>
                <a:gd name="T6" fmla="*/ 64845 w 94"/>
                <a:gd name="T7" fmla="*/ 2306 h 64"/>
                <a:gd name="T8" fmla="*/ 64845 w 94"/>
                <a:gd name="T9" fmla="*/ 3349 h 64"/>
                <a:gd name="T10" fmla="*/ 64157 w 94"/>
                <a:gd name="T11" fmla="*/ 3944 h 64"/>
                <a:gd name="T12" fmla="*/ 62677 w 94"/>
                <a:gd name="T13" fmla="*/ 5679 h 64"/>
                <a:gd name="T14" fmla="*/ 62677 w 94"/>
                <a:gd name="T15" fmla="*/ 6250 h 64"/>
                <a:gd name="T16" fmla="*/ 65529 w 94"/>
                <a:gd name="T17" fmla="*/ 8463 h 64"/>
                <a:gd name="T18" fmla="*/ 65529 w 94"/>
                <a:gd name="T19" fmla="*/ 25955 h 64"/>
                <a:gd name="T20" fmla="*/ 65529 w 94"/>
                <a:gd name="T21" fmla="*/ 25955 h 64"/>
                <a:gd name="T22" fmla="*/ 64157 w 94"/>
                <a:gd name="T23" fmla="*/ 25955 h 64"/>
                <a:gd name="T24" fmla="*/ 64845 w 94"/>
                <a:gd name="T25" fmla="*/ 26525 h 64"/>
                <a:gd name="T26" fmla="*/ 65529 w 94"/>
                <a:gd name="T27" fmla="*/ 27115 h 64"/>
                <a:gd name="T28" fmla="*/ 64845 w 94"/>
                <a:gd name="T29" fmla="*/ 28256 h 64"/>
                <a:gd name="T30" fmla="*/ 65529 w 94"/>
                <a:gd name="T31" fmla="*/ 28850 h 64"/>
                <a:gd name="T32" fmla="*/ 65529 w 94"/>
                <a:gd name="T33" fmla="*/ 30469 h 64"/>
                <a:gd name="T34" fmla="*/ 64845 w 94"/>
                <a:gd name="T35" fmla="*/ 30469 h 64"/>
                <a:gd name="T36" fmla="*/ 65529 w 94"/>
                <a:gd name="T37" fmla="*/ 31634 h 64"/>
                <a:gd name="T38" fmla="*/ 64157 w 94"/>
                <a:gd name="T39" fmla="*/ 33369 h 64"/>
                <a:gd name="T40" fmla="*/ 65529 w 94"/>
                <a:gd name="T41" fmla="*/ 34983 h 64"/>
                <a:gd name="T42" fmla="*/ 65529 w 94"/>
                <a:gd name="T43" fmla="*/ 36148 h 64"/>
                <a:gd name="T44" fmla="*/ 65529 w 94"/>
                <a:gd name="T45" fmla="*/ 36148 h 64"/>
                <a:gd name="T46" fmla="*/ 63499 w 94"/>
                <a:gd name="T47" fmla="*/ 34983 h 64"/>
                <a:gd name="T48" fmla="*/ 59959 w 94"/>
                <a:gd name="T49" fmla="*/ 33369 h 64"/>
                <a:gd name="T50" fmla="*/ 58613 w 94"/>
                <a:gd name="T51" fmla="*/ 32799 h 64"/>
                <a:gd name="T52" fmla="*/ 57107 w 94"/>
                <a:gd name="T53" fmla="*/ 32799 h 64"/>
                <a:gd name="T54" fmla="*/ 55761 w 94"/>
                <a:gd name="T55" fmla="*/ 33818 h 64"/>
                <a:gd name="T56" fmla="*/ 55072 w 94"/>
                <a:gd name="T57" fmla="*/ 33818 h 64"/>
                <a:gd name="T58" fmla="*/ 53726 w 94"/>
                <a:gd name="T59" fmla="*/ 33818 h 64"/>
                <a:gd name="T60" fmla="*/ 53043 w 94"/>
                <a:gd name="T61" fmla="*/ 32204 h 64"/>
                <a:gd name="T62" fmla="*/ 52226 w 94"/>
                <a:gd name="T63" fmla="*/ 31634 h 64"/>
                <a:gd name="T64" fmla="*/ 50879 w 94"/>
                <a:gd name="T65" fmla="*/ 32204 h 64"/>
                <a:gd name="T66" fmla="*/ 49502 w 94"/>
                <a:gd name="T67" fmla="*/ 32204 h 64"/>
                <a:gd name="T68" fmla="*/ 48156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7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9208 h 55"/>
                <a:gd name="T2" fmla="*/ 2037 w 111"/>
                <a:gd name="T3" fmla="*/ 0 h 55"/>
                <a:gd name="T4" fmla="*/ 50356 w 111"/>
                <a:gd name="T5" fmla="*/ 1735 h 55"/>
                <a:gd name="T6" fmla="*/ 51868 w 111"/>
                <a:gd name="T7" fmla="*/ 3348 h 55"/>
                <a:gd name="T8" fmla="*/ 53216 w 111"/>
                <a:gd name="T9" fmla="*/ 3348 h 55"/>
                <a:gd name="T10" fmla="*/ 54590 w 111"/>
                <a:gd name="T11" fmla="*/ 2777 h 55"/>
                <a:gd name="T12" fmla="*/ 55279 w 111"/>
                <a:gd name="T13" fmla="*/ 3348 h 55"/>
                <a:gd name="T14" fmla="*/ 56071 w 111"/>
                <a:gd name="T15" fmla="*/ 5082 h 55"/>
                <a:gd name="T16" fmla="*/ 57450 w 111"/>
                <a:gd name="T17" fmla="*/ 5082 h 55"/>
                <a:gd name="T18" fmla="*/ 58139 w 111"/>
                <a:gd name="T19" fmla="*/ 5082 h 55"/>
                <a:gd name="T20" fmla="*/ 59487 w 111"/>
                <a:gd name="T21" fmla="*/ 3942 h 55"/>
                <a:gd name="T22" fmla="*/ 60994 w 111"/>
                <a:gd name="T23" fmla="*/ 3942 h 55"/>
                <a:gd name="T24" fmla="*/ 62347 w 111"/>
                <a:gd name="T25" fmla="*/ 4512 h 55"/>
                <a:gd name="T26" fmla="*/ 65891 w 111"/>
                <a:gd name="T27" fmla="*/ 6247 h 55"/>
                <a:gd name="T28" fmla="*/ 67928 w 111"/>
                <a:gd name="T29" fmla="*/ 7290 h 55"/>
                <a:gd name="T30" fmla="*/ 67928 w 111"/>
                <a:gd name="T31" fmla="*/ 8454 h 55"/>
                <a:gd name="T32" fmla="*/ 69276 w 111"/>
                <a:gd name="T33" fmla="*/ 9024 h 55"/>
                <a:gd name="T34" fmla="*/ 69276 w 111"/>
                <a:gd name="T35" fmla="*/ 9594 h 55"/>
                <a:gd name="T36" fmla="*/ 68618 w 111"/>
                <a:gd name="T37" fmla="*/ 10754 h 55"/>
                <a:gd name="T38" fmla="*/ 69276 w 111"/>
                <a:gd name="T39" fmla="*/ 11802 h 55"/>
                <a:gd name="T40" fmla="*/ 69966 w 111"/>
                <a:gd name="T41" fmla="*/ 13532 h 55"/>
                <a:gd name="T42" fmla="*/ 70789 w 111"/>
                <a:gd name="T43" fmla="*/ 14102 h 55"/>
                <a:gd name="T44" fmla="*/ 70789 w 111"/>
                <a:gd name="T45" fmla="*/ 14696 h 55"/>
                <a:gd name="T46" fmla="*/ 70789 w 111"/>
                <a:gd name="T47" fmla="*/ 15744 h 55"/>
                <a:gd name="T48" fmla="*/ 72136 w 111"/>
                <a:gd name="T49" fmla="*/ 16314 h 55"/>
                <a:gd name="T50" fmla="*/ 72826 w 111"/>
                <a:gd name="T51" fmla="*/ 16884 h 55"/>
                <a:gd name="T52" fmla="*/ 72136 w 111"/>
                <a:gd name="T53" fmla="*/ 18044 h 55"/>
                <a:gd name="T54" fmla="*/ 72136 w 111"/>
                <a:gd name="T55" fmla="*/ 19208 h 55"/>
                <a:gd name="T56" fmla="*/ 73510 w 111"/>
                <a:gd name="T57" fmla="*/ 19778 h 55"/>
                <a:gd name="T58" fmla="*/ 73510 w 111"/>
                <a:gd name="T59" fmla="*/ 20821 h 55"/>
                <a:gd name="T60" fmla="*/ 72826 w 111"/>
                <a:gd name="T61" fmla="*/ 21391 h 55"/>
                <a:gd name="T62" fmla="*/ 73510 w 111"/>
                <a:gd name="T63" fmla="*/ 21986 h 55"/>
                <a:gd name="T64" fmla="*/ 74199 w 111"/>
                <a:gd name="T65" fmla="*/ 23150 h 55"/>
                <a:gd name="T66" fmla="*/ 73510 w 111"/>
                <a:gd name="T67" fmla="*/ 23720 h 55"/>
                <a:gd name="T68" fmla="*/ 74199 w 111"/>
                <a:gd name="T69" fmla="*/ 24763 h 55"/>
                <a:gd name="T70" fmla="*/ 74199 w 111"/>
                <a:gd name="T71" fmla="*/ 25333 h 55"/>
                <a:gd name="T72" fmla="*/ 74863 w 111"/>
                <a:gd name="T73" fmla="*/ 25903 h 55"/>
                <a:gd name="T74" fmla="*/ 75681 w 111"/>
                <a:gd name="T75" fmla="*/ 27068 h 55"/>
                <a:gd name="T76" fmla="*/ 76370 w 111"/>
                <a:gd name="T77" fmla="*/ 28233 h 55"/>
                <a:gd name="T78" fmla="*/ 77718 w 111"/>
                <a:gd name="T79" fmla="*/ 29275 h 55"/>
                <a:gd name="T80" fmla="*/ 77718 w 111"/>
                <a:gd name="T81" fmla="*/ 29845 h 55"/>
                <a:gd name="T82" fmla="*/ 77718 w 111"/>
                <a:gd name="T83" fmla="*/ 30440 h 55"/>
                <a:gd name="T84" fmla="*/ 77718 w 111"/>
                <a:gd name="T85" fmla="*/ 31010 h 55"/>
                <a:gd name="T86" fmla="*/ 17572 w 111"/>
                <a:gd name="T87" fmla="*/ 29845 h 55"/>
                <a:gd name="T88" fmla="*/ 18231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8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59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0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1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2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3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4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5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6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7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8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37 w 123"/>
                <a:gd name="T5" fmla="*/ 6712 h 93"/>
                <a:gd name="T6" fmla="*/ 2018 w 123"/>
                <a:gd name="T7" fmla="*/ 8446 h 93"/>
                <a:gd name="T8" fmla="*/ 2674 w 123"/>
                <a:gd name="T9" fmla="*/ 9586 h 93"/>
                <a:gd name="T10" fmla="*/ 2018 w 123"/>
                <a:gd name="T11" fmla="*/ 10750 h 93"/>
                <a:gd name="T12" fmla="*/ 4825 w 123"/>
                <a:gd name="T13" fmla="*/ 10180 h 93"/>
                <a:gd name="T14" fmla="*/ 6192 w 123"/>
                <a:gd name="T15" fmla="*/ 8446 h 93"/>
                <a:gd name="T16" fmla="*/ 6848 w 123"/>
                <a:gd name="T17" fmla="*/ 8446 h 93"/>
                <a:gd name="T18" fmla="*/ 6192 w 123"/>
                <a:gd name="T19" fmla="*/ 9586 h 93"/>
                <a:gd name="T20" fmla="*/ 13040 w 123"/>
                <a:gd name="T21" fmla="*/ 7852 h 93"/>
                <a:gd name="T22" fmla="*/ 13040 w 123"/>
                <a:gd name="T23" fmla="*/ 9016 h 93"/>
                <a:gd name="T24" fmla="*/ 17210 w 123"/>
                <a:gd name="T25" fmla="*/ 9586 h 93"/>
                <a:gd name="T26" fmla="*/ 20017 w 123"/>
                <a:gd name="T27" fmla="*/ 10180 h 93"/>
                <a:gd name="T28" fmla="*/ 21353 w 123"/>
                <a:gd name="T29" fmla="*/ 10750 h 93"/>
                <a:gd name="T30" fmla="*/ 21353 w 123"/>
                <a:gd name="T31" fmla="*/ 11198 h 93"/>
                <a:gd name="T32" fmla="*/ 24713 w 123"/>
                <a:gd name="T33" fmla="*/ 13522 h 93"/>
                <a:gd name="T34" fmla="*/ 24058 w 123"/>
                <a:gd name="T35" fmla="*/ 14092 h 93"/>
                <a:gd name="T36" fmla="*/ 23377 w 123"/>
                <a:gd name="T37" fmla="*/ 14686 h 93"/>
                <a:gd name="T38" fmla="*/ 28227 w 123"/>
                <a:gd name="T39" fmla="*/ 13522 h 93"/>
                <a:gd name="T40" fmla="*/ 34394 w 123"/>
                <a:gd name="T41" fmla="*/ 11793 h 93"/>
                <a:gd name="T42" fmla="*/ 34394 w 123"/>
                <a:gd name="T43" fmla="*/ 10180 h 93"/>
                <a:gd name="T44" fmla="*/ 41923 w 123"/>
                <a:gd name="T45" fmla="*/ 11793 h 93"/>
                <a:gd name="T46" fmla="*/ 47429 w 123"/>
                <a:gd name="T47" fmla="*/ 15709 h 93"/>
                <a:gd name="T48" fmla="*/ 50922 w 123"/>
                <a:gd name="T49" fmla="*/ 16868 h 93"/>
                <a:gd name="T50" fmla="*/ 52940 w 123"/>
                <a:gd name="T51" fmla="*/ 20215 h 93"/>
                <a:gd name="T52" fmla="*/ 52259 w 123"/>
                <a:gd name="T53" fmla="*/ 27048 h 93"/>
                <a:gd name="T54" fmla="*/ 55092 w 123"/>
                <a:gd name="T55" fmla="*/ 30395 h 93"/>
                <a:gd name="T56" fmla="*/ 54410 w 123"/>
                <a:gd name="T57" fmla="*/ 28213 h 93"/>
                <a:gd name="T58" fmla="*/ 56429 w 123"/>
                <a:gd name="T59" fmla="*/ 28661 h 93"/>
                <a:gd name="T60" fmla="*/ 57110 w 123"/>
                <a:gd name="T61" fmla="*/ 28213 h 93"/>
                <a:gd name="T62" fmla="*/ 57110 w 123"/>
                <a:gd name="T63" fmla="*/ 29825 h 93"/>
                <a:gd name="T64" fmla="*/ 55092 w 123"/>
                <a:gd name="T65" fmla="*/ 32124 h 93"/>
                <a:gd name="T66" fmla="*/ 57110 w 123"/>
                <a:gd name="T67" fmla="*/ 34331 h 93"/>
                <a:gd name="T68" fmla="*/ 61284 w 123"/>
                <a:gd name="T69" fmla="*/ 38247 h 93"/>
                <a:gd name="T70" fmla="*/ 62621 w 123"/>
                <a:gd name="T71" fmla="*/ 38841 h 93"/>
                <a:gd name="T72" fmla="*/ 64639 w 123"/>
                <a:gd name="T73" fmla="*/ 41618 h 93"/>
                <a:gd name="T74" fmla="*/ 68132 w 123"/>
                <a:gd name="T75" fmla="*/ 46123 h 93"/>
                <a:gd name="T76" fmla="*/ 74294 w 123"/>
                <a:gd name="T77" fmla="*/ 49586 h 93"/>
                <a:gd name="T78" fmla="*/ 76445 w 123"/>
                <a:gd name="T79" fmla="*/ 50609 h 93"/>
                <a:gd name="T80" fmla="*/ 75661 w 123"/>
                <a:gd name="T81" fmla="*/ 51204 h 93"/>
                <a:gd name="T82" fmla="*/ 74980 w 123"/>
                <a:gd name="T83" fmla="*/ 51769 h 93"/>
                <a:gd name="T84" fmla="*/ 77813 w 123"/>
                <a:gd name="T85" fmla="*/ 51769 h 93"/>
                <a:gd name="T86" fmla="*/ 83319 w 123"/>
                <a:gd name="T87" fmla="*/ 49586 h 93"/>
                <a:gd name="T88" fmla="*/ 83319 w 123"/>
                <a:gd name="T89" fmla="*/ 46123 h 93"/>
                <a:gd name="T90" fmla="*/ 83974 w 123"/>
                <a:gd name="T91" fmla="*/ 41618 h 93"/>
                <a:gd name="T92" fmla="*/ 83319 w 123"/>
                <a:gd name="T93" fmla="*/ 34331 h 93"/>
                <a:gd name="T94" fmla="*/ 77813 w 123"/>
                <a:gd name="T95" fmla="*/ 27048 h 93"/>
                <a:gd name="T96" fmla="*/ 75661 w 123"/>
                <a:gd name="T97" fmla="*/ 24155 h 93"/>
                <a:gd name="T98" fmla="*/ 75661 w 123"/>
                <a:gd name="T99" fmla="*/ 21379 h 93"/>
                <a:gd name="T100" fmla="*/ 70939 w 123"/>
                <a:gd name="T101" fmla="*/ 16298 h 93"/>
                <a:gd name="T102" fmla="*/ 68132 w 123"/>
                <a:gd name="T103" fmla="*/ 13522 h 93"/>
                <a:gd name="T104" fmla="*/ 63277 w 123"/>
                <a:gd name="T105" fmla="*/ 4506 h 93"/>
                <a:gd name="T106" fmla="*/ 61940 w 123"/>
                <a:gd name="T107" fmla="*/ 3346 h 93"/>
                <a:gd name="T108" fmla="*/ 60603 w 123"/>
                <a:gd name="T109" fmla="*/ 570 h 93"/>
                <a:gd name="T110" fmla="*/ 56429 w 123"/>
                <a:gd name="T111" fmla="*/ 570 h 93"/>
                <a:gd name="T112" fmla="*/ 56429 w 123"/>
                <a:gd name="T113" fmla="*/ 3941 h 93"/>
                <a:gd name="T114" fmla="*/ 55092 w 123"/>
                <a:gd name="T115" fmla="*/ 4506 h 93"/>
                <a:gd name="T116" fmla="*/ 26865 w 123"/>
                <a:gd name="T117" fmla="*/ 3941 h 93"/>
                <a:gd name="T118" fmla="*/ 26209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69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0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1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2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3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37666 h 77"/>
                <a:gd name="T2" fmla="*/ 6896 w 99"/>
                <a:gd name="T3" fmla="*/ 0 h 77"/>
                <a:gd name="T4" fmla="*/ 50661 w 99"/>
                <a:gd name="T5" fmla="*/ 3935 h 77"/>
                <a:gd name="T6" fmla="*/ 68642 w 99"/>
                <a:gd name="T7" fmla="*/ 5075 h 77"/>
                <a:gd name="T8" fmla="*/ 67959 w 99"/>
                <a:gd name="T9" fmla="*/ 14683 h 77"/>
                <a:gd name="T10" fmla="*/ 65799 w 99"/>
                <a:gd name="T11" fmla="*/ 43310 h 77"/>
                <a:gd name="T12" fmla="*/ 5687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4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8781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07 w 95"/>
                <a:gd name="T7" fmla="*/ 55458 h 98"/>
                <a:gd name="T8" fmla="*/ 8781 w 95"/>
                <a:gd name="T9" fmla="*/ 50936 h 98"/>
                <a:gd name="T10" fmla="*/ 25154 w 95"/>
                <a:gd name="T11" fmla="*/ 52673 h 98"/>
                <a:gd name="T12" fmla="*/ 25154 w 95"/>
                <a:gd name="T13" fmla="*/ 52673 h 98"/>
                <a:gd name="T14" fmla="*/ 24475 w 95"/>
                <a:gd name="T15" fmla="*/ 52102 h 98"/>
                <a:gd name="T16" fmla="*/ 25154 w 95"/>
                <a:gd name="T17" fmla="*/ 51531 h 98"/>
                <a:gd name="T18" fmla="*/ 24475 w 95"/>
                <a:gd name="T19" fmla="*/ 50936 h 98"/>
                <a:gd name="T20" fmla="*/ 24475 w 95"/>
                <a:gd name="T21" fmla="*/ 50936 h 98"/>
                <a:gd name="T22" fmla="*/ 24475 w 95"/>
                <a:gd name="T23" fmla="*/ 50936 h 98"/>
                <a:gd name="T24" fmla="*/ 59088 w 95"/>
                <a:gd name="T25" fmla="*/ 53146 h 98"/>
                <a:gd name="T26" fmla="*/ 63203 w 95"/>
                <a:gd name="T27" fmla="*/ 10204 h 98"/>
                <a:gd name="T28" fmla="*/ 63882 w 95"/>
                <a:gd name="T29" fmla="*/ 10204 h 98"/>
                <a:gd name="T30" fmla="*/ 64536 w 95"/>
                <a:gd name="T31" fmla="*/ 5117 h 98"/>
                <a:gd name="T32" fmla="*/ 8781 w 95"/>
                <a:gd name="T33" fmla="*/ 0 h 98"/>
                <a:gd name="T34" fmla="*/ 8781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5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18182 w 189"/>
                <a:gd name="T1" fmla="*/ 28370 h 184"/>
                <a:gd name="T2" fmla="*/ 109825 w 189"/>
                <a:gd name="T3" fmla="*/ 26628 h 184"/>
                <a:gd name="T4" fmla="*/ 104303 w 189"/>
                <a:gd name="T5" fmla="*/ 27775 h 184"/>
                <a:gd name="T6" fmla="*/ 100125 w 189"/>
                <a:gd name="T7" fmla="*/ 27775 h 184"/>
                <a:gd name="T8" fmla="*/ 98782 w 189"/>
                <a:gd name="T9" fmla="*/ 27775 h 184"/>
                <a:gd name="T10" fmla="*/ 96756 w 189"/>
                <a:gd name="T11" fmla="*/ 26628 h 184"/>
                <a:gd name="T12" fmla="*/ 94603 w 189"/>
                <a:gd name="T13" fmla="*/ 28941 h 184"/>
                <a:gd name="T14" fmla="*/ 93265 w 189"/>
                <a:gd name="T15" fmla="*/ 27199 h 184"/>
                <a:gd name="T16" fmla="*/ 89081 w 189"/>
                <a:gd name="T17" fmla="*/ 26628 h 184"/>
                <a:gd name="T18" fmla="*/ 86374 w 189"/>
                <a:gd name="T19" fmla="*/ 26154 h 184"/>
                <a:gd name="T20" fmla="*/ 82196 w 189"/>
                <a:gd name="T21" fmla="*/ 24988 h 184"/>
                <a:gd name="T22" fmla="*/ 79514 w 189"/>
                <a:gd name="T23" fmla="*/ 24412 h 184"/>
                <a:gd name="T24" fmla="*/ 75336 w 189"/>
                <a:gd name="T25" fmla="*/ 23246 h 184"/>
                <a:gd name="T26" fmla="*/ 73183 w 189"/>
                <a:gd name="T27" fmla="*/ 21508 h 184"/>
                <a:gd name="T28" fmla="*/ 69132 w 189"/>
                <a:gd name="T29" fmla="*/ 20459 h 184"/>
                <a:gd name="T30" fmla="*/ 40031 w 189"/>
                <a:gd name="T31" fmla="*/ 0 h 184"/>
                <a:gd name="T32" fmla="*/ 0 w 189"/>
                <a:gd name="T33" fmla="*/ 40800 h 184"/>
                <a:gd name="T34" fmla="*/ 682 w 189"/>
                <a:gd name="T35" fmla="*/ 42538 h 184"/>
                <a:gd name="T36" fmla="*/ 3497 w 189"/>
                <a:gd name="T37" fmla="*/ 45920 h 184"/>
                <a:gd name="T38" fmla="*/ 15904 w 189"/>
                <a:gd name="T39" fmla="*/ 56140 h 184"/>
                <a:gd name="T40" fmla="*/ 17242 w 189"/>
                <a:gd name="T41" fmla="*/ 59048 h 184"/>
                <a:gd name="T42" fmla="*/ 26286 w 189"/>
                <a:gd name="T43" fmla="*/ 69741 h 184"/>
                <a:gd name="T44" fmla="*/ 33828 w 189"/>
                <a:gd name="T45" fmla="*/ 70908 h 184"/>
                <a:gd name="T46" fmla="*/ 38668 w 189"/>
                <a:gd name="T47" fmla="*/ 64646 h 184"/>
                <a:gd name="T48" fmla="*/ 41508 w 189"/>
                <a:gd name="T49" fmla="*/ 64046 h 184"/>
                <a:gd name="T50" fmla="*/ 46368 w 189"/>
                <a:gd name="T51" fmla="*/ 65217 h 184"/>
                <a:gd name="T52" fmla="*/ 51890 w 189"/>
                <a:gd name="T53" fmla="*/ 67550 h 184"/>
                <a:gd name="T54" fmla="*/ 53228 w 189"/>
                <a:gd name="T55" fmla="*/ 68692 h 184"/>
                <a:gd name="T56" fmla="*/ 57407 w 189"/>
                <a:gd name="T57" fmla="*/ 73241 h 184"/>
                <a:gd name="T58" fmla="*/ 64954 w 189"/>
                <a:gd name="T59" fmla="*/ 84510 h 184"/>
                <a:gd name="T60" fmla="*/ 69132 w 189"/>
                <a:gd name="T61" fmla="*/ 87892 h 184"/>
                <a:gd name="T62" fmla="*/ 70470 w 189"/>
                <a:gd name="T63" fmla="*/ 93582 h 184"/>
                <a:gd name="T64" fmla="*/ 76674 w 189"/>
                <a:gd name="T65" fmla="*/ 99849 h 184"/>
                <a:gd name="T66" fmla="*/ 87061 w 189"/>
                <a:gd name="T67" fmla="*/ 102636 h 184"/>
                <a:gd name="T68" fmla="*/ 93265 w 189"/>
                <a:gd name="T69" fmla="*/ 103231 h 184"/>
                <a:gd name="T70" fmla="*/ 92578 w 189"/>
                <a:gd name="T71" fmla="*/ 102065 h 184"/>
                <a:gd name="T72" fmla="*/ 90553 w 189"/>
                <a:gd name="T73" fmla="*/ 91938 h 184"/>
                <a:gd name="T74" fmla="*/ 89897 w 189"/>
                <a:gd name="T75" fmla="*/ 90796 h 184"/>
                <a:gd name="T76" fmla="*/ 91922 w 189"/>
                <a:gd name="T77" fmla="*/ 86842 h 184"/>
                <a:gd name="T78" fmla="*/ 92578 w 189"/>
                <a:gd name="T79" fmla="*/ 85676 h 184"/>
                <a:gd name="T80" fmla="*/ 94603 w 189"/>
                <a:gd name="T81" fmla="*/ 82294 h 184"/>
                <a:gd name="T82" fmla="*/ 96100 w 189"/>
                <a:gd name="T83" fmla="*/ 82294 h 184"/>
                <a:gd name="T84" fmla="*/ 97443 w 189"/>
                <a:gd name="T85" fmla="*/ 80556 h 184"/>
                <a:gd name="T86" fmla="*/ 98782 w 189"/>
                <a:gd name="T87" fmla="*/ 80556 h 184"/>
                <a:gd name="T88" fmla="*/ 101622 w 189"/>
                <a:gd name="T89" fmla="*/ 79385 h 184"/>
                <a:gd name="T90" fmla="*/ 102960 w 189"/>
                <a:gd name="T91" fmla="*/ 77194 h 184"/>
                <a:gd name="T92" fmla="*/ 103647 w 189"/>
                <a:gd name="T93" fmla="*/ 78341 h 184"/>
                <a:gd name="T94" fmla="*/ 114004 w 189"/>
                <a:gd name="T95" fmla="*/ 73695 h 184"/>
                <a:gd name="T96" fmla="*/ 116029 w 189"/>
                <a:gd name="T97" fmla="*/ 68692 h 184"/>
                <a:gd name="T98" fmla="*/ 118182 w 189"/>
                <a:gd name="T99" fmla="*/ 68121 h 184"/>
                <a:gd name="T100" fmla="*/ 125068 w 189"/>
                <a:gd name="T101" fmla="*/ 67550 h 184"/>
                <a:gd name="T102" fmla="*/ 127093 w 189"/>
                <a:gd name="T103" fmla="*/ 66384 h 184"/>
                <a:gd name="T104" fmla="*/ 127749 w 189"/>
                <a:gd name="T105" fmla="*/ 64646 h 184"/>
                <a:gd name="T106" fmla="*/ 128564 w 189"/>
                <a:gd name="T107" fmla="*/ 60093 h 184"/>
                <a:gd name="T108" fmla="*/ 129908 w 189"/>
                <a:gd name="T109" fmla="*/ 57306 h 184"/>
                <a:gd name="T110" fmla="*/ 129246 w 189"/>
                <a:gd name="T111" fmla="*/ 51615 h 184"/>
                <a:gd name="T112" fmla="*/ 127749 w 189"/>
                <a:gd name="T113" fmla="*/ 49878 h 184"/>
                <a:gd name="T114" fmla="*/ 127093 w 189"/>
                <a:gd name="T115" fmla="*/ 46496 h 184"/>
                <a:gd name="T116" fmla="*/ 124386 w 189"/>
                <a:gd name="T117" fmla="*/ 30107 h 184"/>
                <a:gd name="T118" fmla="*/ 120207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6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77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778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1815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6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7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8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9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0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1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2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3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4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5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6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7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8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9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1779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46292 w 76"/>
                <a:gd name="T1" fmla="*/ 52987 h 94"/>
                <a:gd name="T2" fmla="*/ 53253 w 76"/>
                <a:gd name="T3" fmla="*/ 15265 h 94"/>
                <a:gd name="T4" fmla="*/ 35679 w 76"/>
                <a:gd name="T5" fmla="*/ 12960 h 94"/>
                <a:gd name="T6" fmla="*/ 37186 w 76"/>
                <a:gd name="T7" fmla="*/ 3347 h 94"/>
                <a:gd name="T8" fmla="*/ 11169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6292 w 76"/>
                <a:gd name="T15" fmla="*/ 52987 h 94"/>
                <a:gd name="T16" fmla="*/ 46292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0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1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2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3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33070 w 138"/>
                <a:gd name="T1" fmla="*/ 43419 h 87"/>
                <a:gd name="T2" fmla="*/ 31052 w 138"/>
                <a:gd name="T3" fmla="*/ 47337 h 87"/>
                <a:gd name="T4" fmla="*/ 29581 w 138"/>
                <a:gd name="T5" fmla="*/ 45154 h 87"/>
                <a:gd name="T6" fmla="*/ 28900 w 138"/>
                <a:gd name="T7" fmla="*/ 46884 h 87"/>
                <a:gd name="T8" fmla="*/ 26220 w 138"/>
                <a:gd name="T9" fmla="*/ 46884 h 87"/>
                <a:gd name="T10" fmla="*/ 22732 w 138"/>
                <a:gd name="T11" fmla="*/ 46294 h 87"/>
                <a:gd name="T12" fmla="*/ 22045 w 138"/>
                <a:gd name="T13" fmla="*/ 46294 h 87"/>
                <a:gd name="T14" fmla="*/ 20027 w 138"/>
                <a:gd name="T15" fmla="*/ 46294 h 87"/>
                <a:gd name="T16" fmla="*/ 17875 w 138"/>
                <a:gd name="T17" fmla="*/ 46294 h 87"/>
                <a:gd name="T18" fmla="*/ 16538 w 138"/>
                <a:gd name="T19" fmla="*/ 46884 h 87"/>
                <a:gd name="T20" fmla="*/ 15882 w 138"/>
                <a:gd name="T21" fmla="*/ 45154 h 87"/>
                <a:gd name="T22" fmla="*/ 15882 w 138"/>
                <a:gd name="T23" fmla="*/ 43419 h 87"/>
                <a:gd name="T24" fmla="*/ 13725 w 138"/>
                <a:gd name="T25" fmla="*/ 42371 h 87"/>
                <a:gd name="T26" fmla="*/ 13725 w 138"/>
                <a:gd name="T27" fmla="*/ 40641 h 87"/>
                <a:gd name="T28" fmla="*/ 12362 w 138"/>
                <a:gd name="T29" fmla="*/ 38906 h 87"/>
                <a:gd name="T30" fmla="*/ 12362 w 138"/>
                <a:gd name="T31" fmla="*/ 35533 h 87"/>
                <a:gd name="T32" fmla="*/ 11706 w 138"/>
                <a:gd name="T33" fmla="*/ 33798 h 87"/>
                <a:gd name="T34" fmla="*/ 11025 w 138"/>
                <a:gd name="T35" fmla="*/ 33345 h 87"/>
                <a:gd name="T36" fmla="*/ 10344 w 138"/>
                <a:gd name="T37" fmla="*/ 33345 h 87"/>
                <a:gd name="T38" fmla="*/ 7531 w 138"/>
                <a:gd name="T39" fmla="*/ 34963 h 87"/>
                <a:gd name="T40" fmla="*/ 6194 w 138"/>
                <a:gd name="T41" fmla="*/ 32755 h 87"/>
                <a:gd name="T42" fmla="*/ 6194 w 138"/>
                <a:gd name="T43" fmla="*/ 31590 h 87"/>
                <a:gd name="T44" fmla="*/ 7531 w 138"/>
                <a:gd name="T45" fmla="*/ 29855 h 87"/>
                <a:gd name="T46" fmla="*/ 7531 w 138"/>
                <a:gd name="T47" fmla="*/ 28242 h 87"/>
                <a:gd name="T48" fmla="*/ 8218 w 138"/>
                <a:gd name="T49" fmla="*/ 27078 h 87"/>
                <a:gd name="T50" fmla="*/ 9683 w 138"/>
                <a:gd name="T51" fmla="*/ 23729 h 87"/>
                <a:gd name="T52" fmla="*/ 7531 w 138"/>
                <a:gd name="T53" fmla="*/ 22565 h 87"/>
                <a:gd name="T54" fmla="*/ 5513 w 138"/>
                <a:gd name="T55" fmla="*/ 21424 h 87"/>
                <a:gd name="T56" fmla="*/ 4175 w 138"/>
                <a:gd name="T57" fmla="*/ 17481 h 87"/>
                <a:gd name="T58" fmla="*/ 1337 w 138"/>
                <a:gd name="T59" fmla="*/ 15274 h 87"/>
                <a:gd name="T60" fmla="*/ 1337 w 138"/>
                <a:gd name="T61" fmla="*/ 14133 h 87"/>
                <a:gd name="T62" fmla="*/ 1337 w 138"/>
                <a:gd name="T63" fmla="*/ 11234 h 87"/>
                <a:gd name="T64" fmla="*/ 2019 w 138"/>
                <a:gd name="T65" fmla="*/ 0 h 87"/>
                <a:gd name="T66" fmla="*/ 33752 w 138"/>
                <a:gd name="T67" fmla="*/ 4513 h 87"/>
                <a:gd name="T68" fmla="*/ 95066 w 138"/>
                <a:gd name="T69" fmla="*/ 10761 h 87"/>
                <a:gd name="T70" fmla="*/ 90896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4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5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6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5491 w 89"/>
                <a:gd name="T1" fmla="*/ 38799 h 100"/>
                <a:gd name="T2" fmla="*/ 2664 w 89"/>
                <a:gd name="T3" fmla="*/ 36028 h 100"/>
                <a:gd name="T4" fmla="*/ 4811 w 89"/>
                <a:gd name="T5" fmla="*/ 33725 h 100"/>
                <a:gd name="T6" fmla="*/ 4811 w 89"/>
                <a:gd name="T7" fmla="*/ 31543 h 100"/>
                <a:gd name="T8" fmla="*/ 3476 w 89"/>
                <a:gd name="T9" fmla="*/ 26444 h 100"/>
                <a:gd name="T10" fmla="*/ 3476 w 89"/>
                <a:gd name="T11" fmla="*/ 24145 h 100"/>
                <a:gd name="T12" fmla="*/ 2664 w 89"/>
                <a:gd name="T13" fmla="*/ 18594 h 100"/>
                <a:gd name="T14" fmla="*/ 1334 w 89"/>
                <a:gd name="T15" fmla="*/ 14659 h 100"/>
                <a:gd name="T16" fmla="*/ 0 w 89"/>
                <a:gd name="T17" fmla="*/ 9014 h 100"/>
                <a:gd name="T18" fmla="*/ 680 w 89"/>
                <a:gd name="T19" fmla="*/ 6687 h 100"/>
                <a:gd name="T20" fmla="*/ 0 w 89"/>
                <a:gd name="T21" fmla="*/ 3935 h 100"/>
                <a:gd name="T22" fmla="*/ 15761 w 89"/>
                <a:gd name="T23" fmla="*/ 1734 h 100"/>
                <a:gd name="T24" fmla="*/ 17091 w 89"/>
                <a:gd name="T25" fmla="*/ 570 h 100"/>
                <a:gd name="T26" fmla="*/ 19105 w 89"/>
                <a:gd name="T27" fmla="*/ 2776 h 100"/>
                <a:gd name="T28" fmla="*/ 19105 w 89"/>
                <a:gd name="T29" fmla="*/ 5669 h 100"/>
                <a:gd name="T30" fmla="*/ 21901 w 89"/>
                <a:gd name="T31" fmla="*/ 6687 h 100"/>
                <a:gd name="T32" fmla="*/ 23261 w 89"/>
                <a:gd name="T33" fmla="*/ 7281 h 100"/>
                <a:gd name="T34" fmla="*/ 25925 w 89"/>
                <a:gd name="T35" fmla="*/ 7281 h 100"/>
                <a:gd name="T36" fmla="*/ 26579 w 89"/>
                <a:gd name="T37" fmla="*/ 7850 h 100"/>
                <a:gd name="T38" fmla="*/ 29401 w 89"/>
                <a:gd name="T39" fmla="*/ 7281 h 100"/>
                <a:gd name="T40" fmla="*/ 34866 w 89"/>
                <a:gd name="T41" fmla="*/ 7850 h 100"/>
                <a:gd name="T42" fmla="*/ 35546 w 89"/>
                <a:gd name="T43" fmla="*/ 8445 h 100"/>
                <a:gd name="T44" fmla="*/ 36201 w 89"/>
                <a:gd name="T45" fmla="*/ 8445 h 100"/>
                <a:gd name="T46" fmla="*/ 36881 w 89"/>
                <a:gd name="T47" fmla="*/ 10173 h 100"/>
                <a:gd name="T48" fmla="*/ 38890 w 89"/>
                <a:gd name="T49" fmla="*/ 9579 h 100"/>
                <a:gd name="T50" fmla="*/ 40352 w 89"/>
                <a:gd name="T51" fmla="*/ 9579 h 100"/>
                <a:gd name="T52" fmla="*/ 42366 w 89"/>
                <a:gd name="T53" fmla="*/ 10743 h 100"/>
                <a:gd name="T54" fmla="*/ 43700 w 89"/>
                <a:gd name="T55" fmla="*/ 11785 h 100"/>
                <a:gd name="T56" fmla="*/ 46497 w 89"/>
                <a:gd name="T57" fmla="*/ 11785 h 100"/>
                <a:gd name="T58" fmla="*/ 49840 w 89"/>
                <a:gd name="T59" fmla="*/ 10173 h 100"/>
                <a:gd name="T60" fmla="*/ 55331 w 89"/>
                <a:gd name="T61" fmla="*/ 11196 h 100"/>
                <a:gd name="T62" fmla="*/ 56665 w 89"/>
                <a:gd name="T63" fmla="*/ 11196 h 100"/>
                <a:gd name="T64" fmla="*/ 58782 w 89"/>
                <a:gd name="T65" fmla="*/ 11785 h 100"/>
                <a:gd name="T66" fmla="*/ 59462 w 89"/>
                <a:gd name="T67" fmla="*/ 12355 h 100"/>
                <a:gd name="T68" fmla="*/ 55331 w 89"/>
                <a:gd name="T69" fmla="*/ 14089 h 100"/>
                <a:gd name="T70" fmla="*/ 53317 w 89"/>
                <a:gd name="T71" fmla="*/ 15701 h 100"/>
                <a:gd name="T72" fmla="*/ 49840 w 89"/>
                <a:gd name="T73" fmla="*/ 16865 h 100"/>
                <a:gd name="T74" fmla="*/ 40352 w 89"/>
                <a:gd name="T75" fmla="*/ 24715 h 100"/>
                <a:gd name="T76" fmla="*/ 38890 w 89"/>
                <a:gd name="T77" fmla="*/ 25874 h 100"/>
                <a:gd name="T78" fmla="*/ 38890 w 89"/>
                <a:gd name="T79" fmla="*/ 31543 h 100"/>
                <a:gd name="T80" fmla="*/ 35546 w 89"/>
                <a:gd name="T81" fmla="*/ 33155 h 100"/>
                <a:gd name="T82" fmla="*/ 35546 w 89"/>
                <a:gd name="T83" fmla="*/ 34295 h 100"/>
                <a:gd name="T84" fmla="*/ 35546 w 89"/>
                <a:gd name="T85" fmla="*/ 36618 h 100"/>
                <a:gd name="T86" fmla="*/ 36201 w 89"/>
                <a:gd name="T87" fmla="*/ 38799 h 100"/>
                <a:gd name="T88" fmla="*/ 35546 w 89"/>
                <a:gd name="T89" fmla="*/ 41127 h 100"/>
                <a:gd name="T90" fmla="*/ 36201 w 89"/>
                <a:gd name="T91" fmla="*/ 44468 h 100"/>
                <a:gd name="T92" fmla="*/ 37555 w 89"/>
                <a:gd name="T93" fmla="*/ 45038 h 100"/>
                <a:gd name="T94" fmla="*/ 39677 w 89"/>
                <a:gd name="T95" fmla="*/ 45515 h 100"/>
                <a:gd name="T96" fmla="*/ 40352 w 89"/>
                <a:gd name="T97" fmla="*/ 46650 h 100"/>
                <a:gd name="T98" fmla="*/ 43700 w 89"/>
                <a:gd name="T99" fmla="*/ 48978 h 100"/>
                <a:gd name="T100" fmla="*/ 49160 w 89"/>
                <a:gd name="T101" fmla="*/ 51749 h 100"/>
                <a:gd name="T102" fmla="*/ 49160 w 89"/>
                <a:gd name="T103" fmla="*/ 53482 h 100"/>
                <a:gd name="T104" fmla="*/ 5491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7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88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789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1813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4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179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2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3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4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5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6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24963 w 62"/>
                <a:gd name="T1" fmla="*/ 1157 h 29"/>
                <a:gd name="T2" fmla="*/ 1344 w 62"/>
                <a:gd name="T3" fmla="*/ 9549 h 29"/>
                <a:gd name="T4" fmla="*/ 2841 w 62"/>
                <a:gd name="T5" fmla="*/ 8961 h 29"/>
                <a:gd name="T6" fmla="*/ 5524 w 62"/>
                <a:gd name="T7" fmla="*/ 7235 h 29"/>
                <a:gd name="T8" fmla="*/ 6893 w 62"/>
                <a:gd name="T9" fmla="*/ 6097 h 29"/>
                <a:gd name="T10" fmla="*/ 7550 w 62"/>
                <a:gd name="T11" fmla="*/ 5625 h 29"/>
                <a:gd name="T12" fmla="*/ 9709 w 62"/>
                <a:gd name="T13" fmla="*/ 5057 h 29"/>
                <a:gd name="T14" fmla="*/ 13100 w 62"/>
                <a:gd name="T15" fmla="*/ 3899 h 29"/>
                <a:gd name="T16" fmla="*/ 14572 w 62"/>
                <a:gd name="T17" fmla="*/ 4493 h 29"/>
                <a:gd name="T18" fmla="*/ 15915 w 62"/>
                <a:gd name="T19" fmla="*/ 4493 h 29"/>
                <a:gd name="T20" fmla="*/ 17285 w 62"/>
                <a:gd name="T21" fmla="*/ 6666 h 29"/>
                <a:gd name="T22" fmla="*/ 18624 w 62"/>
                <a:gd name="T23" fmla="*/ 6666 h 29"/>
                <a:gd name="T24" fmla="*/ 18624 w 62"/>
                <a:gd name="T25" fmla="*/ 7823 h 29"/>
                <a:gd name="T26" fmla="*/ 21465 w 62"/>
                <a:gd name="T27" fmla="*/ 8392 h 29"/>
                <a:gd name="T28" fmla="*/ 23465 w 62"/>
                <a:gd name="T29" fmla="*/ 9549 h 29"/>
                <a:gd name="T30" fmla="*/ 24281 w 62"/>
                <a:gd name="T31" fmla="*/ 10565 h 29"/>
                <a:gd name="T32" fmla="*/ 22127 w 62"/>
                <a:gd name="T33" fmla="*/ 14017 h 29"/>
                <a:gd name="T34" fmla="*/ 24281 w 62"/>
                <a:gd name="T35" fmla="*/ 15058 h 29"/>
                <a:gd name="T36" fmla="*/ 26307 w 62"/>
                <a:gd name="T37" fmla="*/ 15627 h 29"/>
                <a:gd name="T38" fmla="*/ 26989 w 62"/>
                <a:gd name="T39" fmla="*/ 15627 h 29"/>
                <a:gd name="T40" fmla="*/ 29015 w 62"/>
                <a:gd name="T41" fmla="*/ 15058 h 29"/>
                <a:gd name="T42" fmla="*/ 31831 w 62"/>
                <a:gd name="T43" fmla="*/ 16215 h 29"/>
                <a:gd name="T44" fmla="*/ 32513 w 62"/>
                <a:gd name="T45" fmla="*/ 15627 h 29"/>
                <a:gd name="T46" fmla="*/ 31174 w 62"/>
                <a:gd name="T47" fmla="*/ 14489 h 29"/>
                <a:gd name="T48" fmla="*/ 30492 w 62"/>
                <a:gd name="T49" fmla="*/ 14017 h 29"/>
                <a:gd name="T50" fmla="*/ 31174 w 62"/>
                <a:gd name="T51" fmla="*/ 13453 h 29"/>
                <a:gd name="T52" fmla="*/ 30492 w 62"/>
                <a:gd name="T53" fmla="*/ 12884 h 29"/>
                <a:gd name="T54" fmla="*/ 28333 w 62"/>
                <a:gd name="T55" fmla="*/ 10565 h 29"/>
                <a:gd name="T56" fmla="*/ 28333 w 62"/>
                <a:gd name="T57" fmla="*/ 8961 h 29"/>
                <a:gd name="T58" fmla="*/ 28333 w 62"/>
                <a:gd name="T59" fmla="*/ 6666 h 29"/>
                <a:gd name="T60" fmla="*/ 28333 w 62"/>
                <a:gd name="T61" fmla="*/ 5625 h 29"/>
                <a:gd name="T62" fmla="*/ 28333 w 62"/>
                <a:gd name="T63" fmla="*/ 5057 h 29"/>
                <a:gd name="T64" fmla="*/ 30492 w 62"/>
                <a:gd name="T65" fmla="*/ 3335 h 29"/>
                <a:gd name="T66" fmla="*/ 31174 w 62"/>
                <a:gd name="T67" fmla="*/ 2173 h 29"/>
                <a:gd name="T68" fmla="*/ 32513 w 62"/>
                <a:gd name="T69" fmla="*/ 2173 h 29"/>
                <a:gd name="T70" fmla="*/ 31174 w 62"/>
                <a:gd name="T71" fmla="*/ 4493 h 29"/>
                <a:gd name="T72" fmla="*/ 30492 w 62"/>
                <a:gd name="T73" fmla="*/ 5625 h 29"/>
                <a:gd name="T74" fmla="*/ 31831 w 62"/>
                <a:gd name="T75" fmla="*/ 6666 h 29"/>
                <a:gd name="T76" fmla="*/ 31831 w 62"/>
                <a:gd name="T77" fmla="*/ 8961 h 29"/>
                <a:gd name="T78" fmla="*/ 31174 w 62"/>
                <a:gd name="T79" fmla="*/ 10118 h 29"/>
                <a:gd name="T80" fmla="*/ 31831 w 62"/>
                <a:gd name="T81" fmla="*/ 10565 h 29"/>
                <a:gd name="T82" fmla="*/ 31831 w 62"/>
                <a:gd name="T83" fmla="*/ 11727 h 29"/>
                <a:gd name="T84" fmla="*/ 32513 w 62"/>
                <a:gd name="T85" fmla="*/ 13453 h 29"/>
                <a:gd name="T86" fmla="*/ 34539 w 62"/>
                <a:gd name="T87" fmla="*/ 14017 h 29"/>
                <a:gd name="T88" fmla="*/ 36016 w 62"/>
                <a:gd name="T89" fmla="*/ 13453 h 29"/>
                <a:gd name="T90" fmla="*/ 36016 w 62"/>
                <a:gd name="T91" fmla="*/ 14489 h 29"/>
                <a:gd name="T92" fmla="*/ 36698 w 62"/>
                <a:gd name="T93" fmla="*/ 15627 h 29"/>
                <a:gd name="T94" fmla="*/ 38042 w 62"/>
                <a:gd name="T95" fmla="*/ 16215 h 29"/>
                <a:gd name="T96" fmla="*/ 38724 w 62"/>
                <a:gd name="T97" fmla="*/ 15627 h 29"/>
                <a:gd name="T98" fmla="*/ 42222 w 62"/>
                <a:gd name="T99" fmla="*/ 14489 h 29"/>
                <a:gd name="T100" fmla="*/ 42904 w 62"/>
                <a:gd name="T101" fmla="*/ 10565 h 29"/>
                <a:gd name="T102" fmla="*/ 37380 w 62"/>
                <a:gd name="T103" fmla="*/ 11727 h 29"/>
                <a:gd name="T104" fmla="*/ 32513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7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8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82 w 19"/>
                <a:gd name="T5" fmla="*/ 19299 h 42"/>
                <a:gd name="T6" fmla="*/ 4255 w 19"/>
                <a:gd name="T7" fmla="*/ 21037 h 42"/>
                <a:gd name="T8" fmla="*/ 6303 w 19"/>
                <a:gd name="T9" fmla="*/ 21515 h 42"/>
                <a:gd name="T10" fmla="*/ 7128 w 19"/>
                <a:gd name="T11" fmla="*/ 22682 h 42"/>
                <a:gd name="T12" fmla="*/ 7819 w 19"/>
                <a:gd name="T13" fmla="*/ 23848 h 42"/>
                <a:gd name="T14" fmla="*/ 9207 w 19"/>
                <a:gd name="T15" fmla="*/ 22086 h 42"/>
                <a:gd name="T16" fmla="*/ 9872 w 19"/>
                <a:gd name="T17" fmla="*/ 19895 h 42"/>
                <a:gd name="T18" fmla="*/ 12080 w 19"/>
                <a:gd name="T19" fmla="*/ 16986 h 42"/>
                <a:gd name="T20" fmla="*/ 13436 w 19"/>
                <a:gd name="T21" fmla="*/ 14770 h 42"/>
                <a:gd name="T22" fmla="*/ 12771 w 19"/>
                <a:gd name="T23" fmla="*/ 10816 h 42"/>
                <a:gd name="T24" fmla="*/ 12080 w 19"/>
                <a:gd name="T25" fmla="*/ 7312 h 42"/>
                <a:gd name="T26" fmla="*/ 9872 w 19"/>
                <a:gd name="T27" fmla="*/ 7907 h 42"/>
                <a:gd name="T28" fmla="*/ 9207 w 19"/>
                <a:gd name="T29" fmla="*/ 7907 h 42"/>
                <a:gd name="T30" fmla="*/ 8516 w 19"/>
                <a:gd name="T31" fmla="*/ 7907 h 42"/>
                <a:gd name="T32" fmla="*/ 9207 w 19"/>
                <a:gd name="T33" fmla="*/ 6292 h 42"/>
                <a:gd name="T34" fmla="*/ 9872 w 19"/>
                <a:gd name="T35" fmla="*/ 6292 h 42"/>
                <a:gd name="T36" fmla="*/ 10563 w 19"/>
                <a:gd name="T37" fmla="*/ 4525 h 42"/>
                <a:gd name="T38" fmla="*/ 11389 w 19"/>
                <a:gd name="T39" fmla="*/ 3383 h 42"/>
                <a:gd name="T40" fmla="*/ 2873 w 19"/>
                <a:gd name="T41" fmla="*/ 0 h 42"/>
                <a:gd name="T42" fmla="*/ 2048 w 19"/>
                <a:gd name="T43" fmla="*/ 1167 h 42"/>
                <a:gd name="T44" fmla="*/ 1382 w 19"/>
                <a:gd name="T45" fmla="*/ 3383 h 42"/>
                <a:gd name="T46" fmla="*/ 0 w 19"/>
                <a:gd name="T47" fmla="*/ 4525 h 42"/>
                <a:gd name="T48" fmla="*/ 691 w 19"/>
                <a:gd name="T49" fmla="*/ 5120 h 42"/>
                <a:gd name="T50" fmla="*/ 691 w 19"/>
                <a:gd name="T51" fmla="*/ 6292 h 42"/>
                <a:gd name="T52" fmla="*/ 691 w 19"/>
                <a:gd name="T53" fmla="*/ 8483 h 42"/>
                <a:gd name="T54" fmla="*/ 2048 w 19"/>
                <a:gd name="T55" fmla="*/ 9650 h 42"/>
                <a:gd name="T56" fmla="*/ 3564 w 19"/>
                <a:gd name="T57" fmla="*/ 10245 h 42"/>
                <a:gd name="T58" fmla="*/ 4946 w 19"/>
                <a:gd name="T59" fmla="*/ 10816 h 42"/>
                <a:gd name="T60" fmla="*/ 6303 w 19"/>
                <a:gd name="T61" fmla="*/ 11983 h 42"/>
                <a:gd name="T62" fmla="*/ 2873 w 19"/>
                <a:gd name="T63" fmla="*/ 13603 h 42"/>
                <a:gd name="T64" fmla="*/ 691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799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0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1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2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03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1804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180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1747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31748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1749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1750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1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2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3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754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726476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7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8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793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283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4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5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79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79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804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283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80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0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281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2819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282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2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83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282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32821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2822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2823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4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5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6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7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857113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5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6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7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8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799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0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2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3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4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5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6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7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8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09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0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1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2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3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4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5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16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386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7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17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8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19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0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1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2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3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4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5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26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27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386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3828" name="Group 127"/>
          <p:cNvGrpSpPr>
            <a:grpSpLocks/>
          </p:cNvGrpSpPr>
          <p:nvPr/>
        </p:nvGrpSpPr>
        <p:grpSpPr bwMode="auto">
          <a:xfrm>
            <a:off x="5172075" y="2917825"/>
            <a:ext cx="890588" cy="1571625"/>
            <a:chOff x="3665" y="1838"/>
            <a:chExt cx="631" cy="990"/>
          </a:xfrm>
        </p:grpSpPr>
        <p:sp>
          <p:nvSpPr>
            <p:cNvPr id="33859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6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2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1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3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384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3841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38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38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384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33843" name="Text Box 13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3844" name="Text Box 152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3845" name="Rectangle 153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6" name="Rectangle 154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7" name="Rectangle 155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8" name="Rectangle 156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9" name="Rectangle 15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50" name="Rectangle 158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63201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375" y="27273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0750" y="31146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8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29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0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1" name="Freeform 20"/>
          <p:cNvSpPr>
            <a:spLocks/>
          </p:cNvSpPr>
          <p:nvPr/>
        </p:nvSpPr>
        <p:spPr bwMode="auto">
          <a:xfrm>
            <a:off x="4845050" y="36480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2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3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4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5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6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7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8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39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0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1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2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3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4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5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6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7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8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4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4851" name="Group 127"/>
          <p:cNvGrpSpPr>
            <a:grpSpLocks/>
          </p:cNvGrpSpPr>
          <p:nvPr/>
        </p:nvGrpSpPr>
        <p:grpSpPr bwMode="auto">
          <a:xfrm>
            <a:off x="1027113" y="2197100"/>
            <a:ext cx="5443537" cy="3079750"/>
            <a:chOff x="728" y="1384"/>
            <a:chExt cx="3858" cy="1940"/>
          </a:xfrm>
        </p:grpSpPr>
        <p:sp>
          <p:nvSpPr>
            <p:cNvPr id="34879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80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4881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4888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89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0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1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2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3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4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5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6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7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8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9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0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1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2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4882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4883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4886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87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4884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85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485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5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486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4861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487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87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486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34863" name="Text Box 137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4864" name="Text Box 15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4865" name="Rectangle 15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6" name="Rectangle 15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7" name="Rectangle 15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8" name="Rectangle 16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69" name="Rectangle 161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0" name="Rectangle 162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581286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2400" dirty="0" smtClean="0"/>
              <a:t>John Calvin: “</a:t>
            </a:r>
            <a:r>
              <a:rPr lang="en-GB" sz="2400" dirty="0"/>
              <a:t>“By the decree of God, for the manifestation of his glory, some men and angels are predestinated unto everlasting life, and others foreordained to everlasting death.” </a:t>
            </a:r>
            <a:r>
              <a:rPr lang="en-GB" sz="2400" dirty="0" smtClean="0">
                <a:solidFill>
                  <a:srgbClr val="FF0000"/>
                </a:solidFill>
              </a:rPr>
              <a:t>*</a:t>
            </a:r>
            <a:endParaRPr lang="en-GB" sz="2400" dirty="0">
              <a:solidFill>
                <a:srgbClr val="FF0000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half" idx="1"/>
          </p:nvPr>
        </p:nvSpPr>
        <p:spPr/>
        <p:txBody>
          <a:bodyPr>
            <a:normAutofit fontScale="92500" lnSpcReduction="10000"/>
          </a:bodyPr>
          <a:lstStyle/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r>
              <a:rPr lang="en-GB" dirty="0" smtClean="0">
                <a:solidFill>
                  <a:srgbClr val="FF0000"/>
                </a:solidFill>
              </a:rPr>
              <a:t>* “It’s in the genes”.</a:t>
            </a:r>
            <a:endParaRPr lang="en-GB" dirty="0">
              <a:solidFill>
                <a:srgbClr val="FF0000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 lnSpcReduction="10000"/>
          </a:bodyPr>
          <a:lstStyle/>
          <a:p>
            <a:endParaRPr lang="en-GB"/>
          </a:p>
        </p:txBody>
      </p:sp>
      <p:pic>
        <p:nvPicPr>
          <p:cNvPr id="5122" name="Picture 2" descr="A Picture of Calvi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3968" y="1988840"/>
            <a:ext cx="3638550" cy="417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2178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3" name="Freeform 7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4" name="Freeform 11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5" name="Freeform 15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6" name="Freeform 17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7" name="Freeform 20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8" name="Freeform 21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49" name="Freeform 22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0" name="Freeform 23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1" name="Freeform 25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2" name="Freeform 26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53" name="Group 27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5912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3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4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5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6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7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19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0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1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2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3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5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26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54" name="Freeform 43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5" name="Freeform 44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6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7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8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59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0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1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2" name="Freeform 56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3" name="Freeform 58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4" name="Freeform 59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65" name="Group 138"/>
          <p:cNvGrpSpPr>
            <a:grpSpLocks/>
          </p:cNvGrpSpPr>
          <p:nvPr/>
        </p:nvGrpSpPr>
        <p:grpSpPr bwMode="auto">
          <a:xfrm>
            <a:off x="3600450" y="2003425"/>
            <a:ext cx="3103563" cy="3082925"/>
            <a:chOff x="2552" y="1262"/>
            <a:chExt cx="2199" cy="1942"/>
          </a:xfrm>
        </p:grpSpPr>
        <p:sp>
          <p:nvSpPr>
            <p:cNvPr id="35892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29135 h 55"/>
                <a:gd name="T2" fmla="*/ 3533 w 89"/>
                <a:gd name="T3" fmla="*/ 0 h 55"/>
                <a:gd name="T4" fmla="*/ 30583 w 89"/>
                <a:gd name="T5" fmla="*/ 1746 h 55"/>
                <a:gd name="T6" fmla="*/ 57007 w 89"/>
                <a:gd name="T7" fmla="*/ 2343 h 55"/>
                <a:gd name="T8" fmla="*/ 57007 w 89"/>
                <a:gd name="T9" fmla="*/ 2798 h 55"/>
                <a:gd name="T10" fmla="*/ 57664 w 89"/>
                <a:gd name="T11" fmla="*/ 5145 h 55"/>
                <a:gd name="T12" fmla="*/ 57664 w 89"/>
                <a:gd name="T13" fmla="*/ 5742 h 55"/>
                <a:gd name="T14" fmla="*/ 57007 w 89"/>
                <a:gd name="T15" fmla="*/ 7488 h 55"/>
                <a:gd name="T16" fmla="*/ 57007 w 89"/>
                <a:gd name="T17" fmla="*/ 10286 h 55"/>
                <a:gd name="T18" fmla="*/ 58347 w 89"/>
                <a:gd name="T19" fmla="*/ 13108 h 55"/>
                <a:gd name="T20" fmla="*/ 59035 w 89"/>
                <a:gd name="T21" fmla="*/ 14281 h 55"/>
                <a:gd name="T22" fmla="*/ 59852 w 89"/>
                <a:gd name="T23" fmla="*/ 17201 h 55"/>
                <a:gd name="T24" fmla="*/ 59852 w 89"/>
                <a:gd name="T25" fmla="*/ 21769 h 55"/>
                <a:gd name="T26" fmla="*/ 60509 w 89"/>
                <a:gd name="T27" fmla="*/ 22938 h 55"/>
                <a:gd name="T28" fmla="*/ 60509 w 89"/>
                <a:gd name="T29" fmla="*/ 24567 h 55"/>
                <a:gd name="T30" fmla="*/ 60509 w 89"/>
                <a:gd name="T31" fmla="*/ 25164 h 55"/>
                <a:gd name="T32" fmla="*/ 61880 w 89"/>
                <a:gd name="T33" fmla="*/ 29135 h 55"/>
                <a:gd name="T34" fmla="*/ 61880 w 89"/>
                <a:gd name="T35" fmla="*/ 30309 h 55"/>
                <a:gd name="T36" fmla="*/ 61880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3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19208 h 55"/>
                <a:gd name="T2" fmla="*/ 2037 w 111"/>
                <a:gd name="T3" fmla="*/ 0 h 55"/>
                <a:gd name="T4" fmla="*/ 50356 w 111"/>
                <a:gd name="T5" fmla="*/ 1735 h 55"/>
                <a:gd name="T6" fmla="*/ 51868 w 111"/>
                <a:gd name="T7" fmla="*/ 3348 h 55"/>
                <a:gd name="T8" fmla="*/ 53216 w 111"/>
                <a:gd name="T9" fmla="*/ 3348 h 55"/>
                <a:gd name="T10" fmla="*/ 54590 w 111"/>
                <a:gd name="T11" fmla="*/ 2777 h 55"/>
                <a:gd name="T12" fmla="*/ 55279 w 111"/>
                <a:gd name="T13" fmla="*/ 3348 h 55"/>
                <a:gd name="T14" fmla="*/ 56071 w 111"/>
                <a:gd name="T15" fmla="*/ 5082 h 55"/>
                <a:gd name="T16" fmla="*/ 57450 w 111"/>
                <a:gd name="T17" fmla="*/ 5082 h 55"/>
                <a:gd name="T18" fmla="*/ 58139 w 111"/>
                <a:gd name="T19" fmla="*/ 5082 h 55"/>
                <a:gd name="T20" fmla="*/ 59487 w 111"/>
                <a:gd name="T21" fmla="*/ 3942 h 55"/>
                <a:gd name="T22" fmla="*/ 60994 w 111"/>
                <a:gd name="T23" fmla="*/ 3942 h 55"/>
                <a:gd name="T24" fmla="*/ 62347 w 111"/>
                <a:gd name="T25" fmla="*/ 4512 h 55"/>
                <a:gd name="T26" fmla="*/ 65891 w 111"/>
                <a:gd name="T27" fmla="*/ 6247 h 55"/>
                <a:gd name="T28" fmla="*/ 67928 w 111"/>
                <a:gd name="T29" fmla="*/ 7290 h 55"/>
                <a:gd name="T30" fmla="*/ 67928 w 111"/>
                <a:gd name="T31" fmla="*/ 8454 h 55"/>
                <a:gd name="T32" fmla="*/ 69276 w 111"/>
                <a:gd name="T33" fmla="*/ 9024 h 55"/>
                <a:gd name="T34" fmla="*/ 69276 w 111"/>
                <a:gd name="T35" fmla="*/ 9594 h 55"/>
                <a:gd name="T36" fmla="*/ 68618 w 111"/>
                <a:gd name="T37" fmla="*/ 10754 h 55"/>
                <a:gd name="T38" fmla="*/ 69276 w 111"/>
                <a:gd name="T39" fmla="*/ 11802 h 55"/>
                <a:gd name="T40" fmla="*/ 69966 w 111"/>
                <a:gd name="T41" fmla="*/ 13532 h 55"/>
                <a:gd name="T42" fmla="*/ 70789 w 111"/>
                <a:gd name="T43" fmla="*/ 14102 h 55"/>
                <a:gd name="T44" fmla="*/ 70789 w 111"/>
                <a:gd name="T45" fmla="*/ 14696 h 55"/>
                <a:gd name="T46" fmla="*/ 70789 w 111"/>
                <a:gd name="T47" fmla="*/ 15744 h 55"/>
                <a:gd name="T48" fmla="*/ 72136 w 111"/>
                <a:gd name="T49" fmla="*/ 16314 h 55"/>
                <a:gd name="T50" fmla="*/ 72826 w 111"/>
                <a:gd name="T51" fmla="*/ 16884 h 55"/>
                <a:gd name="T52" fmla="*/ 72136 w 111"/>
                <a:gd name="T53" fmla="*/ 18044 h 55"/>
                <a:gd name="T54" fmla="*/ 72136 w 111"/>
                <a:gd name="T55" fmla="*/ 19208 h 55"/>
                <a:gd name="T56" fmla="*/ 73510 w 111"/>
                <a:gd name="T57" fmla="*/ 19778 h 55"/>
                <a:gd name="T58" fmla="*/ 73510 w 111"/>
                <a:gd name="T59" fmla="*/ 20821 h 55"/>
                <a:gd name="T60" fmla="*/ 72826 w 111"/>
                <a:gd name="T61" fmla="*/ 21391 h 55"/>
                <a:gd name="T62" fmla="*/ 73510 w 111"/>
                <a:gd name="T63" fmla="*/ 21986 h 55"/>
                <a:gd name="T64" fmla="*/ 74199 w 111"/>
                <a:gd name="T65" fmla="*/ 23150 h 55"/>
                <a:gd name="T66" fmla="*/ 73510 w 111"/>
                <a:gd name="T67" fmla="*/ 23720 h 55"/>
                <a:gd name="T68" fmla="*/ 74199 w 111"/>
                <a:gd name="T69" fmla="*/ 24763 h 55"/>
                <a:gd name="T70" fmla="*/ 74199 w 111"/>
                <a:gd name="T71" fmla="*/ 25333 h 55"/>
                <a:gd name="T72" fmla="*/ 74863 w 111"/>
                <a:gd name="T73" fmla="*/ 25903 h 55"/>
                <a:gd name="T74" fmla="*/ 75681 w 111"/>
                <a:gd name="T75" fmla="*/ 27068 h 55"/>
                <a:gd name="T76" fmla="*/ 76370 w 111"/>
                <a:gd name="T77" fmla="*/ 28233 h 55"/>
                <a:gd name="T78" fmla="*/ 77718 w 111"/>
                <a:gd name="T79" fmla="*/ 29275 h 55"/>
                <a:gd name="T80" fmla="*/ 77718 w 111"/>
                <a:gd name="T81" fmla="*/ 29845 h 55"/>
                <a:gd name="T82" fmla="*/ 77718 w 111"/>
                <a:gd name="T83" fmla="*/ 30440 h 55"/>
                <a:gd name="T84" fmla="*/ 77718 w 111"/>
                <a:gd name="T85" fmla="*/ 31010 h 55"/>
                <a:gd name="T86" fmla="*/ 17572 w 111"/>
                <a:gd name="T87" fmla="*/ 29845 h 55"/>
                <a:gd name="T88" fmla="*/ 18231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4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5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6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7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8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9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1728 h 83"/>
                <a:gd name="T2" fmla="*/ 680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15 w 52"/>
                <a:gd name="T9" fmla="*/ 46012 h 83"/>
                <a:gd name="T10" fmla="*/ 2670 w 52"/>
                <a:gd name="T11" fmla="*/ 46012 h 83"/>
                <a:gd name="T12" fmla="*/ 3478 w 52"/>
                <a:gd name="T13" fmla="*/ 45443 h 83"/>
                <a:gd name="T14" fmla="*/ 4814 w 52"/>
                <a:gd name="T15" fmla="*/ 46012 h 83"/>
                <a:gd name="T16" fmla="*/ 5494 w 52"/>
                <a:gd name="T17" fmla="*/ 45443 h 83"/>
                <a:gd name="T18" fmla="*/ 5494 w 52"/>
                <a:gd name="T19" fmla="*/ 43238 h 83"/>
                <a:gd name="T20" fmla="*/ 6149 w 52"/>
                <a:gd name="T21" fmla="*/ 42099 h 83"/>
                <a:gd name="T22" fmla="*/ 6829 w 52"/>
                <a:gd name="T23" fmla="*/ 43238 h 83"/>
                <a:gd name="T24" fmla="*/ 6829 w 52"/>
                <a:gd name="T25" fmla="*/ 43832 h 83"/>
                <a:gd name="T26" fmla="*/ 7484 w 52"/>
                <a:gd name="T27" fmla="*/ 44849 h 83"/>
                <a:gd name="T28" fmla="*/ 8978 w 52"/>
                <a:gd name="T29" fmla="*/ 46577 h 83"/>
                <a:gd name="T30" fmla="*/ 9627 w 52"/>
                <a:gd name="T31" fmla="*/ 46577 h 83"/>
                <a:gd name="T32" fmla="*/ 10308 w 52"/>
                <a:gd name="T33" fmla="*/ 46577 h 83"/>
                <a:gd name="T34" fmla="*/ 11643 w 52"/>
                <a:gd name="T35" fmla="*/ 45443 h 83"/>
                <a:gd name="T36" fmla="*/ 11643 w 52"/>
                <a:gd name="T37" fmla="*/ 45443 h 83"/>
                <a:gd name="T38" fmla="*/ 12323 w 52"/>
                <a:gd name="T39" fmla="*/ 44849 h 83"/>
                <a:gd name="T40" fmla="*/ 12323 w 52"/>
                <a:gd name="T41" fmla="*/ 44849 h 83"/>
                <a:gd name="T42" fmla="*/ 12323 w 52"/>
                <a:gd name="T43" fmla="*/ 44401 h 83"/>
                <a:gd name="T44" fmla="*/ 11643 w 52"/>
                <a:gd name="T45" fmla="*/ 44401 h 83"/>
                <a:gd name="T46" fmla="*/ 11643 w 52"/>
                <a:gd name="T47" fmla="*/ 43832 h 83"/>
                <a:gd name="T48" fmla="*/ 12323 w 52"/>
                <a:gd name="T49" fmla="*/ 43238 h 83"/>
                <a:gd name="T50" fmla="*/ 12323 w 52"/>
                <a:gd name="T51" fmla="*/ 42668 h 83"/>
                <a:gd name="T52" fmla="*/ 10962 w 52"/>
                <a:gd name="T53" fmla="*/ 42099 h 83"/>
                <a:gd name="T54" fmla="*/ 10962 w 52"/>
                <a:gd name="T55" fmla="*/ 42099 h 83"/>
                <a:gd name="T56" fmla="*/ 10308 w 52"/>
                <a:gd name="T57" fmla="*/ 42099 h 83"/>
                <a:gd name="T58" fmla="*/ 9627 w 52"/>
                <a:gd name="T59" fmla="*/ 40940 h 83"/>
                <a:gd name="T60" fmla="*/ 9627 w 52"/>
                <a:gd name="T61" fmla="*/ 40371 h 83"/>
                <a:gd name="T62" fmla="*/ 9627 w 52"/>
                <a:gd name="T63" fmla="*/ 39899 h 83"/>
                <a:gd name="T64" fmla="*/ 9627 w 52"/>
                <a:gd name="T65" fmla="*/ 39899 h 83"/>
                <a:gd name="T66" fmla="*/ 9627 w 52"/>
                <a:gd name="T67" fmla="*/ 39329 h 83"/>
                <a:gd name="T68" fmla="*/ 35613 w 52"/>
                <a:gd name="T69" fmla="*/ 37007 h 83"/>
                <a:gd name="T70" fmla="*/ 35613 w 52"/>
                <a:gd name="T71" fmla="*/ 36438 h 83"/>
                <a:gd name="T72" fmla="*/ 34278 w 52"/>
                <a:gd name="T73" fmla="*/ 35396 h 83"/>
                <a:gd name="T74" fmla="*/ 34278 w 52"/>
                <a:gd name="T75" fmla="*/ 32529 h 83"/>
                <a:gd name="T76" fmla="*/ 32918 w 52"/>
                <a:gd name="T77" fmla="*/ 30894 h 83"/>
                <a:gd name="T78" fmla="*/ 32918 w 52"/>
                <a:gd name="T79" fmla="*/ 29166 h 83"/>
                <a:gd name="T80" fmla="*/ 33598 w 52"/>
                <a:gd name="T81" fmla="*/ 28027 h 83"/>
                <a:gd name="T82" fmla="*/ 33598 w 52"/>
                <a:gd name="T83" fmla="*/ 26416 h 83"/>
                <a:gd name="T84" fmla="*/ 34278 w 52"/>
                <a:gd name="T85" fmla="*/ 25257 h 83"/>
                <a:gd name="T86" fmla="*/ 34933 w 52"/>
                <a:gd name="T87" fmla="*/ 25257 h 83"/>
                <a:gd name="T88" fmla="*/ 33598 w 52"/>
                <a:gd name="T89" fmla="*/ 24688 h 83"/>
                <a:gd name="T90" fmla="*/ 34278 w 52"/>
                <a:gd name="T91" fmla="*/ 23524 h 83"/>
                <a:gd name="T92" fmla="*/ 33598 w 52"/>
                <a:gd name="T93" fmla="*/ 23052 h 83"/>
                <a:gd name="T94" fmla="*/ 32918 w 52"/>
                <a:gd name="T95" fmla="*/ 22483 h 83"/>
                <a:gd name="T96" fmla="*/ 32135 w 52"/>
                <a:gd name="T97" fmla="*/ 21913 h 83"/>
                <a:gd name="T98" fmla="*/ 31455 w 52"/>
                <a:gd name="T99" fmla="*/ 20755 h 83"/>
                <a:gd name="T100" fmla="*/ 30800 w 52"/>
                <a:gd name="T101" fmla="*/ 20185 h 83"/>
                <a:gd name="T102" fmla="*/ 24625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0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1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2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1734 h 62"/>
                <a:gd name="T2" fmla="*/ 41675 w 67"/>
                <a:gd name="T3" fmla="*/ 0 h 62"/>
                <a:gd name="T4" fmla="*/ 41675 w 67"/>
                <a:gd name="T5" fmla="*/ 570 h 62"/>
                <a:gd name="T6" fmla="*/ 42363 w 67"/>
                <a:gd name="T7" fmla="*/ 1164 h 62"/>
                <a:gd name="T8" fmla="*/ 43046 w 67"/>
                <a:gd name="T9" fmla="*/ 1734 h 62"/>
                <a:gd name="T10" fmla="*/ 42363 w 67"/>
                <a:gd name="T11" fmla="*/ 2776 h 62"/>
                <a:gd name="T12" fmla="*/ 41675 w 67"/>
                <a:gd name="T13" fmla="*/ 3346 h 62"/>
                <a:gd name="T14" fmla="*/ 40335 w 67"/>
                <a:gd name="T15" fmla="*/ 4506 h 62"/>
                <a:gd name="T16" fmla="*/ 40335 w 67"/>
                <a:gd name="T17" fmla="*/ 5076 h 62"/>
                <a:gd name="T18" fmla="*/ 46553 w 67"/>
                <a:gd name="T19" fmla="*/ 5076 h 62"/>
                <a:gd name="T20" fmla="*/ 46553 w 67"/>
                <a:gd name="T21" fmla="*/ 5076 h 62"/>
                <a:gd name="T22" fmla="*/ 46553 w 67"/>
                <a:gd name="T23" fmla="*/ 5670 h 62"/>
                <a:gd name="T24" fmla="*/ 45896 w 67"/>
                <a:gd name="T25" fmla="*/ 6712 h 62"/>
                <a:gd name="T26" fmla="*/ 45208 w 67"/>
                <a:gd name="T27" fmla="*/ 7282 h 62"/>
                <a:gd name="T28" fmla="*/ 44525 w 67"/>
                <a:gd name="T29" fmla="*/ 9586 h 62"/>
                <a:gd name="T30" fmla="*/ 43046 w 67"/>
                <a:gd name="T31" fmla="*/ 10750 h 62"/>
                <a:gd name="T32" fmla="*/ 43046 w 67"/>
                <a:gd name="T33" fmla="*/ 12363 h 62"/>
                <a:gd name="T34" fmla="*/ 43046 w 67"/>
                <a:gd name="T35" fmla="*/ 14092 h 62"/>
                <a:gd name="T36" fmla="*/ 43046 w 67"/>
                <a:gd name="T37" fmla="*/ 14092 h 62"/>
                <a:gd name="T38" fmla="*/ 41675 w 67"/>
                <a:gd name="T39" fmla="*/ 14686 h 62"/>
                <a:gd name="T40" fmla="*/ 41675 w 67"/>
                <a:gd name="T41" fmla="*/ 15256 h 62"/>
                <a:gd name="T42" fmla="*/ 39647 w 67"/>
                <a:gd name="T43" fmla="*/ 16298 h 62"/>
                <a:gd name="T44" fmla="*/ 39647 w 67"/>
                <a:gd name="T45" fmla="*/ 18032 h 62"/>
                <a:gd name="T46" fmla="*/ 39647 w 67"/>
                <a:gd name="T47" fmla="*/ 19645 h 62"/>
                <a:gd name="T48" fmla="*/ 38990 w 67"/>
                <a:gd name="T49" fmla="*/ 20215 h 62"/>
                <a:gd name="T50" fmla="*/ 37486 w 67"/>
                <a:gd name="T51" fmla="*/ 21379 h 62"/>
                <a:gd name="T52" fmla="*/ 36141 w 67"/>
                <a:gd name="T53" fmla="*/ 22538 h 62"/>
                <a:gd name="T54" fmla="*/ 35458 w 67"/>
                <a:gd name="T55" fmla="*/ 23108 h 62"/>
                <a:gd name="T56" fmla="*/ 35458 w 67"/>
                <a:gd name="T57" fmla="*/ 24155 h 62"/>
                <a:gd name="T58" fmla="*/ 34795 w 67"/>
                <a:gd name="T59" fmla="*/ 25314 h 62"/>
                <a:gd name="T60" fmla="*/ 34795 w 67"/>
                <a:gd name="T61" fmla="*/ 25884 h 62"/>
                <a:gd name="T62" fmla="*/ 34112 w 67"/>
                <a:gd name="T63" fmla="*/ 27618 h 62"/>
                <a:gd name="T64" fmla="*/ 33296 w 67"/>
                <a:gd name="T65" fmla="*/ 28661 h 62"/>
                <a:gd name="T66" fmla="*/ 34112 w 67"/>
                <a:gd name="T67" fmla="*/ 30395 h 62"/>
                <a:gd name="T68" fmla="*/ 34795 w 67"/>
                <a:gd name="T69" fmla="*/ 30965 h 62"/>
                <a:gd name="T70" fmla="*/ 34795 w 67"/>
                <a:gd name="T71" fmla="*/ 32124 h 62"/>
                <a:gd name="T72" fmla="*/ 34795 w 67"/>
                <a:gd name="T73" fmla="*/ 32124 h 62"/>
                <a:gd name="T74" fmla="*/ 34795 w 67"/>
                <a:gd name="T75" fmla="*/ 32694 h 62"/>
                <a:gd name="T76" fmla="*/ 34795 w 67"/>
                <a:gd name="T77" fmla="*/ 32694 h 62"/>
                <a:gd name="T78" fmla="*/ 34112 w 67"/>
                <a:gd name="T79" fmla="*/ 33741 h 62"/>
                <a:gd name="T80" fmla="*/ 34795 w 67"/>
                <a:gd name="T81" fmla="*/ 34331 h 62"/>
                <a:gd name="T82" fmla="*/ 5560 w 67"/>
                <a:gd name="T83" fmla="*/ 34900 h 62"/>
                <a:gd name="T84" fmla="*/ 5560 w 67"/>
                <a:gd name="T85" fmla="*/ 29825 h 62"/>
                <a:gd name="T86" fmla="*/ 4190 w 67"/>
                <a:gd name="T87" fmla="*/ 29231 h 62"/>
                <a:gd name="T88" fmla="*/ 2850 w 67"/>
                <a:gd name="T89" fmla="*/ 29825 h 62"/>
                <a:gd name="T90" fmla="*/ 2850 w 67"/>
                <a:gd name="T91" fmla="*/ 29825 h 62"/>
                <a:gd name="T92" fmla="*/ 1345 w 67"/>
                <a:gd name="T93" fmla="*/ 28661 h 62"/>
                <a:gd name="T94" fmla="*/ 1345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3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18182 w 189"/>
                <a:gd name="T1" fmla="*/ 28370 h 184"/>
                <a:gd name="T2" fmla="*/ 109825 w 189"/>
                <a:gd name="T3" fmla="*/ 26628 h 184"/>
                <a:gd name="T4" fmla="*/ 104303 w 189"/>
                <a:gd name="T5" fmla="*/ 27775 h 184"/>
                <a:gd name="T6" fmla="*/ 100125 w 189"/>
                <a:gd name="T7" fmla="*/ 27775 h 184"/>
                <a:gd name="T8" fmla="*/ 98782 w 189"/>
                <a:gd name="T9" fmla="*/ 27775 h 184"/>
                <a:gd name="T10" fmla="*/ 96756 w 189"/>
                <a:gd name="T11" fmla="*/ 26628 h 184"/>
                <a:gd name="T12" fmla="*/ 94603 w 189"/>
                <a:gd name="T13" fmla="*/ 28941 h 184"/>
                <a:gd name="T14" fmla="*/ 93265 w 189"/>
                <a:gd name="T15" fmla="*/ 27199 h 184"/>
                <a:gd name="T16" fmla="*/ 89081 w 189"/>
                <a:gd name="T17" fmla="*/ 26628 h 184"/>
                <a:gd name="T18" fmla="*/ 86374 w 189"/>
                <a:gd name="T19" fmla="*/ 26154 h 184"/>
                <a:gd name="T20" fmla="*/ 82196 w 189"/>
                <a:gd name="T21" fmla="*/ 24988 h 184"/>
                <a:gd name="T22" fmla="*/ 79514 w 189"/>
                <a:gd name="T23" fmla="*/ 24412 h 184"/>
                <a:gd name="T24" fmla="*/ 75336 w 189"/>
                <a:gd name="T25" fmla="*/ 23246 h 184"/>
                <a:gd name="T26" fmla="*/ 73183 w 189"/>
                <a:gd name="T27" fmla="*/ 21508 h 184"/>
                <a:gd name="T28" fmla="*/ 69132 w 189"/>
                <a:gd name="T29" fmla="*/ 20459 h 184"/>
                <a:gd name="T30" fmla="*/ 40031 w 189"/>
                <a:gd name="T31" fmla="*/ 0 h 184"/>
                <a:gd name="T32" fmla="*/ 0 w 189"/>
                <a:gd name="T33" fmla="*/ 40800 h 184"/>
                <a:gd name="T34" fmla="*/ 682 w 189"/>
                <a:gd name="T35" fmla="*/ 42538 h 184"/>
                <a:gd name="T36" fmla="*/ 3497 w 189"/>
                <a:gd name="T37" fmla="*/ 45920 h 184"/>
                <a:gd name="T38" fmla="*/ 15904 w 189"/>
                <a:gd name="T39" fmla="*/ 56140 h 184"/>
                <a:gd name="T40" fmla="*/ 17242 w 189"/>
                <a:gd name="T41" fmla="*/ 59048 h 184"/>
                <a:gd name="T42" fmla="*/ 26286 w 189"/>
                <a:gd name="T43" fmla="*/ 69741 h 184"/>
                <a:gd name="T44" fmla="*/ 33828 w 189"/>
                <a:gd name="T45" fmla="*/ 70908 h 184"/>
                <a:gd name="T46" fmla="*/ 38668 w 189"/>
                <a:gd name="T47" fmla="*/ 64646 h 184"/>
                <a:gd name="T48" fmla="*/ 41508 w 189"/>
                <a:gd name="T49" fmla="*/ 64046 h 184"/>
                <a:gd name="T50" fmla="*/ 46368 w 189"/>
                <a:gd name="T51" fmla="*/ 65217 h 184"/>
                <a:gd name="T52" fmla="*/ 51890 w 189"/>
                <a:gd name="T53" fmla="*/ 67550 h 184"/>
                <a:gd name="T54" fmla="*/ 53228 w 189"/>
                <a:gd name="T55" fmla="*/ 68692 h 184"/>
                <a:gd name="T56" fmla="*/ 57407 w 189"/>
                <a:gd name="T57" fmla="*/ 73241 h 184"/>
                <a:gd name="T58" fmla="*/ 64954 w 189"/>
                <a:gd name="T59" fmla="*/ 84510 h 184"/>
                <a:gd name="T60" fmla="*/ 69132 w 189"/>
                <a:gd name="T61" fmla="*/ 87892 h 184"/>
                <a:gd name="T62" fmla="*/ 70470 w 189"/>
                <a:gd name="T63" fmla="*/ 93582 h 184"/>
                <a:gd name="T64" fmla="*/ 76674 w 189"/>
                <a:gd name="T65" fmla="*/ 99849 h 184"/>
                <a:gd name="T66" fmla="*/ 87061 w 189"/>
                <a:gd name="T67" fmla="*/ 102636 h 184"/>
                <a:gd name="T68" fmla="*/ 93265 w 189"/>
                <a:gd name="T69" fmla="*/ 103231 h 184"/>
                <a:gd name="T70" fmla="*/ 92578 w 189"/>
                <a:gd name="T71" fmla="*/ 102065 h 184"/>
                <a:gd name="T72" fmla="*/ 90553 w 189"/>
                <a:gd name="T73" fmla="*/ 91938 h 184"/>
                <a:gd name="T74" fmla="*/ 89897 w 189"/>
                <a:gd name="T75" fmla="*/ 90796 h 184"/>
                <a:gd name="T76" fmla="*/ 91922 w 189"/>
                <a:gd name="T77" fmla="*/ 86842 h 184"/>
                <a:gd name="T78" fmla="*/ 92578 w 189"/>
                <a:gd name="T79" fmla="*/ 85676 h 184"/>
                <a:gd name="T80" fmla="*/ 94603 w 189"/>
                <a:gd name="T81" fmla="*/ 82294 h 184"/>
                <a:gd name="T82" fmla="*/ 96100 w 189"/>
                <a:gd name="T83" fmla="*/ 82294 h 184"/>
                <a:gd name="T84" fmla="*/ 97443 w 189"/>
                <a:gd name="T85" fmla="*/ 80556 h 184"/>
                <a:gd name="T86" fmla="*/ 98782 w 189"/>
                <a:gd name="T87" fmla="*/ 80556 h 184"/>
                <a:gd name="T88" fmla="*/ 101622 w 189"/>
                <a:gd name="T89" fmla="*/ 79385 h 184"/>
                <a:gd name="T90" fmla="*/ 102960 w 189"/>
                <a:gd name="T91" fmla="*/ 77194 h 184"/>
                <a:gd name="T92" fmla="*/ 103647 w 189"/>
                <a:gd name="T93" fmla="*/ 78341 h 184"/>
                <a:gd name="T94" fmla="*/ 114004 w 189"/>
                <a:gd name="T95" fmla="*/ 73695 h 184"/>
                <a:gd name="T96" fmla="*/ 116029 w 189"/>
                <a:gd name="T97" fmla="*/ 68692 h 184"/>
                <a:gd name="T98" fmla="*/ 118182 w 189"/>
                <a:gd name="T99" fmla="*/ 68121 h 184"/>
                <a:gd name="T100" fmla="*/ 125068 w 189"/>
                <a:gd name="T101" fmla="*/ 67550 h 184"/>
                <a:gd name="T102" fmla="*/ 127093 w 189"/>
                <a:gd name="T103" fmla="*/ 66384 h 184"/>
                <a:gd name="T104" fmla="*/ 127749 w 189"/>
                <a:gd name="T105" fmla="*/ 64646 h 184"/>
                <a:gd name="T106" fmla="*/ 128564 w 189"/>
                <a:gd name="T107" fmla="*/ 60093 h 184"/>
                <a:gd name="T108" fmla="*/ 129908 w 189"/>
                <a:gd name="T109" fmla="*/ 57306 h 184"/>
                <a:gd name="T110" fmla="*/ 129246 w 189"/>
                <a:gd name="T111" fmla="*/ 51615 h 184"/>
                <a:gd name="T112" fmla="*/ 127749 w 189"/>
                <a:gd name="T113" fmla="*/ 49878 h 184"/>
                <a:gd name="T114" fmla="*/ 127093 w 189"/>
                <a:gd name="T115" fmla="*/ 46496 h 184"/>
                <a:gd name="T116" fmla="*/ 124386 w 189"/>
                <a:gd name="T117" fmla="*/ 30107 h 184"/>
                <a:gd name="T118" fmla="*/ 120207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4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28343 w 77"/>
                <a:gd name="T1" fmla="*/ 571 h 66"/>
                <a:gd name="T2" fmla="*/ 30502 w 77"/>
                <a:gd name="T3" fmla="*/ 5689 h 66"/>
                <a:gd name="T4" fmla="*/ 29840 w 77"/>
                <a:gd name="T5" fmla="*/ 7308 h 66"/>
                <a:gd name="T6" fmla="*/ 27686 w 77"/>
                <a:gd name="T7" fmla="*/ 12426 h 66"/>
                <a:gd name="T8" fmla="*/ 44291 w 77"/>
                <a:gd name="T9" fmla="*/ 18686 h 66"/>
                <a:gd name="T10" fmla="*/ 44291 w 77"/>
                <a:gd name="T11" fmla="*/ 22638 h 66"/>
                <a:gd name="T12" fmla="*/ 43604 w 77"/>
                <a:gd name="T13" fmla="*/ 25540 h 66"/>
                <a:gd name="T14" fmla="*/ 40239 w 77"/>
                <a:gd name="T15" fmla="*/ 24970 h 66"/>
                <a:gd name="T16" fmla="*/ 38736 w 77"/>
                <a:gd name="T17" fmla="*/ 27755 h 66"/>
                <a:gd name="T18" fmla="*/ 42922 w 77"/>
                <a:gd name="T19" fmla="*/ 27185 h 66"/>
                <a:gd name="T20" fmla="*/ 45764 w 77"/>
                <a:gd name="T21" fmla="*/ 26589 h 66"/>
                <a:gd name="T22" fmla="*/ 44291 w 77"/>
                <a:gd name="T23" fmla="*/ 27755 h 66"/>
                <a:gd name="T24" fmla="*/ 45764 w 77"/>
                <a:gd name="T25" fmla="*/ 28921 h 66"/>
                <a:gd name="T26" fmla="*/ 49129 w 77"/>
                <a:gd name="T27" fmla="*/ 26589 h 66"/>
                <a:gd name="T28" fmla="*/ 51288 w 77"/>
                <a:gd name="T29" fmla="*/ 27185 h 66"/>
                <a:gd name="T30" fmla="*/ 50498 w 77"/>
                <a:gd name="T31" fmla="*/ 28921 h 66"/>
                <a:gd name="T32" fmla="*/ 47102 w 77"/>
                <a:gd name="T33" fmla="*/ 31707 h 66"/>
                <a:gd name="T34" fmla="*/ 49129 w 77"/>
                <a:gd name="T35" fmla="*/ 34015 h 66"/>
                <a:gd name="T36" fmla="*/ 53315 w 77"/>
                <a:gd name="T37" fmla="*/ 36820 h 66"/>
                <a:gd name="T38" fmla="*/ 49129 w 77"/>
                <a:gd name="T39" fmla="*/ 35654 h 66"/>
                <a:gd name="T40" fmla="*/ 44291 w 77"/>
                <a:gd name="T41" fmla="*/ 33444 h 66"/>
                <a:gd name="T42" fmla="*/ 42265 w 77"/>
                <a:gd name="T43" fmla="*/ 35059 h 66"/>
                <a:gd name="T44" fmla="*/ 41578 w 77"/>
                <a:gd name="T45" fmla="*/ 36820 h 66"/>
                <a:gd name="T46" fmla="*/ 39423 w 77"/>
                <a:gd name="T47" fmla="*/ 35654 h 66"/>
                <a:gd name="T48" fmla="*/ 37397 w 77"/>
                <a:gd name="T49" fmla="*/ 35654 h 66"/>
                <a:gd name="T50" fmla="*/ 33893 w 77"/>
                <a:gd name="T51" fmla="*/ 36230 h 66"/>
                <a:gd name="T52" fmla="*/ 28343 w 77"/>
                <a:gd name="T53" fmla="*/ 33444 h 66"/>
                <a:gd name="T54" fmla="*/ 26316 w 77"/>
                <a:gd name="T55" fmla="*/ 32278 h 66"/>
                <a:gd name="T56" fmla="*/ 25660 w 77"/>
                <a:gd name="T57" fmla="*/ 31707 h 66"/>
                <a:gd name="T58" fmla="*/ 23500 w 77"/>
                <a:gd name="T59" fmla="*/ 31132 h 66"/>
                <a:gd name="T60" fmla="*/ 22818 w 77"/>
                <a:gd name="T61" fmla="*/ 30536 h 66"/>
                <a:gd name="T62" fmla="*/ 21474 w 77"/>
                <a:gd name="T63" fmla="*/ 32873 h 66"/>
                <a:gd name="T64" fmla="*/ 10393 w 77"/>
                <a:gd name="T65" fmla="*/ 31707 h 66"/>
                <a:gd name="T66" fmla="*/ 2842 w 77"/>
                <a:gd name="T67" fmla="*/ 31132 h 66"/>
                <a:gd name="T68" fmla="*/ 3499 w 77"/>
                <a:gd name="T69" fmla="*/ 30087 h 66"/>
                <a:gd name="T70" fmla="*/ 4186 w 77"/>
                <a:gd name="T71" fmla="*/ 26019 h 66"/>
                <a:gd name="T72" fmla="*/ 4186 w 77"/>
                <a:gd name="T73" fmla="*/ 23804 h 66"/>
                <a:gd name="T74" fmla="*/ 6212 w 77"/>
                <a:gd name="T75" fmla="*/ 21018 h 66"/>
                <a:gd name="T76" fmla="*/ 4868 w 77"/>
                <a:gd name="T77" fmla="*/ 16949 h 66"/>
                <a:gd name="T78" fmla="*/ 4186 w 77"/>
                <a:gd name="T79" fmla="*/ 15900 h 66"/>
                <a:gd name="T80" fmla="*/ 2842 w 77"/>
                <a:gd name="T81" fmla="*/ 14163 h 66"/>
                <a:gd name="T82" fmla="*/ 682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5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5906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5910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11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5907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8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28112 w 69"/>
                <a:gd name="T1" fmla="*/ 29762 h 53"/>
                <a:gd name="T2" fmla="*/ 25963 w 69"/>
                <a:gd name="T3" fmla="*/ 29193 h 53"/>
                <a:gd name="T4" fmla="*/ 25309 w 69"/>
                <a:gd name="T5" fmla="*/ 26993 h 53"/>
                <a:gd name="T6" fmla="*/ 22638 w 69"/>
                <a:gd name="T7" fmla="*/ 24690 h 53"/>
                <a:gd name="T8" fmla="*/ 21277 w 69"/>
                <a:gd name="T9" fmla="*/ 21920 h 53"/>
                <a:gd name="T10" fmla="*/ 19814 w 69"/>
                <a:gd name="T11" fmla="*/ 20757 h 53"/>
                <a:gd name="T12" fmla="*/ 17144 w 69"/>
                <a:gd name="T13" fmla="*/ 19146 h 53"/>
                <a:gd name="T14" fmla="*/ 15808 w 69"/>
                <a:gd name="T15" fmla="*/ 17987 h 53"/>
                <a:gd name="T16" fmla="*/ 15128 w 69"/>
                <a:gd name="T17" fmla="*/ 16848 h 53"/>
                <a:gd name="T18" fmla="*/ 10314 w 69"/>
                <a:gd name="T19" fmla="*/ 14078 h 53"/>
                <a:gd name="T20" fmla="*/ 8978 w 69"/>
                <a:gd name="T21" fmla="*/ 12915 h 53"/>
                <a:gd name="T22" fmla="*/ 6830 w 69"/>
                <a:gd name="T23" fmla="*/ 10617 h 53"/>
                <a:gd name="T24" fmla="*/ 5495 w 69"/>
                <a:gd name="T25" fmla="*/ 9006 h 53"/>
                <a:gd name="T26" fmla="*/ 680 w 69"/>
                <a:gd name="T27" fmla="*/ 7842 h 53"/>
                <a:gd name="T28" fmla="*/ 680 w 69"/>
                <a:gd name="T29" fmla="*/ 5661 h 53"/>
                <a:gd name="T30" fmla="*/ 2016 w 69"/>
                <a:gd name="T31" fmla="*/ 4503 h 53"/>
                <a:gd name="T32" fmla="*/ 2016 w 69"/>
                <a:gd name="T33" fmla="*/ 3933 h 53"/>
                <a:gd name="T34" fmla="*/ 5495 w 69"/>
                <a:gd name="T35" fmla="*/ 2775 h 53"/>
                <a:gd name="T36" fmla="*/ 8165 w 69"/>
                <a:gd name="T37" fmla="*/ 1728 h 53"/>
                <a:gd name="T38" fmla="*/ 8978 w 69"/>
                <a:gd name="T39" fmla="*/ 1163 h 53"/>
                <a:gd name="T40" fmla="*/ 21277 w 69"/>
                <a:gd name="T41" fmla="*/ 570 h 53"/>
                <a:gd name="T42" fmla="*/ 21277 w 69"/>
                <a:gd name="T43" fmla="*/ 1163 h 53"/>
                <a:gd name="T44" fmla="*/ 23973 w 69"/>
                <a:gd name="T45" fmla="*/ 2181 h 53"/>
                <a:gd name="T46" fmla="*/ 34942 w 69"/>
                <a:gd name="T47" fmla="*/ 2181 h 53"/>
                <a:gd name="T48" fmla="*/ 46586 w 69"/>
                <a:gd name="T49" fmla="*/ 9575 h 53"/>
                <a:gd name="T50" fmla="*/ 45251 w 69"/>
                <a:gd name="T51" fmla="*/ 10617 h 53"/>
                <a:gd name="T52" fmla="*/ 43107 w 69"/>
                <a:gd name="T53" fmla="*/ 13508 h 53"/>
                <a:gd name="T54" fmla="*/ 42452 w 69"/>
                <a:gd name="T55" fmla="*/ 15689 h 53"/>
                <a:gd name="T56" fmla="*/ 42452 w 69"/>
                <a:gd name="T57" fmla="*/ 16848 h 53"/>
                <a:gd name="T58" fmla="*/ 41117 w 69"/>
                <a:gd name="T59" fmla="*/ 17417 h 53"/>
                <a:gd name="T60" fmla="*/ 40436 w 69"/>
                <a:gd name="T61" fmla="*/ 18576 h 53"/>
                <a:gd name="T62" fmla="*/ 39101 w 69"/>
                <a:gd name="T63" fmla="*/ 19623 h 53"/>
                <a:gd name="T64" fmla="*/ 36277 w 69"/>
                <a:gd name="T65" fmla="*/ 21920 h 53"/>
                <a:gd name="T66" fmla="*/ 34287 w 69"/>
                <a:gd name="T67" fmla="*/ 23079 h 53"/>
                <a:gd name="T68" fmla="*/ 33607 w 69"/>
                <a:gd name="T69" fmla="*/ 24101 h 53"/>
                <a:gd name="T70" fmla="*/ 31458 w 69"/>
                <a:gd name="T71" fmla="*/ 24690 h 53"/>
                <a:gd name="T72" fmla="*/ 31458 w 69"/>
                <a:gd name="T73" fmla="*/ 25260 h 53"/>
                <a:gd name="T74" fmla="*/ 30803 w 69"/>
                <a:gd name="T75" fmla="*/ 26423 h 53"/>
                <a:gd name="T76" fmla="*/ 29473 w 69"/>
                <a:gd name="T77" fmla="*/ 26993 h 53"/>
                <a:gd name="T78" fmla="*/ 29473 w 69"/>
                <a:gd name="T79" fmla="*/ 26993 h 53"/>
                <a:gd name="T80" fmla="*/ 29473 w 69"/>
                <a:gd name="T81" fmla="*/ 27557 h 53"/>
                <a:gd name="T82" fmla="*/ 30123 w 69"/>
                <a:gd name="T83" fmla="*/ 28034 h 53"/>
                <a:gd name="T84" fmla="*/ 28793 w 69"/>
                <a:gd name="T85" fmla="*/ 28604 h 53"/>
                <a:gd name="T86" fmla="*/ 28112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909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6226 w 73"/>
                <a:gd name="T1" fmla="*/ 23297 h 77"/>
                <a:gd name="T2" fmla="*/ 7731 w 73"/>
                <a:gd name="T3" fmla="*/ 25036 h 77"/>
                <a:gd name="T4" fmla="*/ 9077 w 73"/>
                <a:gd name="T5" fmla="*/ 26208 h 77"/>
                <a:gd name="T6" fmla="*/ 9077 w 73"/>
                <a:gd name="T7" fmla="*/ 27829 h 77"/>
                <a:gd name="T8" fmla="*/ 9765 w 73"/>
                <a:gd name="T9" fmla="*/ 28400 h 77"/>
                <a:gd name="T10" fmla="*/ 9077 w 73"/>
                <a:gd name="T11" fmla="*/ 31330 h 77"/>
                <a:gd name="T12" fmla="*/ 8394 w 73"/>
                <a:gd name="T13" fmla="*/ 34123 h 77"/>
                <a:gd name="T14" fmla="*/ 9765 w 73"/>
                <a:gd name="T15" fmla="*/ 38655 h 77"/>
                <a:gd name="T16" fmla="*/ 11111 w 73"/>
                <a:gd name="T17" fmla="*/ 40393 h 77"/>
                <a:gd name="T18" fmla="*/ 11795 w 73"/>
                <a:gd name="T19" fmla="*/ 42039 h 77"/>
                <a:gd name="T20" fmla="*/ 12483 w 73"/>
                <a:gd name="T21" fmla="*/ 43206 h 77"/>
                <a:gd name="T22" fmla="*/ 40402 w 73"/>
                <a:gd name="T23" fmla="*/ 43206 h 77"/>
                <a:gd name="T24" fmla="*/ 41748 w 73"/>
                <a:gd name="T25" fmla="*/ 43777 h 77"/>
                <a:gd name="T26" fmla="*/ 41086 w 73"/>
                <a:gd name="T27" fmla="*/ 40393 h 77"/>
                <a:gd name="T28" fmla="*/ 41748 w 73"/>
                <a:gd name="T29" fmla="*/ 39250 h 77"/>
                <a:gd name="T30" fmla="*/ 44599 w 73"/>
                <a:gd name="T31" fmla="*/ 39250 h 77"/>
                <a:gd name="T32" fmla="*/ 46628 w 73"/>
                <a:gd name="T33" fmla="*/ 39250 h 77"/>
                <a:gd name="T34" fmla="*/ 46628 w 73"/>
                <a:gd name="T35" fmla="*/ 36911 h 77"/>
                <a:gd name="T36" fmla="*/ 46628 w 73"/>
                <a:gd name="T37" fmla="*/ 35290 h 77"/>
                <a:gd name="T38" fmla="*/ 47974 w 73"/>
                <a:gd name="T39" fmla="*/ 30163 h 77"/>
                <a:gd name="T40" fmla="*/ 49479 w 73"/>
                <a:gd name="T41" fmla="*/ 27253 h 77"/>
                <a:gd name="T42" fmla="*/ 50825 w 73"/>
                <a:gd name="T43" fmla="*/ 26779 h 77"/>
                <a:gd name="T44" fmla="*/ 50825 w 73"/>
                <a:gd name="T45" fmla="*/ 26208 h 77"/>
                <a:gd name="T46" fmla="*/ 50163 w 73"/>
                <a:gd name="T47" fmla="*/ 26208 h 77"/>
                <a:gd name="T48" fmla="*/ 47974 w 73"/>
                <a:gd name="T49" fmla="*/ 25607 h 77"/>
                <a:gd name="T50" fmla="*/ 47317 w 73"/>
                <a:gd name="T51" fmla="*/ 23297 h 77"/>
                <a:gd name="T52" fmla="*/ 44599 w 73"/>
                <a:gd name="T53" fmla="*/ 21080 h 77"/>
                <a:gd name="T54" fmla="*/ 43120 w 73"/>
                <a:gd name="T55" fmla="*/ 18170 h 77"/>
                <a:gd name="T56" fmla="*/ 41748 w 73"/>
                <a:gd name="T57" fmla="*/ 17003 h 77"/>
                <a:gd name="T58" fmla="*/ 39031 w 73"/>
                <a:gd name="T59" fmla="*/ 15382 h 77"/>
                <a:gd name="T60" fmla="*/ 37551 w 73"/>
                <a:gd name="T61" fmla="*/ 14210 h 77"/>
                <a:gd name="T62" fmla="*/ 36863 w 73"/>
                <a:gd name="T63" fmla="*/ 13043 h 77"/>
                <a:gd name="T64" fmla="*/ 31983 w 73"/>
                <a:gd name="T65" fmla="*/ 10255 h 77"/>
                <a:gd name="T66" fmla="*/ 30637 w 73"/>
                <a:gd name="T67" fmla="*/ 9083 h 77"/>
                <a:gd name="T68" fmla="*/ 28603 w 73"/>
                <a:gd name="T69" fmla="*/ 6866 h 77"/>
                <a:gd name="T70" fmla="*/ 27103 w 73"/>
                <a:gd name="T71" fmla="*/ 5127 h 77"/>
                <a:gd name="T72" fmla="*/ 22217 w 73"/>
                <a:gd name="T73" fmla="*/ 3960 h 77"/>
                <a:gd name="T74" fmla="*/ 22217 w 73"/>
                <a:gd name="T75" fmla="*/ 1738 h 77"/>
                <a:gd name="T76" fmla="*/ 23723 w 73"/>
                <a:gd name="T77" fmla="*/ 571 h 77"/>
                <a:gd name="T78" fmla="*/ 23723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66" name="Freeform 62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7" name="Freeform 63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8" name="Freeform 64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69" name="Freeform 65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0" name="Freeform 66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1" name="Freeform 67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2" name="Freeform 68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5873" name="Freeform 69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5874" name="Group 70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35884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5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6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7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8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89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0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891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5875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35876" name="Text Box 14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5877" name="Text Box 167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5878" name="Rectangle 16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79" name="Rectangle 169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0" name="Rectangle 170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1" name="Rectangle 171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2" name="Rectangle 17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83" name="Rectangle 173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24105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86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1" y="1709740"/>
            <a:chExt cx="6940549" cy="3567112"/>
          </a:xfrm>
        </p:grpSpPr>
        <p:sp>
          <p:nvSpPr>
            <p:cNvPr id="36876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7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8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79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0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1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2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3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4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5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6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7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8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89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0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1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2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3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4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6895" name="Group 139"/>
            <p:cNvGrpSpPr>
              <a:grpSpLocks/>
            </p:cNvGrpSpPr>
            <p:nvPr/>
          </p:nvGrpSpPr>
          <p:grpSpPr bwMode="auto">
            <a:xfrm>
              <a:off x="1155701" y="2035177"/>
              <a:ext cx="6388100" cy="3241675"/>
              <a:chOff x="720" y="1282"/>
              <a:chExt cx="4024" cy="2042"/>
            </a:xfrm>
          </p:grpSpPr>
          <p:sp>
            <p:nvSpPr>
              <p:cNvPr id="36913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19208 h 55"/>
                  <a:gd name="T2" fmla="*/ 2028 w 111"/>
                  <a:gd name="T3" fmla="*/ 0 h 55"/>
                  <a:gd name="T4" fmla="*/ 50104 w 111"/>
                  <a:gd name="T5" fmla="*/ 1735 h 55"/>
                  <a:gd name="T6" fmla="*/ 51449 w 111"/>
                  <a:gd name="T7" fmla="*/ 3348 h 55"/>
                  <a:gd name="T8" fmla="*/ 52820 w 111"/>
                  <a:gd name="T9" fmla="*/ 3348 h 55"/>
                  <a:gd name="T10" fmla="*/ 54294 w 111"/>
                  <a:gd name="T11" fmla="*/ 2777 h 55"/>
                  <a:gd name="T12" fmla="*/ 54982 w 111"/>
                  <a:gd name="T13" fmla="*/ 3348 h 55"/>
                  <a:gd name="T14" fmla="*/ 55665 w 111"/>
                  <a:gd name="T15" fmla="*/ 5082 h 55"/>
                  <a:gd name="T16" fmla="*/ 57010 w 111"/>
                  <a:gd name="T17" fmla="*/ 5082 h 55"/>
                  <a:gd name="T18" fmla="*/ 57698 w 111"/>
                  <a:gd name="T19" fmla="*/ 5082 h 55"/>
                  <a:gd name="T20" fmla="*/ 59044 w 111"/>
                  <a:gd name="T21" fmla="*/ 3942 h 55"/>
                  <a:gd name="T22" fmla="*/ 60518 w 111"/>
                  <a:gd name="T23" fmla="*/ 3942 h 55"/>
                  <a:gd name="T24" fmla="*/ 61889 w 111"/>
                  <a:gd name="T25" fmla="*/ 4512 h 55"/>
                  <a:gd name="T26" fmla="*/ 65396 w 111"/>
                  <a:gd name="T27" fmla="*/ 6247 h 55"/>
                  <a:gd name="T28" fmla="*/ 67429 w 111"/>
                  <a:gd name="T29" fmla="*/ 7290 h 55"/>
                  <a:gd name="T30" fmla="*/ 67429 w 111"/>
                  <a:gd name="T31" fmla="*/ 8454 h 55"/>
                  <a:gd name="T32" fmla="*/ 68801 w 111"/>
                  <a:gd name="T33" fmla="*/ 9024 h 55"/>
                  <a:gd name="T34" fmla="*/ 68801 w 111"/>
                  <a:gd name="T35" fmla="*/ 9594 h 55"/>
                  <a:gd name="T36" fmla="*/ 68112 w 111"/>
                  <a:gd name="T37" fmla="*/ 10754 h 55"/>
                  <a:gd name="T38" fmla="*/ 68801 w 111"/>
                  <a:gd name="T39" fmla="*/ 11802 h 55"/>
                  <a:gd name="T40" fmla="*/ 69591 w 111"/>
                  <a:gd name="T41" fmla="*/ 13532 h 55"/>
                  <a:gd name="T42" fmla="*/ 70274 w 111"/>
                  <a:gd name="T43" fmla="*/ 14102 h 55"/>
                  <a:gd name="T44" fmla="*/ 70274 w 111"/>
                  <a:gd name="T45" fmla="*/ 14696 h 55"/>
                  <a:gd name="T46" fmla="*/ 70274 w 111"/>
                  <a:gd name="T47" fmla="*/ 15744 h 55"/>
                  <a:gd name="T48" fmla="*/ 71620 w 111"/>
                  <a:gd name="T49" fmla="*/ 16314 h 55"/>
                  <a:gd name="T50" fmla="*/ 72308 w 111"/>
                  <a:gd name="T51" fmla="*/ 16884 h 55"/>
                  <a:gd name="T52" fmla="*/ 71620 w 111"/>
                  <a:gd name="T53" fmla="*/ 18044 h 55"/>
                  <a:gd name="T54" fmla="*/ 71620 w 111"/>
                  <a:gd name="T55" fmla="*/ 19208 h 55"/>
                  <a:gd name="T56" fmla="*/ 72991 w 111"/>
                  <a:gd name="T57" fmla="*/ 19778 h 55"/>
                  <a:gd name="T58" fmla="*/ 72991 w 111"/>
                  <a:gd name="T59" fmla="*/ 20821 h 55"/>
                  <a:gd name="T60" fmla="*/ 72308 w 111"/>
                  <a:gd name="T61" fmla="*/ 21391 h 55"/>
                  <a:gd name="T62" fmla="*/ 72991 w 111"/>
                  <a:gd name="T63" fmla="*/ 21986 h 55"/>
                  <a:gd name="T64" fmla="*/ 73679 w 111"/>
                  <a:gd name="T65" fmla="*/ 23150 h 55"/>
                  <a:gd name="T66" fmla="*/ 72991 w 111"/>
                  <a:gd name="T67" fmla="*/ 23720 h 55"/>
                  <a:gd name="T68" fmla="*/ 73679 w 111"/>
                  <a:gd name="T69" fmla="*/ 24763 h 55"/>
                  <a:gd name="T70" fmla="*/ 73679 w 111"/>
                  <a:gd name="T71" fmla="*/ 25333 h 55"/>
                  <a:gd name="T72" fmla="*/ 74336 w 111"/>
                  <a:gd name="T73" fmla="*/ 25903 h 55"/>
                  <a:gd name="T74" fmla="*/ 75153 w 111"/>
                  <a:gd name="T75" fmla="*/ 27068 h 55"/>
                  <a:gd name="T76" fmla="*/ 75841 w 111"/>
                  <a:gd name="T77" fmla="*/ 28233 h 55"/>
                  <a:gd name="T78" fmla="*/ 77186 w 111"/>
                  <a:gd name="T79" fmla="*/ 29275 h 55"/>
                  <a:gd name="T80" fmla="*/ 77186 w 111"/>
                  <a:gd name="T81" fmla="*/ 29845 h 55"/>
                  <a:gd name="T82" fmla="*/ 77186 w 111"/>
                  <a:gd name="T83" fmla="*/ 30440 h 55"/>
                  <a:gd name="T84" fmla="*/ 77186 w 111"/>
                  <a:gd name="T85" fmla="*/ 31010 h 55"/>
                  <a:gd name="T86" fmla="*/ 17326 w 111"/>
                  <a:gd name="T87" fmla="*/ 29845 h 55"/>
                  <a:gd name="T88" fmla="*/ 18142 w 111"/>
                  <a:gd name="T89" fmla="*/ 20251 h 55"/>
                  <a:gd name="T90" fmla="*/ 0 w 111"/>
                  <a:gd name="T91" fmla="*/ 19208 h 55"/>
                  <a:gd name="T92" fmla="*/ 0 w 111"/>
                  <a:gd name="T93" fmla="*/ 1920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4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2017 w 100"/>
                  <a:gd name="T1" fmla="*/ 0 h 53"/>
                  <a:gd name="T2" fmla="*/ 61210 w 100"/>
                  <a:gd name="T3" fmla="*/ 1168 h 53"/>
                  <a:gd name="T4" fmla="*/ 65224 w 100"/>
                  <a:gd name="T5" fmla="*/ 3391 h 53"/>
                  <a:gd name="T6" fmla="*/ 63882 w 100"/>
                  <a:gd name="T7" fmla="*/ 4559 h 53"/>
                  <a:gd name="T8" fmla="*/ 63882 w 100"/>
                  <a:gd name="T9" fmla="*/ 5708 h 53"/>
                  <a:gd name="T10" fmla="*/ 64568 w 100"/>
                  <a:gd name="T11" fmla="*/ 6876 h 53"/>
                  <a:gd name="T12" fmla="*/ 65224 w 100"/>
                  <a:gd name="T13" fmla="*/ 6876 h 53"/>
                  <a:gd name="T14" fmla="*/ 66033 w 100"/>
                  <a:gd name="T15" fmla="*/ 8527 h 53"/>
                  <a:gd name="T16" fmla="*/ 66714 w 100"/>
                  <a:gd name="T17" fmla="*/ 9099 h 53"/>
                  <a:gd name="T18" fmla="*/ 68055 w 100"/>
                  <a:gd name="T19" fmla="*/ 9099 h 53"/>
                  <a:gd name="T20" fmla="*/ 68055 w 100"/>
                  <a:gd name="T21" fmla="*/ 9695 h 53"/>
                  <a:gd name="T22" fmla="*/ 68710 w 100"/>
                  <a:gd name="T23" fmla="*/ 30235 h 53"/>
                  <a:gd name="T24" fmla="*/ 0 w 100"/>
                  <a:gd name="T25" fmla="*/ 29062 h 53"/>
                  <a:gd name="T26" fmla="*/ 2017 w 100"/>
                  <a:gd name="T27" fmla="*/ 0 h 53"/>
                  <a:gd name="T28" fmla="*/ 2017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5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45411 w 82"/>
                  <a:gd name="T1" fmla="*/ 0 h 54"/>
                  <a:gd name="T2" fmla="*/ 46748 w 82"/>
                  <a:gd name="T3" fmla="*/ 2206 h 54"/>
                  <a:gd name="T4" fmla="*/ 46092 w 82"/>
                  <a:gd name="T5" fmla="*/ 3346 h 54"/>
                  <a:gd name="T6" fmla="*/ 47429 w 82"/>
                  <a:gd name="T7" fmla="*/ 7281 h 54"/>
                  <a:gd name="T8" fmla="*/ 50922 w 82"/>
                  <a:gd name="T9" fmla="*/ 9015 h 54"/>
                  <a:gd name="T10" fmla="*/ 51604 w 82"/>
                  <a:gd name="T11" fmla="*/ 10174 h 54"/>
                  <a:gd name="T12" fmla="*/ 53755 w 82"/>
                  <a:gd name="T13" fmla="*/ 11791 h 54"/>
                  <a:gd name="T14" fmla="*/ 56429 w 82"/>
                  <a:gd name="T15" fmla="*/ 14684 h 54"/>
                  <a:gd name="T16" fmla="*/ 55092 w 82"/>
                  <a:gd name="T17" fmla="*/ 16296 h 54"/>
                  <a:gd name="T18" fmla="*/ 55092 w 82"/>
                  <a:gd name="T19" fmla="*/ 17436 h 54"/>
                  <a:gd name="T20" fmla="*/ 51604 w 82"/>
                  <a:gd name="T21" fmla="*/ 19165 h 54"/>
                  <a:gd name="T22" fmla="*/ 49580 w 82"/>
                  <a:gd name="T23" fmla="*/ 19642 h 54"/>
                  <a:gd name="T24" fmla="*/ 48244 w 82"/>
                  <a:gd name="T25" fmla="*/ 21371 h 54"/>
                  <a:gd name="T26" fmla="*/ 49580 w 82"/>
                  <a:gd name="T27" fmla="*/ 23105 h 54"/>
                  <a:gd name="T28" fmla="*/ 49580 w 82"/>
                  <a:gd name="T29" fmla="*/ 24717 h 54"/>
                  <a:gd name="T30" fmla="*/ 46748 w 82"/>
                  <a:gd name="T31" fmla="*/ 28180 h 54"/>
                  <a:gd name="T32" fmla="*/ 46092 w 82"/>
                  <a:gd name="T33" fmla="*/ 29816 h 54"/>
                  <a:gd name="T34" fmla="*/ 43393 w 82"/>
                  <a:gd name="T35" fmla="*/ 28180 h 54"/>
                  <a:gd name="T36" fmla="*/ 7529 w 82"/>
                  <a:gd name="T37" fmla="*/ 28652 h 54"/>
                  <a:gd name="T38" fmla="*/ 7529 w 82"/>
                  <a:gd name="T39" fmla="*/ 27040 h 54"/>
                  <a:gd name="T40" fmla="*/ 6192 w 82"/>
                  <a:gd name="T41" fmla="*/ 25311 h 54"/>
                  <a:gd name="T42" fmla="*/ 6848 w 82"/>
                  <a:gd name="T43" fmla="*/ 23675 h 54"/>
                  <a:gd name="T44" fmla="*/ 5511 w 82"/>
                  <a:gd name="T45" fmla="*/ 21941 h 54"/>
                  <a:gd name="T46" fmla="*/ 5511 w 82"/>
                  <a:gd name="T47" fmla="*/ 20212 h 54"/>
                  <a:gd name="T48" fmla="*/ 4169 w 82"/>
                  <a:gd name="T49" fmla="*/ 18595 h 54"/>
                  <a:gd name="T50" fmla="*/ 3488 w 82"/>
                  <a:gd name="T51" fmla="*/ 17436 h 54"/>
                  <a:gd name="T52" fmla="*/ 2018 w 82"/>
                  <a:gd name="T53" fmla="*/ 14684 h 54"/>
                  <a:gd name="T54" fmla="*/ 2674 w 82"/>
                  <a:gd name="T55" fmla="*/ 12926 h 54"/>
                  <a:gd name="T56" fmla="*/ 1337 w 82"/>
                  <a:gd name="T57" fmla="*/ 11197 h 54"/>
                  <a:gd name="T58" fmla="*/ 1337 w 82"/>
                  <a:gd name="T59" fmla="*/ 10174 h 54"/>
                  <a:gd name="T60" fmla="*/ 1337 w 82"/>
                  <a:gd name="T61" fmla="*/ 6687 h 54"/>
                  <a:gd name="T62" fmla="*/ 1337 w 82"/>
                  <a:gd name="T63" fmla="*/ 5669 h 54"/>
                  <a:gd name="T64" fmla="*/ 681 w 82"/>
                  <a:gd name="T65" fmla="*/ 3346 h 54"/>
                  <a:gd name="T66" fmla="*/ 681 w 82"/>
                  <a:gd name="T67" fmla="*/ 1734 h 54"/>
                  <a:gd name="T68" fmla="*/ 1337 w 82"/>
                  <a:gd name="T69" fmla="*/ 1164 h 54"/>
                  <a:gd name="T70" fmla="*/ 1337 w 82"/>
                  <a:gd name="T71" fmla="*/ 1164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6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51801 w 90"/>
                  <a:gd name="T1" fmla="*/ 38853 h 78"/>
                  <a:gd name="T2" fmla="*/ 52614 w 90"/>
                  <a:gd name="T3" fmla="*/ 40017 h 78"/>
                  <a:gd name="T4" fmla="*/ 52614 w 90"/>
                  <a:gd name="T5" fmla="*/ 41746 h 78"/>
                  <a:gd name="T6" fmla="*/ 50472 w 90"/>
                  <a:gd name="T7" fmla="*/ 43364 h 78"/>
                  <a:gd name="T8" fmla="*/ 56611 w 90"/>
                  <a:gd name="T9" fmla="*/ 43934 h 78"/>
                  <a:gd name="T10" fmla="*/ 56611 w 90"/>
                  <a:gd name="T11" fmla="*/ 41746 h 78"/>
                  <a:gd name="T12" fmla="*/ 57940 w 90"/>
                  <a:gd name="T13" fmla="*/ 38853 h 78"/>
                  <a:gd name="T14" fmla="*/ 60086 w 90"/>
                  <a:gd name="T15" fmla="*/ 37688 h 78"/>
                  <a:gd name="T16" fmla="*/ 60761 w 90"/>
                  <a:gd name="T17" fmla="*/ 37688 h 78"/>
                  <a:gd name="T18" fmla="*/ 61415 w 90"/>
                  <a:gd name="T19" fmla="*/ 34341 h 78"/>
                  <a:gd name="T20" fmla="*/ 60761 w 90"/>
                  <a:gd name="T21" fmla="*/ 33776 h 78"/>
                  <a:gd name="T22" fmla="*/ 60086 w 90"/>
                  <a:gd name="T23" fmla="*/ 33182 h 78"/>
                  <a:gd name="T24" fmla="*/ 59406 w 90"/>
                  <a:gd name="T25" fmla="*/ 33776 h 78"/>
                  <a:gd name="T26" fmla="*/ 57290 w 90"/>
                  <a:gd name="T27" fmla="*/ 31564 h 78"/>
                  <a:gd name="T28" fmla="*/ 57940 w 90"/>
                  <a:gd name="T29" fmla="*/ 30405 h 78"/>
                  <a:gd name="T30" fmla="*/ 57290 w 90"/>
                  <a:gd name="T31" fmla="*/ 29265 h 78"/>
                  <a:gd name="T32" fmla="*/ 53943 w 90"/>
                  <a:gd name="T33" fmla="*/ 25894 h 78"/>
                  <a:gd name="T34" fmla="*/ 50472 w 90"/>
                  <a:gd name="T35" fmla="*/ 24159 h 78"/>
                  <a:gd name="T36" fmla="*/ 48458 w 90"/>
                  <a:gd name="T37" fmla="*/ 21382 h 78"/>
                  <a:gd name="T38" fmla="*/ 50472 w 90"/>
                  <a:gd name="T39" fmla="*/ 19200 h 78"/>
                  <a:gd name="T40" fmla="*/ 50472 w 90"/>
                  <a:gd name="T41" fmla="*/ 16876 h 78"/>
                  <a:gd name="T42" fmla="*/ 47804 w 90"/>
                  <a:gd name="T43" fmla="*/ 15263 h 78"/>
                  <a:gd name="T44" fmla="*/ 46475 w 90"/>
                  <a:gd name="T45" fmla="*/ 16306 h 78"/>
                  <a:gd name="T46" fmla="*/ 44334 w 90"/>
                  <a:gd name="T47" fmla="*/ 12365 h 78"/>
                  <a:gd name="T48" fmla="*/ 40986 w 90"/>
                  <a:gd name="T49" fmla="*/ 10182 h 78"/>
                  <a:gd name="T50" fmla="*/ 38190 w 90"/>
                  <a:gd name="T51" fmla="*/ 7288 h 78"/>
                  <a:gd name="T52" fmla="*/ 37516 w 90"/>
                  <a:gd name="T53" fmla="*/ 3347 h 78"/>
                  <a:gd name="T54" fmla="*/ 37516 w 90"/>
                  <a:gd name="T55" fmla="*/ 2207 h 78"/>
                  <a:gd name="T56" fmla="*/ 0 w 90"/>
                  <a:gd name="T57" fmla="*/ 1164 h 78"/>
                  <a:gd name="T58" fmla="*/ 1334 w 90"/>
                  <a:gd name="T59" fmla="*/ 2777 h 78"/>
                  <a:gd name="T60" fmla="*/ 3476 w 90"/>
                  <a:gd name="T61" fmla="*/ 5081 h 78"/>
                  <a:gd name="T62" fmla="*/ 3476 w 90"/>
                  <a:gd name="T63" fmla="*/ 6241 h 78"/>
                  <a:gd name="T64" fmla="*/ 7472 w 90"/>
                  <a:gd name="T65" fmla="*/ 9018 h 78"/>
                  <a:gd name="T66" fmla="*/ 6138 w 90"/>
                  <a:gd name="T67" fmla="*/ 11225 h 78"/>
                  <a:gd name="T68" fmla="*/ 7472 w 90"/>
                  <a:gd name="T69" fmla="*/ 12365 h 78"/>
                  <a:gd name="T70" fmla="*/ 8801 w 90"/>
                  <a:gd name="T71" fmla="*/ 14693 h 78"/>
                  <a:gd name="T72" fmla="*/ 10294 w 90"/>
                  <a:gd name="T73" fmla="*/ 15263 h 78"/>
                  <a:gd name="T74" fmla="*/ 10948 w 90"/>
                  <a:gd name="T75" fmla="*/ 40587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7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14010 w 99"/>
                  <a:gd name="T1" fmla="*/ 27820 h 51"/>
                  <a:gd name="T2" fmla="*/ 13321 w 99"/>
                  <a:gd name="T3" fmla="*/ 26648 h 51"/>
                  <a:gd name="T4" fmla="*/ 15357 w 99"/>
                  <a:gd name="T5" fmla="*/ 26648 h 51"/>
                  <a:gd name="T6" fmla="*/ 55856 w 99"/>
                  <a:gd name="T7" fmla="*/ 23264 h 51"/>
                  <a:gd name="T8" fmla="*/ 59399 w 99"/>
                  <a:gd name="T9" fmla="*/ 21643 h 51"/>
                  <a:gd name="T10" fmla="*/ 62252 w 99"/>
                  <a:gd name="T11" fmla="*/ 19905 h 51"/>
                  <a:gd name="T12" fmla="*/ 62252 w 99"/>
                  <a:gd name="T13" fmla="*/ 18738 h 51"/>
                  <a:gd name="T14" fmla="*/ 62915 w 99"/>
                  <a:gd name="T15" fmla="*/ 17567 h 51"/>
                  <a:gd name="T16" fmla="*/ 69178 w 99"/>
                  <a:gd name="T17" fmla="*/ 13041 h 51"/>
                  <a:gd name="T18" fmla="*/ 68489 w 99"/>
                  <a:gd name="T19" fmla="*/ 12445 h 51"/>
                  <a:gd name="T20" fmla="*/ 67831 w 99"/>
                  <a:gd name="T21" fmla="*/ 11991 h 51"/>
                  <a:gd name="T22" fmla="*/ 66324 w 99"/>
                  <a:gd name="T23" fmla="*/ 11395 h 51"/>
                  <a:gd name="T24" fmla="*/ 65635 w 99"/>
                  <a:gd name="T25" fmla="*/ 11395 h 51"/>
                  <a:gd name="T26" fmla="*/ 62915 w 99"/>
                  <a:gd name="T27" fmla="*/ 7914 h 51"/>
                  <a:gd name="T28" fmla="*/ 62252 w 99"/>
                  <a:gd name="T29" fmla="*/ 6865 h 51"/>
                  <a:gd name="T30" fmla="*/ 62252 w 99"/>
                  <a:gd name="T31" fmla="*/ 4531 h 51"/>
                  <a:gd name="T32" fmla="*/ 60746 w 99"/>
                  <a:gd name="T33" fmla="*/ 3955 h 51"/>
                  <a:gd name="T34" fmla="*/ 58710 w 99"/>
                  <a:gd name="T35" fmla="*/ 2334 h 51"/>
                  <a:gd name="T36" fmla="*/ 57363 w 99"/>
                  <a:gd name="T37" fmla="*/ 2334 h 51"/>
                  <a:gd name="T38" fmla="*/ 56540 w 99"/>
                  <a:gd name="T39" fmla="*/ 3383 h 51"/>
                  <a:gd name="T40" fmla="*/ 54509 w 99"/>
                  <a:gd name="T41" fmla="*/ 3383 h 51"/>
                  <a:gd name="T42" fmla="*/ 52473 w 99"/>
                  <a:gd name="T43" fmla="*/ 3383 h 51"/>
                  <a:gd name="T44" fmla="*/ 49615 w 99"/>
                  <a:gd name="T45" fmla="*/ 2788 h 51"/>
                  <a:gd name="T46" fmla="*/ 46072 w 99"/>
                  <a:gd name="T47" fmla="*/ 2334 h 51"/>
                  <a:gd name="T48" fmla="*/ 44041 w 99"/>
                  <a:gd name="T49" fmla="*/ 0 h 51"/>
                  <a:gd name="T50" fmla="*/ 42663 w 99"/>
                  <a:gd name="T51" fmla="*/ 571 h 51"/>
                  <a:gd name="T52" fmla="*/ 40499 w 99"/>
                  <a:gd name="T53" fmla="*/ 0 h 51"/>
                  <a:gd name="T54" fmla="*/ 40499 w 99"/>
                  <a:gd name="T55" fmla="*/ 1167 h 51"/>
                  <a:gd name="T56" fmla="*/ 40499 w 99"/>
                  <a:gd name="T57" fmla="*/ 3383 h 51"/>
                  <a:gd name="T58" fmla="*/ 38463 w 99"/>
                  <a:gd name="T59" fmla="*/ 4531 h 51"/>
                  <a:gd name="T60" fmla="*/ 35604 w 99"/>
                  <a:gd name="T61" fmla="*/ 4531 h 51"/>
                  <a:gd name="T62" fmla="*/ 32221 w 99"/>
                  <a:gd name="T63" fmla="*/ 10248 h 51"/>
                  <a:gd name="T64" fmla="*/ 29368 w 99"/>
                  <a:gd name="T65" fmla="*/ 11991 h 51"/>
                  <a:gd name="T66" fmla="*/ 27306 w 99"/>
                  <a:gd name="T67" fmla="*/ 10824 h 51"/>
                  <a:gd name="T68" fmla="*/ 25825 w 99"/>
                  <a:gd name="T69" fmla="*/ 13612 h 51"/>
                  <a:gd name="T70" fmla="*/ 24453 w 99"/>
                  <a:gd name="T71" fmla="*/ 13612 h 51"/>
                  <a:gd name="T72" fmla="*/ 22417 w 99"/>
                  <a:gd name="T73" fmla="*/ 13041 h 51"/>
                  <a:gd name="T74" fmla="*/ 20936 w 99"/>
                  <a:gd name="T75" fmla="*/ 14779 h 51"/>
                  <a:gd name="T76" fmla="*/ 18211 w 99"/>
                  <a:gd name="T77" fmla="*/ 13612 h 51"/>
                  <a:gd name="T78" fmla="*/ 14010 w 99"/>
                  <a:gd name="T79" fmla="*/ 14208 h 51"/>
                  <a:gd name="T80" fmla="*/ 14010 w 99"/>
                  <a:gd name="T81" fmla="*/ 15350 h 51"/>
                  <a:gd name="T82" fmla="*/ 12638 w 99"/>
                  <a:gd name="T83" fmla="*/ 15350 h 51"/>
                  <a:gd name="T84" fmla="*/ 12638 w 99"/>
                  <a:gd name="T85" fmla="*/ 15350 h 51"/>
                  <a:gd name="T86" fmla="*/ 11815 w 99"/>
                  <a:gd name="T87" fmla="*/ 16995 h 51"/>
                  <a:gd name="T88" fmla="*/ 11815 w 99"/>
                  <a:gd name="T89" fmla="*/ 16995 h 51"/>
                  <a:gd name="T90" fmla="*/ 12638 w 99"/>
                  <a:gd name="T91" fmla="*/ 18738 h 51"/>
                  <a:gd name="T92" fmla="*/ 8432 w 99"/>
                  <a:gd name="T93" fmla="*/ 19310 h 51"/>
                  <a:gd name="T94" fmla="*/ 9095 w 99"/>
                  <a:gd name="T95" fmla="*/ 22693 h 51"/>
                  <a:gd name="T96" fmla="*/ 6925 w 99"/>
                  <a:gd name="T97" fmla="*/ 22122 h 51"/>
                  <a:gd name="T98" fmla="*/ 4201 w 99"/>
                  <a:gd name="T99" fmla="*/ 21643 h 51"/>
                  <a:gd name="T100" fmla="*/ 2853 w 99"/>
                  <a:gd name="T101" fmla="*/ 23860 h 51"/>
                  <a:gd name="T102" fmla="*/ 2853 w 99"/>
                  <a:gd name="T103" fmla="*/ 23860 h 51"/>
                  <a:gd name="T104" fmla="*/ 3542 w 99"/>
                  <a:gd name="T105" fmla="*/ 25027 h 51"/>
                  <a:gd name="T106" fmla="*/ 2036 w 99"/>
                  <a:gd name="T107" fmla="*/ 27820 h 51"/>
                  <a:gd name="T108" fmla="*/ 689 w 99"/>
                  <a:gd name="T109" fmla="*/ 27820 h 51"/>
                  <a:gd name="T110" fmla="*/ 0 w 99"/>
                  <a:gd name="T111" fmla="*/ 2898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8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76117 w 111"/>
                  <a:gd name="T1" fmla="*/ 0 h 39"/>
                  <a:gd name="T2" fmla="*/ 60960 w 111"/>
                  <a:gd name="T3" fmla="*/ 1734 h 39"/>
                  <a:gd name="T4" fmla="*/ 59625 w 111"/>
                  <a:gd name="T5" fmla="*/ 2207 h 39"/>
                  <a:gd name="T6" fmla="*/ 21313 w 111"/>
                  <a:gd name="T7" fmla="*/ 5081 h 39"/>
                  <a:gd name="T8" fmla="*/ 21313 w 111"/>
                  <a:gd name="T9" fmla="*/ 4511 h 39"/>
                  <a:gd name="T10" fmla="*/ 19169 w 111"/>
                  <a:gd name="T11" fmla="*/ 5081 h 39"/>
                  <a:gd name="T12" fmla="*/ 19824 w 111"/>
                  <a:gd name="T13" fmla="*/ 5671 h 39"/>
                  <a:gd name="T14" fmla="*/ 19824 w 111"/>
                  <a:gd name="T15" fmla="*/ 6241 h 39"/>
                  <a:gd name="T16" fmla="*/ 6156 w 111"/>
                  <a:gd name="T17" fmla="*/ 7288 h 39"/>
                  <a:gd name="T18" fmla="*/ 5501 w 111"/>
                  <a:gd name="T19" fmla="*/ 8448 h 39"/>
                  <a:gd name="T20" fmla="*/ 4820 w 111"/>
                  <a:gd name="T21" fmla="*/ 10182 h 39"/>
                  <a:gd name="T22" fmla="*/ 5501 w 111"/>
                  <a:gd name="T23" fmla="*/ 10752 h 39"/>
                  <a:gd name="T24" fmla="*/ 4820 w 111"/>
                  <a:gd name="T25" fmla="*/ 12365 h 39"/>
                  <a:gd name="T26" fmla="*/ 4820 w 111"/>
                  <a:gd name="T27" fmla="*/ 12365 h 39"/>
                  <a:gd name="T28" fmla="*/ 4820 w 111"/>
                  <a:gd name="T29" fmla="*/ 12959 h 39"/>
                  <a:gd name="T30" fmla="*/ 4165 w 111"/>
                  <a:gd name="T31" fmla="*/ 14099 h 39"/>
                  <a:gd name="T32" fmla="*/ 3485 w 111"/>
                  <a:gd name="T33" fmla="*/ 14693 h 39"/>
                  <a:gd name="T34" fmla="*/ 2671 w 111"/>
                  <a:gd name="T35" fmla="*/ 16876 h 39"/>
                  <a:gd name="T36" fmla="*/ 1336 w 111"/>
                  <a:gd name="T37" fmla="*/ 18040 h 39"/>
                  <a:gd name="T38" fmla="*/ 1336 w 111"/>
                  <a:gd name="T39" fmla="*/ 19770 h 39"/>
                  <a:gd name="T40" fmla="*/ 1336 w 111"/>
                  <a:gd name="T41" fmla="*/ 21382 h 39"/>
                  <a:gd name="T42" fmla="*/ 1336 w 111"/>
                  <a:gd name="T43" fmla="*/ 21382 h 39"/>
                  <a:gd name="T44" fmla="*/ 0 w 111"/>
                  <a:gd name="T45" fmla="*/ 21977 h 39"/>
                  <a:gd name="T46" fmla="*/ 19824 w 111"/>
                  <a:gd name="T47" fmla="*/ 20817 h 39"/>
                  <a:gd name="T48" fmla="*/ 44621 w 111"/>
                  <a:gd name="T49" fmla="*/ 19200 h 39"/>
                  <a:gd name="T50" fmla="*/ 53469 w 111"/>
                  <a:gd name="T51" fmla="*/ 18040 h 39"/>
                  <a:gd name="T52" fmla="*/ 54124 w 111"/>
                  <a:gd name="T53" fmla="*/ 15736 h 39"/>
                  <a:gd name="T54" fmla="*/ 54804 w 111"/>
                  <a:gd name="T55" fmla="*/ 15736 h 39"/>
                  <a:gd name="T56" fmla="*/ 54804 w 111"/>
                  <a:gd name="T57" fmla="*/ 15736 h 39"/>
                  <a:gd name="T58" fmla="*/ 55459 w 111"/>
                  <a:gd name="T59" fmla="*/ 15263 h 39"/>
                  <a:gd name="T60" fmla="*/ 56273 w 111"/>
                  <a:gd name="T61" fmla="*/ 14693 h 39"/>
                  <a:gd name="T62" fmla="*/ 55459 w 111"/>
                  <a:gd name="T63" fmla="*/ 14099 h 39"/>
                  <a:gd name="T64" fmla="*/ 56273 w 111"/>
                  <a:gd name="T65" fmla="*/ 13529 h 39"/>
                  <a:gd name="T66" fmla="*/ 56954 w 111"/>
                  <a:gd name="T67" fmla="*/ 12959 h 39"/>
                  <a:gd name="T68" fmla="*/ 58970 w 111"/>
                  <a:gd name="T69" fmla="*/ 12365 h 39"/>
                  <a:gd name="T70" fmla="*/ 60960 w 111"/>
                  <a:gd name="T71" fmla="*/ 11795 h 39"/>
                  <a:gd name="T72" fmla="*/ 63104 w 111"/>
                  <a:gd name="T73" fmla="*/ 10182 h 39"/>
                  <a:gd name="T74" fmla="*/ 63785 w 111"/>
                  <a:gd name="T75" fmla="*/ 10182 h 39"/>
                  <a:gd name="T76" fmla="*/ 65120 w 111"/>
                  <a:gd name="T77" fmla="*/ 9018 h 39"/>
                  <a:gd name="T78" fmla="*/ 65801 w 111"/>
                  <a:gd name="T79" fmla="*/ 7858 h 39"/>
                  <a:gd name="T80" fmla="*/ 65801 w 111"/>
                  <a:gd name="T81" fmla="*/ 7858 h 39"/>
                  <a:gd name="T82" fmla="*/ 66456 w 111"/>
                  <a:gd name="T83" fmla="*/ 7858 h 39"/>
                  <a:gd name="T84" fmla="*/ 67137 w 111"/>
                  <a:gd name="T85" fmla="*/ 7858 h 39"/>
                  <a:gd name="T86" fmla="*/ 67137 w 111"/>
                  <a:gd name="T87" fmla="*/ 7288 h 39"/>
                  <a:gd name="T88" fmla="*/ 67925 w 111"/>
                  <a:gd name="T89" fmla="*/ 6718 h 39"/>
                  <a:gd name="T90" fmla="*/ 67925 w 111"/>
                  <a:gd name="T91" fmla="*/ 6718 h 39"/>
                  <a:gd name="T92" fmla="*/ 68605 w 111"/>
                  <a:gd name="T93" fmla="*/ 7288 h 39"/>
                  <a:gd name="T94" fmla="*/ 69286 w 111"/>
                  <a:gd name="T95" fmla="*/ 6718 h 39"/>
                  <a:gd name="T96" fmla="*/ 69286 w 111"/>
                  <a:gd name="T97" fmla="*/ 6718 h 39"/>
                  <a:gd name="T98" fmla="*/ 70621 w 111"/>
                  <a:gd name="T99" fmla="*/ 5671 h 39"/>
                  <a:gd name="T100" fmla="*/ 71276 w 111"/>
                  <a:gd name="T101" fmla="*/ 5671 h 39"/>
                  <a:gd name="T102" fmla="*/ 72612 w 111"/>
                  <a:gd name="T103" fmla="*/ 5671 h 39"/>
                  <a:gd name="T104" fmla="*/ 74756 w 111"/>
                  <a:gd name="T105" fmla="*/ 3347 h 39"/>
                  <a:gd name="T106" fmla="*/ 75437 w 111"/>
                  <a:gd name="T107" fmla="*/ 2777 h 39"/>
                  <a:gd name="T108" fmla="*/ 76117 w 111"/>
                  <a:gd name="T109" fmla="*/ 2207 h 39"/>
                  <a:gd name="T110" fmla="*/ 76117 w 111"/>
                  <a:gd name="T111" fmla="*/ 1734 h 39"/>
                  <a:gd name="T112" fmla="*/ 76117 w 111"/>
                  <a:gd name="T113" fmla="*/ 570 h 39"/>
                  <a:gd name="T114" fmla="*/ 76117 w 111"/>
                  <a:gd name="T115" fmla="*/ 0 h 39"/>
                  <a:gd name="T116" fmla="*/ 7611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9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1728 h 83"/>
                  <a:gd name="T2" fmla="*/ 688 w 52"/>
                  <a:gd name="T3" fmla="*/ 2770 h 83"/>
                  <a:gd name="T4" fmla="*/ 0 w 52"/>
                  <a:gd name="T5" fmla="*/ 30894 h 83"/>
                  <a:gd name="T6" fmla="*/ 0 w 52"/>
                  <a:gd name="T7" fmla="*/ 31935 h 83"/>
                  <a:gd name="T8" fmla="*/ 2028 w 52"/>
                  <a:gd name="T9" fmla="*/ 46012 h 83"/>
                  <a:gd name="T10" fmla="*/ 2850 w 52"/>
                  <a:gd name="T11" fmla="*/ 46012 h 83"/>
                  <a:gd name="T12" fmla="*/ 3533 w 52"/>
                  <a:gd name="T13" fmla="*/ 45443 h 83"/>
                  <a:gd name="T14" fmla="*/ 4878 w 52"/>
                  <a:gd name="T15" fmla="*/ 46012 h 83"/>
                  <a:gd name="T16" fmla="*/ 5561 w 52"/>
                  <a:gd name="T17" fmla="*/ 45443 h 83"/>
                  <a:gd name="T18" fmla="*/ 5561 w 52"/>
                  <a:gd name="T19" fmla="*/ 43238 h 83"/>
                  <a:gd name="T20" fmla="*/ 6223 w 52"/>
                  <a:gd name="T21" fmla="*/ 42099 h 83"/>
                  <a:gd name="T22" fmla="*/ 6906 w 52"/>
                  <a:gd name="T23" fmla="*/ 43238 h 83"/>
                  <a:gd name="T24" fmla="*/ 6906 w 52"/>
                  <a:gd name="T25" fmla="*/ 43832 h 83"/>
                  <a:gd name="T26" fmla="*/ 7594 w 52"/>
                  <a:gd name="T27" fmla="*/ 44849 h 83"/>
                  <a:gd name="T28" fmla="*/ 9068 w 52"/>
                  <a:gd name="T29" fmla="*/ 46577 h 83"/>
                  <a:gd name="T30" fmla="*/ 9756 w 52"/>
                  <a:gd name="T31" fmla="*/ 46577 h 83"/>
                  <a:gd name="T32" fmla="*/ 10413 w 52"/>
                  <a:gd name="T33" fmla="*/ 46577 h 83"/>
                  <a:gd name="T34" fmla="*/ 11784 w 52"/>
                  <a:gd name="T35" fmla="*/ 45443 h 83"/>
                  <a:gd name="T36" fmla="*/ 11784 w 52"/>
                  <a:gd name="T37" fmla="*/ 45443 h 83"/>
                  <a:gd name="T38" fmla="*/ 12446 w 52"/>
                  <a:gd name="T39" fmla="*/ 44849 h 83"/>
                  <a:gd name="T40" fmla="*/ 12446 w 52"/>
                  <a:gd name="T41" fmla="*/ 44849 h 83"/>
                  <a:gd name="T42" fmla="*/ 12446 w 52"/>
                  <a:gd name="T43" fmla="*/ 44401 h 83"/>
                  <a:gd name="T44" fmla="*/ 11784 w 52"/>
                  <a:gd name="T45" fmla="*/ 44401 h 83"/>
                  <a:gd name="T46" fmla="*/ 11784 w 52"/>
                  <a:gd name="T47" fmla="*/ 43832 h 83"/>
                  <a:gd name="T48" fmla="*/ 12446 w 52"/>
                  <a:gd name="T49" fmla="*/ 43238 h 83"/>
                  <a:gd name="T50" fmla="*/ 12446 w 52"/>
                  <a:gd name="T51" fmla="*/ 42668 h 83"/>
                  <a:gd name="T52" fmla="*/ 11101 w 52"/>
                  <a:gd name="T53" fmla="*/ 42099 h 83"/>
                  <a:gd name="T54" fmla="*/ 11101 w 52"/>
                  <a:gd name="T55" fmla="*/ 42099 h 83"/>
                  <a:gd name="T56" fmla="*/ 10413 w 52"/>
                  <a:gd name="T57" fmla="*/ 42099 h 83"/>
                  <a:gd name="T58" fmla="*/ 9756 w 52"/>
                  <a:gd name="T59" fmla="*/ 40940 h 83"/>
                  <a:gd name="T60" fmla="*/ 9756 w 52"/>
                  <a:gd name="T61" fmla="*/ 40371 h 83"/>
                  <a:gd name="T62" fmla="*/ 9756 w 52"/>
                  <a:gd name="T63" fmla="*/ 39899 h 83"/>
                  <a:gd name="T64" fmla="*/ 9756 w 52"/>
                  <a:gd name="T65" fmla="*/ 39899 h 83"/>
                  <a:gd name="T66" fmla="*/ 9756 w 52"/>
                  <a:gd name="T67" fmla="*/ 39329 h 83"/>
                  <a:gd name="T68" fmla="*/ 36148 w 52"/>
                  <a:gd name="T69" fmla="*/ 37007 h 83"/>
                  <a:gd name="T70" fmla="*/ 36148 w 52"/>
                  <a:gd name="T71" fmla="*/ 36438 h 83"/>
                  <a:gd name="T72" fmla="*/ 34802 w 52"/>
                  <a:gd name="T73" fmla="*/ 35396 h 83"/>
                  <a:gd name="T74" fmla="*/ 34802 w 52"/>
                  <a:gd name="T75" fmla="*/ 32529 h 83"/>
                  <a:gd name="T76" fmla="*/ 33298 w 52"/>
                  <a:gd name="T77" fmla="*/ 30894 h 83"/>
                  <a:gd name="T78" fmla="*/ 33298 w 52"/>
                  <a:gd name="T79" fmla="*/ 29166 h 83"/>
                  <a:gd name="T80" fmla="*/ 34114 w 52"/>
                  <a:gd name="T81" fmla="*/ 28027 h 83"/>
                  <a:gd name="T82" fmla="*/ 34114 w 52"/>
                  <a:gd name="T83" fmla="*/ 26416 h 83"/>
                  <a:gd name="T84" fmla="*/ 34802 w 52"/>
                  <a:gd name="T85" fmla="*/ 25257 h 83"/>
                  <a:gd name="T86" fmla="*/ 35460 w 52"/>
                  <a:gd name="T87" fmla="*/ 25257 h 83"/>
                  <a:gd name="T88" fmla="*/ 34114 w 52"/>
                  <a:gd name="T89" fmla="*/ 24688 h 83"/>
                  <a:gd name="T90" fmla="*/ 34802 w 52"/>
                  <a:gd name="T91" fmla="*/ 23524 h 83"/>
                  <a:gd name="T92" fmla="*/ 34114 w 52"/>
                  <a:gd name="T93" fmla="*/ 23052 h 83"/>
                  <a:gd name="T94" fmla="*/ 33298 w 52"/>
                  <a:gd name="T95" fmla="*/ 22483 h 83"/>
                  <a:gd name="T96" fmla="*/ 32615 w 52"/>
                  <a:gd name="T97" fmla="*/ 21913 h 83"/>
                  <a:gd name="T98" fmla="*/ 31953 w 52"/>
                  <a:gd name="T99" fmla="*/ 20755 h 83"/>
                  <a:gd name="T100" fmla="*/ 31270 w 52"/>
                  <a:gd name="T101" fmla="*/ 20185 h 83"/>
                  <a:gd name="T102" fmla="*/ 25047 w 52"/>
                  <a:gd name="T103" fmla="*/ 0 h 83"/>
                  <a:gd name="T104" fmla="*/ 0 w 52"/>
                  <a:gd name="T105" fmla="*/ 1728 h 83"/>
                  <a:gd name="T106" fmla="*/ 0 w 52"/>
                  <a:gd name="T107" fmla="*/ 1728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0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3466 w 57"/>
                  <a:gd name="T1" fmla="*/ 31012 h 63"/>
                  <a:gd name="T2" fmla="*/ 5447 w 57"/>
                  <a:gd name="T3" fmla="*/ 31582 h 63"/>
                  <a:gd name="T4" fmla="*/ 6775 w 57"/>
                  <a:gd name="T5" fmla="*/ 31012 h 63"/>
                  <a:gd name="T6" fmla="*/ 8781 w 57"/>
                  <a:gd name="T7" fmla="*/ 33317 h 63"/>
                  <a:gd name="T8" fmla="*/ 12248 w 57"/>
                  <a:gd name="T9" fmla="*/ 33789 h 63"/>
                  <a:gd name="T10" fmla="*/ 14907 w 57"/>
                  <a:gd name="T11" fmla="*/ 34360 h 63"/>
                  <a:gd name="T12" fmla="*/ 17021 w 57"/>
                  <a:gd name="T13" fmla="*/ 34360 h 63"/>
                  <a:gd name="T14" fmla="*/ 19027 w 57"/>
                  <a:gd name="T15" fmla="*/ 34360 h 63"/>
                  <a:gd name="T16" fmla="*/ 19706 w 57"/>
                  <a:gd name="T17" fmla="*/ 33317 h 63"/>
                  <a:gd name="T18" fmla="*/ 21034 w 57"/>
                  <a:gd name="T19" fmla="*/ 33317 h 63"/>
                  <a:gd name="T20" fmla="*/ 23142 w 57"/>
                  <a:gd name="T21" fmla="*/ 34954 h 63"/>
                  <a:gd name="T22" fmla="*/ 24475 w 57"/>
                  <a:gd name="T23" fmla="*/ 35524 h 63"/>
                  <a:gd name="T24" fmla="*/ 26481 w 57"/>
                  <a:gd name="T25" fmla="*/ 34360 h 63"/>
                  <a:gd name="T26" fmla="*/ 27134 w 57"/>
                  <a:gd name="T27" fmla="*/ 32747 h 63"/>
                  <a:gd name="T28" fmla="*/ 27808 w 57"/>
                  <a:gd name="T29" fmla="*/ 29277 h 63"/>
                  <a:gd name="T30" fmla="*/ 29947 w 57"/>
                  <a:gd name="T31" fmla="*/ 30442 h 63"/>
                  <a:gd name="T32" fmla="*/ 30601 w 57"/>
                  <a:gd name="T33" fmla="*/ 28804 h 63"/>
                  <a:gd name="T34" fmla="*/ 31928 w 57"/>
                  <a:gd name="T35" fmla="*/ 26499 h 63"/>
                  <a:gd name="T36" fmla="*/ 32607 w 57"/>
                  <a:gd name="T37" fmla="*/ 25340 h 63"/>
                  <a:gd name="T38" fmla="*/ 34588 w 57"/>
                  <a:gd name="T39" fmla="*/ 24770 h 63"/>
                  <a:gd name="T40" fmla="*/ 36074 w 57"/>
                  <a:gd name="T41" fmla="*/ 23152 h 63"/>
                  <a:gd name="T42" fmla="*/ 37401 w 57"/>
                  <a:gd name="T43" fmla="*/ 21987 h 63"/>
                  <a:gd name="T44" fmla="*/ 37401 w 57"/>
                  <a:gd name="T45" fmla="*/ 20257 h 63"/>
                  <a:gd name="T46" fmla="*/ 38055 w 57"/>
                  <a:gd name="T47" fmla="*/ 19209 h 63"/>
                  <a:gd name="T48" fmla="*/ 36722 w 57"/>
                  <a:gd name="T49" fmla="*/ 14697 h 63"/>
                  <a:gd name="T50" fmla="*/ 37401 w 57"/>
                  <a:gd name="T51" fmla="*/ 12967 h 63"/>
                  <a:gd name="T52" fmla="*/ 38729 w 57"/>
                  <a:gd name="T53" fmla="*/ 12373 h 63"/>
                  <a:gd name="T54" fmla="*/ 31275 w 57"/>
                  <a:gd name="T55" fmla="*/ 1735 h 63"/>
                  <a:gd name="T56" fmla="*/ 28487 w 57"/>
                  <a:gd name="T57" fmla="*/ 3348 h 63"/>
                  <a:gd name="T58" fmla="*/ 25154 w 57"/>
                  <a:gd name="T59" fmla="*/ 5677 h 63"/>
                  <a:gd name="T60" fmla="*/ 23142 w 57"/>
                  <a:gd name="T61" fmla="*/ 5677 h 63"/>
                  <a:gd name="T62" fmla="*/ 20355 w 57"/>
                  <a:gd name="T63" fmla="*/ 7290 h 63"/>
                  <a:gd name="T64" fmla="*/ 18374 w 57"/>
                  <a:gd name="T65" fmla="*/ 6720 h 63"/>
                  <a:gd name="T66" fmla="*/ 17021 w 57"/>
                  <a:gd name="T67" fmla="*/ 6720 h 63"/>
                  <a:gd name="T68" fmla="*/ 17021 w 57"/>
                  <a:gd name="T69" fmla="*/ 6247 h 63"/>
                  <a:gd name="T70" fmla="*/ 12901 w 57"/>
                  <a:gd name="T71" fmla="*/ 5083 h 63"/>
                  <a:gd name="T72" fmla="*/ 11574 w 57"/>
                  <a:gd name="T73" fmla="*/ 5677 h 63"/>
                  <a:gd name="T74" fmla="*/ 0 w 57"/>
                  <a:gd name="T75" fmla="*/ 6247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1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1338 w 119"/>
                  <a:gd name="T1" fmla="*/ 23264 h 51"/>
                  <a:gd name="T2" fmla="*/ 2840 w 119"/>
                  <a:gd name="T3" fmla="*/ 22122 h 51"/>
                  <a:gd name="T4" fmla="*/ 3496 w 119"/>
                  <a:gd name="T5" fmla="*/ 20477 h 51"/>
                  <a:gd name="T6" fmla="*/ 9698 w 119"/>
                  <a:gd name="T7" fmla="*/ 17567 h 51"/>
                  <a:gd name="T8" fmla="*/ 12400 w 119"/>
                  <a:gd name="T9" fmla="*/ 15350 h 51"/>
                  <a:gd name="T10" fmla="*/ 13876 w 119"/>
                  <a:gd name="T11" fmla="*/ 15350 h 51"/>
                  <a:gd name="T12" fmla="*/ 14558 w 119"/>
                  <a:gd name="T13" fmla="*/ 14208 h 51"/>
                  <a:gd name="T14" fmla="*/ 15896 w 119"/>
                  <a:gd name="T15" fmla="*/ 14208 h 51"/>
                  <a:gd name="T16" fmla="*/ 19392 w 119"/>
                  <a:gd name="T17" fmla="*/ 13041 h 51"/>
                  <a:gd name="T18" fmla="*/ 22755 w 119"/>
                  <a:gd name="T19" fmla="*/ 9652 h 51"/>
                  <a:gd name="T20" fmla="*/ 22755 w 119"/>
                  <a:gd name="T21" fmla="*/ 7343 h 51"/>
                  <a:gd name="T22" fmla="*/ 25594 w 119"/>
                  <a:gd name="T23" fmla="*/ 7343 h 51"/>
                  <a:gd name="T24" fmla="*/ 28957 w 119"/>
                  <a:gd name="T25" fmla="*/ 6865 h 51"/>
                  <a:gd name="T26" fmla="*/ 77988 w 119"/>
                  <a:gd name="T27" fmla="*/ 571 h 51"/>
                  <a:gd name="T28" fmla="*/ 78669 w 119"/>
                  <a:gd name="T29" fmla="*/ 1167 h 51"/>
                  <a:gd name="T30" fmla="*/ 80141 w 119"/>
                  <a:gd name="T31" fmla="*/ 2788 h 51"/>
                  <a:gd name="T32" fmla="*/ 80141 w 119"/>
                  <a:gd name="T33" fmla="*/ 3383 h 51"/>
                  <a:gd name="T34" fmla="*/ 78669 w 119"/>
                  <a:gd name="T35" fmla="*/ 2788 h 51"/>
                  <a:gd name="T36" fmla="*/ 77988 w 119"/>
                  <a:gd name="T37" fmla="*/ 3383 h 51"/>
                  <a:gd name="T38" fmla="*/ 75281 w 119"/>
                  <a:gd name="T39" fmla="*/ 4531 h 51"/>
                  <a:gd name="T40" fmla="*/ 72472 w 119"/>
                  <a:gd name="T41" fmla="*/ 6293 h 51"/>
                  <a:gd name="T42" fmla="*/ 73128 w 119"/>
                  <a:gd name="T43" fmla="*/ 6865 h 51"/>
                  <a:gd name="T44" fmla="*/ 77306 w 119"/>
                  <a:gd name="T45" fmla="*/ 5126 h 51"/>
                  <a:gd name="T46" fmla="*/ 78669 w 119"/>
                  <a:gd name="T47" fmla="*/ 6293 h 51"/>
                  <a:gd name="T48" fmla="*/ 79331 w 119"/>
                  <a:gd name="T49" fmla="*/ 6293 h 51"/>
                  <a:gd name="T50" fmla="*/ 81484 w 119"/>
                  <a:gd name="T51" fmla="*/ 5126 h 51"/>
                  <a:gd name="T52" fmla="*/ 82165 w 119"/>
                  <a:gd name="T53" fmla="*/ 7914 h 51"/>
                  <a:gd name="T54" fmla="*/ 80828 w 119"/>
                  <a:gd name="T55" fmla="*/ 9652 h 51"/>
                  <a:gd name="T56" fmla="*/ 78669 w 119"/>
                  <a:gd name="T57" fmla="*/ 10824 h 51"/>
                  <a:gd name="T58" fmla="*/ 75963 w 119"/>
                  <a:gd name="T59" fmla="*/ 11395 h 51"/>
                  <a:gd name="T60" fmla="*/ 75281 w 119"/>
                  <a:gd name="T61" fmla="*/ 10824 h 51"/>
                  <a:gd name="T62" fmla="*/ 74625 w 119"/>
                  <a:gd name="T63" fmla="*/ 10248 h 51"/>
                  <a:gd name="T64" fmla="*/ 74625 w 119"/>
                  <a:gd name="T65" fmla="*/ 11991 h 51"/>
                  <a:gd name="T66" fmla="*/ 75281 w 119"/>
                  <a:gd name="T67" fmla="*/ 12445 h 51"/>
                  <a:gd name="T68" fmla="*/ 75963 w 119"/>
                  <a:gd name="T69" fmla="*/ 13612 h 51"/>
                  <a:gd name="T70" fmla="*/ 72472 w 119"/>
                  <a:gd name="T71" fmla="*/ 15350 h 51"/>
                  <a:gd name="T72" fmla="*/ 72472 w 119"/>
                  <a:gd name="T73" fmla="*/ 16517 h 51"/>
                  <a:gd name="T74" fmla="*/ 77306 w 119"/>
                  <a:gd name="T75" fmla="*/ 15350 h 51"/>
                  <a:gd name="T76" fmla="*/ 78669 w 119"/>
                  <a:gd name="T77" fmla="*/ 15350 h 51"/>
                  <a:gd name="T78" fmla="*/ 75281 w 119"/>
                  <a:gd name="T79" fmla="*/ 18162 h 51"/>
                  <a:gd name="T80" fmla="*/ 71129 w 119"/>
                  <a:gd name="T81" fmla="*/ 20477 h 51"/>
                  <a:gd name="T82" fmla="*/ 70447 w 119"/>
                  <a:gd name="T83" fmla="*/ 21072 h 51"/>
                  <a:gd name="T84" fmla="*/ 66270 w 119"/>
                  <a:gd name="T85" fmla="*/ 25027 h 51"/>
                  <a:gd name="T86" fmla="*/ 64245 w 119"/>
                  <a:gd name="T87" fmla="*/ 28391 h 51"/>
                  <a:gd name="T88" fmla="*/ 47693 w 119"/>
                  <a:gd name="T89" fmla="*/ 22122 h 51"/>
                  <a:gd name="T90" fmla="*/ 34473 w 119"/>
                  <a:gd name="T91" fmla="*/ 20477 h 51"/>
                  <a:gd name="T92" fmla="*/ 33817 w 119"/>
                  <a:gd name="T93" fmla="*/ 20477 h 51"/>
                  <a:gd name="T94" fmla="*/ 20730 w 119"/>
                  <a:gd name="T95" fmla="*/ 21072 h 51"/>
                  <a:gd name="T96" fmla="*/ 17921 w 119"/>
                  <a:gd name="T97" fmla="*/ 22693 h 51"/>
                  <a:gd name="T98" fmla="*/ 0 w 119"/>
                  <a:gd name="T99" fmla="*/ 256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2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13926 w 61"/>
                  <a:gd name="T1" fmla="*/ 0 h 60"/>
                  <a:gd name="T2" fmla="*/ 13926 w 61"/>
                  <a:gd name="T3" fmla="*/ 1738 h 60"/>
                  <a:gd name="T4" fmla="*/ 14588 w 61"/>
                  <a:gd name="T5" fmla="*/ 2788 h 60"/>
                  <a:gd name="T6" fmla="*/ 13110 w 61"/>
                  <a:gd name="T7" fmla="*/ 7345 h 60"/>
                  <a:gd name="T8" fmla="*/ 13110 w 61"/>
                  <a:gd name="T9" fmla="*/ 8487 h 60"/>
                  <a:gd name="T10" fmla="*/ 12428 w 61"/>
                  <a:gd name="T11" fmla="*/ 10826 h 60"/>
                  <a:gd name="T12" fmla="*/ 10401 w 61"/>
                  <a:gd name="T13" fmla="*/ 12472 h 60"/>
                  <a:gd name="T14" fmla="*/ 9056 w 61"/>
                  <a:gd name="T15" fmla="*/ 13043 h 60"/>
                  <a:gd name="T16" fmla="*/ 7558 w 61"/>
                  <a:gd name="T17" fmla="*/ 13615 h 60"/>
                  <a:gd name="T18" fmla="*/ 6896 w 61"/>
                  <a:gd name="T19" fmla="*/ 14787 h 60"/>
                  <a:gd name="T20" fmla="*/ 6214 w 61"/>
                  <a:gd name="T21" fmla="*/ 17121 h 60"/>
                  <a:gd name="T22" fmla="*/ 4187 w 61"/>
                  <a:gd name="T23" fmla="*/ 17121 h 60"/>
                  <a:gd name="T24" fmla="*/ 2843 w 61"/>
                  <a:gd name="T25" fmla="*/ 19338 h 60"/>
                  <a:gd name="T26" fmla="*/ 2843 w 61"/>
                  <a:gd name="T27" fmla="*/ 21653 h 60"/>
                  <a:gd name="T28" fmla="*/ 1344 w 61"/>
                  <a:gd name="T29" fmla="*/ 23298 h 60"/>
                  <a:gd name="T30" fmla="*/ 0 w 61"/>
                  <a:gd name="T31" fmla="*/ 24466 h 60"/>
                  <a:gd name="T32" fmla="*/ 0 w 61"/>
                  <a:gd name="T33" fmla="*/ 26209 h 60"/>
                  <a:gd name="T34" fmla="*/ 2027 w 61"/>
                  <a:gd name="T35" fmla="*/ 28997 h 60"/>
                  <a:gd name="T36" fmla="*/ 4187 w 61"/>
                  <a:gd name="T37" fmla="*/ 30741 h 60"/>
                  <a:gd name="T38" fmla="*/ 5531 w 61"/>
                  <a:gd name="T39" fmla="*/ 30741 h 60"/>
                  <a:gd name="T40" fmla="*/ 5531 w 61"/>
                  <a:gd name="T41" fmla="*/ 31336 h 60"/>
                  <a:gd name="T42" fmla="*/ 6896 w 61"/>
                  <a:gd name="T43" fmla="*/ 31336 h 60"/>
                  <a:gd name="T44" fmla="*/ 6896 w 61"/>
                  <a:gd name="T45" fmla="*/ 32386 h 60"/>
                  <a:gd name="T46" fmla="*/ 10401 w 61"/>
                  <a:gd name="T47" fmla="*/ 34125 h 60"/>
                  <a:gd name="T48" fmla="*/ 12428 w 61"/>
                  <a:gd name="T49" fmla="*/ 33529 h 60"/>
                  <a:gd name="T50" fmla="*/ 13110 w 61"/>
                  <a:gd name="T51" fmla="*/ 32386 h 60"/>
                  <a:gd name="T52" fmla="*/ 14588 w 61"/>
                  <a:gd name="T53" fmla="*/ 33529 h 60"/>
                  <a:gd name="T54" fmla="*/ 17297 w 61"/>
                  <a:gd name="T55" fmla="*/ 32386 h 60"/>
                  <a:gd name="T56" fmla="*/ 17954 w 61"/>
                  <a:gd name="T57" fmla="*/ 31336 h 60"/>
                  <a:gd name="T58" fmla="*/ 20802 w 61"/>
                  <a:gd name="T59" fmla="*/ 30164 h 60"/>
                  <a:gd name="T60" fmla="*/ 22828 w 61"/>
                  <a:gd name="T61" fmla="*/ 28997 h 60"/>
                  <a:gd name="T62" fmla="*/ 22828 w 61"/>
                  <a:gd name="T63" fmla="*/ 27259 h 60"/>
                  <a:gd name="T64" fmla="*/ 26354 w 61"/>
                  <a:gd name="T65" fmla="*/ 18171 h 60"/>
                  <a:gd name="T66" fmla="*/ 27698 w 61"/>
                  <a:gd name="T67" fmla="*/ 18742 h 60"/>
                  <a:gd name="T68" fmla="*/ 28380 w 61"/>
                  <a:gd name="T69" fmla="*/ 19914 h 60"/>
                  <a:gd name="T70" fmla="*/ 30541 w 61"/>
                  <a:gd name="T71" fmla="*/ 18171 h 60"/>
                  <a:gd name="T72" fmla="*/ 31885 w 61"/>
                  <a:gd name="T73" fmla="*/ 15383 h 60"/>
                  <a:gd name="T74" fmla="*/ 33912 w 61"/>
                  <a:gd name="T75" fmla="*/ 14211 h 60"/>
                  <a:gd name="T76" fmla="*/ 35384 w 61"/>
                  <a:gd name="T77" fmla="*/ 13043 h 60"/>
                  <a:gd name="T78" fmla="*/ 36072 w 61"/>
                  <a:gd name="T79" fmla="*/ 11422 h 60"/>
                  <a:gd name="T80" fmla="*/ 36072 w 61"/>
                  <a:gd name="T81" fmla="*/ 10826 h 60"/>
                  <a:gd name="T82" fmla="*/ 36072 w 61"/>
                  <a:gd name="T83" fmla="*/ 8487 h 60"/>
                  <a:gd name="T84" fmla="*/ 40941 w 61"/>
                  <a:gd name="T85" fmla="*/ 10826 h 60"/>
                  <a:gd name="T86" fmla="*/ 41598 w 61"/>
                  <a:gd name="T87" fmla="*/ 10826 h 60"/>
                  <a:gd name="T88" fmla="*/ 40941 w 61"/>
                  <a:gd name="T89" fmla="*/ 7345 h 60"/>
                  <a:gd name="T90" fmla="*/ 40259 w 61"/>
                  <a:gd name="T91" fmla="*/ 6295 h 60"/>
                  <a:gd name="T92" fmla="*/ 38781 w 61"/>
                  <a:gd name="T93" fmla="*/ 6295 h 60"/>
                  <a:gd name="T94" fmla="*/ 35384 w 61"/>
                  <a:gd name="T95" fmla="*/ 6866 h 60"/>
                  <a:gd name="T96" fmla="*/ 33912 w 61"/>
                  <a:gd name="T97" fmla="*/ 7916 h 60"/>
                  <a:gd name="T98" fmla="*/ 31885 w 61"/>
                  <a:gd name="T99" fmla="*/ 7345 h 60"/>
                  <a:gd name="T100" fmla="*/ 31197 w 61"/>
                  <a:gd name="T101" fmla="*/ 8487 h 60"/>
                  <a:gd name="T102" fmla="*/ 29171 w 61"/>
                  <a:gd name="T103" fmla="*/ 9659 h 60"/>
                  <a:gd name="T104" fmla="*/ 27015 w 61"/>
                  <a:gd name="T105" fmla="*/ 11422 h 60"/>
                  <a:gd name="T106" fmla="*/ 24984 w 61"/>
                  <a:gd name="T107" fmla="*/ 7345 h 60"/>
                  <a:gd name="T108" fmla="*/ 14588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3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1734 h 62"/>
                  <a:gd name="T2" fmla="*/ 42183 w 67"/>
                  <a:gd name="T3" fmla="*/ 0 h 62"/>
                  <a:gd name="T4" fmla="*/ 42183 w 67"/>
                  <a:gd name="T5" fmla="*/ 570 h 62"/>
                  <a:gd name="T6" fmla="*/ 42873 w 67"/>
                  <a:gd name="T7" fmla="*/ 1164 h 62"/>
                  <a:gd name="T8" fmla="*/ 43563 w 67"/>
                  <a:gd name="T9" fmla="*/ 1734 h 62"/>
                  <a:gd name="T10" fmla="*/ 42873 w 67"/>
                  <a:gd name="T11" fmla="*/ 2776 h 62"/>
                  <a:gd name="T12" fmla="*/ 42183 w 67"/>
                  <a:gd name="T13" fmla="*/ 3346 h 62"/>
                  <a:gd name="T14" fmla="*/ 40834 w 67"/>
                  <a:gd name="T15" fmla="*/ 4506 h 62"/>
                  <a:gd name="T16" fmla="*/ 40834 w 67"/>
                  <a:gd name="T17" fmla="*/ 5076 h 62"/>
                  <a:gd name="T18" fmla="*/ 47090 w 67"/>
                  <a:gd name="T19" fmla="*/ 5076 h 62"/>
                  <a:gd name="T20" fmla="*/ 47090 w 67"/>
                  <a:gd name="T21" fmla="*/ 5076 h 62"/>
                  <a:gd name="T22" fmla="*/ 47090 w 67"/>
                  <a:gd name="T23" fmla="*/ 5670 h 62"/>
                  <a:gd name="T24" fmla="*/ 46426 w 67"/>
                  <a:gd name="T25" fmla="*/ 6712 h 62"/>
                  <a:gd name="T26" fmla="*/ 45736 w 67"/>
                  <a:gd name="T27" fmla="*/ 7282 h 62"/>
                  <a:gd name="T28" fmla="*/ 45051 w 67"/>
                  <a:gd name="T29" fmla="*/ 9586 h 62"/>
                  <a:gd name="T30" fmla="*/ 43563 w 67"/>
                  <a:gd name="T31" fmla="*/ 10750 h 62"/>
                  <a:gd name="T32" fmla="*/ 43563 w 67"/>
                  <a:gd name="T33" fmla="*/ 12363 h 62"/>
                  <a:gd name="T34" fmla="*/ 43563 w 67"/>
                  <a:gd name="T35" fmla="*/ 14092 h 62"/>
                  <a:gd name="T36" fmla="*/ 43563 w 67"/>
                  <a:gd name="T37" fmla="*/ 14092 h 62"/>
                  <a:gd name="T38" fmla="*/ 42183 w 67"/>
                  <a:gd name="T39" fmla="*/ 14686 h 62"/>
                  <a:gd name="T40" fmla="*/ 42183 w 67"/>
                  <a:gd name="T41" fmla="*/ 15256 h 62"/>
                  <a:gd name="T42" fmla="*/ 40144 w 67"/>
                  <a:gd name="T43" fmla="*/ 16298 h 62"/>
                  <a:gd name="T44" fmla="*/ 40144 w 67"/>
                  <a:gd name="T45" fmla="*/ 18032 h 62"/>
                  <a:gd name="T46" fmla="*/ 40144 w 67"/>
                  <a:gd name="T47" fmla="*/ 19645 h 62"/>
                  <a:gd name="T48" fmla="*/ 39320 w 67"/>
                  <a:gd name="T49" fmla="*/ 20215 h 62"/>
                  <a:gd name="T50" fmla="*/ 37945 w 67"/>
                  <a:gd name="T51" fmla="*/ 21379 h 62"/>
                  <a:gd name="T52" fmla="*/ 36591 w 67"/>
                  <a:gd name="T53" fmla="*/ 22538 h 62"/>
                  <a:gd name="T54" fmla="*/ 35901 w 67"/>
                  <a:gd name="T55" fmla="*/ 23108 h 62"/>
                  <a:gd name="T56" fmla="*/ 35901 w 67"/>
                  <a:gd name="T57" fmla="*/ 24155 h 62"/>
                  <a:gd name="T58" fmla="*/ 35077 w 67"/>
                  <a:gd name="T59" fmla="*/ 25314 h 62"/>
                  <a:gd name="T60" fmla="*/ 35077 w 67"/>
                  <a:gd name="T61" fmla="*/ 25884 h 62"/>
                  <a:gd name="T62" fmla="*/ 34418 w 67"/>
                  <a:gd name="T63" fmla="*/ 27618 h 62"/>
                  <a:gd name="T64" fmla="*/ 33728 w 67"/>
                  <a:gd name="T65" fmla="*/ 28661 h 62"/>
                  <a:gd name="T66" fmla="*/ 34418 w 67"/>
                  <a:gd name="T67" fmla="*/ 30395 h 62"/>
                  <a:gd name="T68" fmla="*/ 35077 w 67"/>
                  <a:gd name="T69" fmla="*/ 30965 h 62"/>
                  <a:gd name="T70" fmla="*/ 35077 w 67"/>
                  <a:gd name="T71" fmla="*/ 32124 h 62"/>
                  <a:gd name="T72" fmla="*/ 35077 w 67"/>
                  <a:gd name="T73" fmla="*/ 32124 h 62"/>
                  <a:gd name="T74" fmla="*/ 35077 w 67"/>
                  <a:gd name="T75" fmla="*/ 32694 h 62"/>
                  <a:gd name="T76" fmla="*/ 35077 w 67"/>
                  <a:gd name="T77" fmla="*/ 32694 h 62"/>
                  <a:gd name="T78" fmla="*/ 34418 w 67"/>
                  <a:gd name="T79" fmla="*/ 33741 h 62"/>
                  <a:gd name="T80" fmla="*/ 35077 w 67"/>
                  <a:gd name="T81" fmla="*/ 34331 h 62"/>
                  <a:gd name="T82" fmla="*/ 5592 w 67"/>
                  <a:gd name="T83" fmla="*/ 34900 h 62"/>
                  <a:gd name="T84" fmla="*/ 5592 w 67"/>
                  <a:gd name="T85" fmla="*/ 29825 h 62"/>
                  <a:gd name="T86" fmla="*/ 4243 w 67"/>
                  <a:gd name="T87" fmla="*/ 29231 h 62"/>
                  <a:gd name="T88" fmla="*/ 2863 w 67"/>
                  <a:gd name="T89" fmla="*/ 29825 h 62"/>
                  <a:gd name="T90" fmla="*/ 2863 w 67"/>
                  <a:gd name="T91" fmla="*/ 29825 h 62"/>
                  <a:gd name="T92" fmla="*/ 1354 w 67"/>
                  <a:gd name="T93" fmla="*/ 28661 h 62"/>
                  <a:gd name="T94" fmla="*/ 1354 w 67"/>
                  <a:gd name="T95" fmla="*/ 12363 h 62"/>
                  <a:gd name="T96" fmla="*/ 0 w 67"/>
                  <a:gd name="T97" fmla="*/ 1734 h 62"/>
                  <a:gd name="T98" fmla="*/ 0 w 67"/>
                  <a:gd name="T99" fmla="*/ 1734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4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117702 w 189"/>
                  <a:gd name="T1" fmla="*/ 28370 h 184"/>
                  <a:gd name="T2" fmla="*/ 109358 w 189"/>
                  <a:gd name="T3" fmla="*/ 26628 h 184"/>
                  <a:gd name="T4" fmla="*/ 103853 w 189"/>
                  <a:gd name="T5" fmla="*/ 27775 h 184"/>
                  <a:gd name="T6" fmla="*/ 99812 w 189"/>
                  <a:gd name="T7" fmla="*/ 27775 h 184"/>
                  <a:gd name="T8" fmla="*/ 98342 w 189"/>
                  <a:gd name="T9" fmla="*/ 27775 h 184"/>
                  <a:gd name="T10" fmla="*/ 96324 w 189"/>
                  <a:gd name="T11" fmla="*/ 26628 h 184"/>
                  <a:gd name="T12" fmla="*/ 94301 w 189"/>
                  <a:gd name="T13" fmla="*/ 28941 h 184"/>
                  <a:gd name="T14" fmla="*/ 92836 w 189"/>
                  <a:gd name="T15" fmla="*/ 27199 h 184"/>
                  <a:gd name="T16" fmla="*/ 88795 w 189"/>
                  <a:gd name="T17" fmla="*/ 26628 h 184"/>
                  <a:gd name="T18" fmla="*/ 85988 w 189"/>
                  <a:gd name="T19" fmla="*/ 26154 h 184"/>
                  <a:gd name="T20" fmla="*/ 81819 w 189"/>
                  <a:gd name="T21" fmla="*/ 24988 h 184"/>
                  <a:gd name="T22" fmla="*/ 79140 w 189"/>
                  <a:gd name="T23" fmla="*/ 24412 h 184"/>
                  <a:gd name="T24" fmla="*/ 74971 w 189"/>
                  <a:gd name="T25" fmla="*/ 23246 h 184"/>
                  <a:gd name="T26" fmla="*/ 72948 w 189"/>
                  <a:gd name="T27" fmla="*/ 21508 h 184"/>
                  <a:gd name="T28" fmla="*/ 68779 w 189"/>
                  <a:gd name="T29" fmla="*/ 20459 h 184"/>
                  <a:gd name="T30" fmla="*/ 39898 w 189"/>
                  <a:gd name="T31" fmla="*/ 0 h 184"/>
                  <a:gd name="T32" fmla="*/ 0 w 189"/>
                  <a:gd name="T33" fmla="*/ 40800 h 184"/>
                  <a:gd name="T34" fmla="*/ 681 w 189"/>
                  <a:gd name="T35" fmla="*/ 42538 h 184"/>
                  <a:gd name="T36" fmla="*/ 3488 w 189"/>
                  <a:gd name="T37" fmla="*/ 45920 h 184"/>
                  <a:gd name="T38" fmla="*/ 15847 w 189"/>
                  <a:gd name="T39" fmla="*/ 56140 h 184"/>
                  <a:gd name="T40" fmla="*/ 17209 w 189"/>
                  <a:gd name="T41" fmla="*/ 59048 h 184"/>
                  <a:gd name="T42" fmla="*/ 26208 w 189"/>
                  <a:gd name="T43" fmla="*/ 69741 h 184"/>
                  <a:gd name="T44" fmla="*/ 33731 w 189"/>
                  <a:gd name="T45" fmla="*/ 70908 h 184"/>
                  <a:gd name="T46" fmla="*/ 38561 w 189"/>
                  <a:gd name="T47" fmla="*/ 64646 h 184"/>
                  <a:gd name="T48" fmla="*/ 41235 w 189"/>
                  <a:gd name="T49" fmla="*/ 64046 h 184"/>
                  <a:gd name="T50" fmla="*/ 46090 w 189"/>
                  <a:gd name="T51" fmla="*/ 65217 h 184"/>
                  <a:gd name="T52" fmla="*/ 51596 w 189"/>
                  <a:gd name="T53" fmla="*/ 67550 h 184"/>
                  <a:gd name="T54" fmla="*/ 52938 w 189"/>
                  <a:gd name="T55" fmla="*/ 68692 h 184"/>
                  <a:gd name="T56" fmla="*/ 57107 w 189"/>
                  <a:gd name="T57" fmla="*/ 73241 h 184"/>
                  <a:gd name="T58" fmla="*/ 64636 w 189"/>
                  <a:gd name="T59" fmla="*/ 84510 h 184"/>
                  <a:gd name="T60" fmla="*/ 68779 w 189"/>
                  <a:gd name="T61" fmla="*/ 87892 h 184"/>
                  <a:gd name="T62" fmla="*/ 70142 w 189"/>
                  <a:gd name="T63" fmla="*/ 93582 h 184"/>
                  <a:gd name="T64" fmla="*/ 76441 w 189"/>
                  <a:gd name="T65" fmla="*/ 99849 h 184"/>
                  <a:gd name="T66" fmla="*/ 86644 w 189"/>
                  <a:gd name="T67" fmla="*/ 102636 h 184"/>
                  <a:gd name="T68" fmla="*/ 92836 w 189"/>
                  <a:gd name="T69" fmla="*/ 103231 h 184"/>
                  <a:gd name="T70" fmla="*/ 92155 w 189"/>
                  <a:gd name="T71" fmla="*/ 102065 h 184"/>
                  <a:gd name="T72" fmla="*/ 90157 w 189"/>
                  <a:gd name="T73" fmla="*/ 91938 h 184"/>
                  <a:gd name="T74" fmla="*/ 89476 w 189"/>
                  <a:gd name="T75" fmla="*/ 90796 h 184"/>
                  <a:gd name="T76" fmla="*/ 91494 w 189"/>
                  <a:gd name="T77" fmla="*/ 86842 h 184"/>
                  <a:gd name="T78" fmla="*/ 92155 w 189"/>
                  <a:gd name="T79" fmla="*/ 85676 h 184"/>
                  <a:gd name="T80" fmla="*/ 94301 w 189"/>
                  <a:gd name="T81" fmla="*/ 82294 h 184"/>
                  <a:gd name="T82" fmla="*/ 95668 w 189"/>
                  <a:gd name="T83" fmla="*/ 82294 h 184"/>
                  <a:gd name="T84" fmla="*/ 97005 w 189"/>
                  <a:gd name="T85" fmla="*/ 80556 h 184"/>
                  <a:gd name="T86" fmla="*/ 98342 w 189"/>
                  <a:gd name="T87" fmla="*/ 80556 h 184"/>
                  <a:gd name="T88" fmla="*/ 101174 w 189"/>
                  <a:gd name="T89" fmla="*/ 79385 h 184"/>
                  <a:gd name="T90" fmla="*/ 102516 w 189"/>
                  <a:gd name="T91" fmla="*/ 77194 h 184"/>
                  <a:gd name="T92" fmla="*/ 103171 w 189"/>
                  <a:gd name="T93" fmla="*/ 78341 h 184"/>
                  <a:gd name="T94" fmla="*/ 113533 w 189"/>
                  <a:gd name="T95" fmla="*/ 73695 h 184"/>
                  <a:gd name="T96" fmla="*/ 115551 w 189"/>
                  <a:gd name="T97" fmla="*/ 68692 h 184"/>
                  <a:gd name="T98" fmla="*/ 117702 w 189"/>
                  <a:gd name="T99" fmla="*/ 68121 h 184"/>
                  <a:gd name="T100" fmla="*/ 124549 w 189"/>
                  <a:gd name="T101" fmla="*/ 67550 h 184"/>
                  <a:gd name="T102" fmla="*/ 126567 w 189"/>
                  <a:gd name="T103" fmla="*/ 66384 h 184"/>
                  <a:gd name="T104" fmla="*/ 127356 w 189"/>
                  <a:gd name="T105" fmla="*/ 64646 h 184"/>
                  <a:gd name="T106" fmla="*/ 128037 w 189"/>
                  <a:gd name="T107" fmla="*/ 60093 h 184"/>
                  <a:gd name="T108" fmla="*/ 129374 w 189"/>
                  <a:gd name="T109" fmla="*/ 57306 h 184"/>
                  <a:gd name="T110" fmla="*/ 128718 w 189"/>
                  <a:gd name="T111" fmla="*/ 51615 h 184"/>
                  <a:gd name="T112" fmla="*/ 127356 w 189"/>
                  <a:gd name="T113" fmla="*/ 49878 h 184"/>
                  <a:gd name="T114" fmla="*/ 126567 w 189"/>
                  <a:gd name="T115" fmla="*/ 46496 h 184"/>
                  <a:gd name="T116" fmla="*/ 123868 w 189"/>
                  <a:gd name="T117" fmla="*/ 30107 h 184"/>
                  <a:gd name="T118" fmla="*/ 119694 w 189"/>
                  <a:gd name="T119" fmla="*/ 28941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6925" name="Group 28"/>
              <p:cNvGrpSpPr>
                <a:grpSpLocks/>
              </p:cNvGrpSpPr>
              <p:nvPr/>
            </p:nvGrpSpPr>
            <p:grpSpPr bwMode="auto">
              <a:xfrm>
                <a:off x="720" y="2448"/>
                <a:ext cx="1266" cy="876"/>
                <a:chOff x="768" y="2832"/>
                <a:chExt cx="1203" cy="876"/>
              </a:xfrm>
            </p:grpSpPr>
            <p:sp>
              <p:nvSpPr>
                <p:cNvPr id="36937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7841 w 188"/>
                    <a:gd name="T1" fmla="*/ 17492 h 160"/>
                    <a:gd name="T2" fmla="*/ 14640 w 188"/>
                    <a:gd name="T3" fmla="*/ 22601 h 160"/>
                    <a:gd name="T4" fmla="*/ 10138 w 188"/>
                    <a:gd name="T5" fmla="*/ 28256 h 160"/>
                    <a:gd name="T6" fmla="*/ 8999 w 188"/>
                    <a:gd name="T7" fmla="*/ 24336 h 160"/>
                    <a:gd name="T8" fmla="*/ 2769 w 188"/>
                    <a:gd name="T9" fmla="*/ 31064 h 160"/>
                    <a:gd name="T10" fmla="*/ 6230 w 188"/>
                    <a:gd name="T11" fmla="*/ 36148 h 160"/>
                    <a:gd name="T12" fmla="*/ 15112 w 188"/>
                    <a:gd name="T13" fmla="*/ 34413 h 160"/>
                    <a:gd name="T14" fmla="*/ 12343 w 188"/>
                    <a:gd name="T15" fmla="*/ 41828 h 160"/>
                    <a:gd name="T16" fmla="*/ 10138 w 188"/>
                    <a:gd name="T17" fmla="*/ 44606 h 160"/>
                    <a:gd name="T18" fmla="*/ 5636 w 188"/>
                    <a:gd name="T19" fmla="*/ 46342 h 160"/>
                    <a:gd name="T20" fmla="*/ 3339 w 188"/>
                    <a:gd name="T21" fmla="*/ 55375 h 160"/>
                    <a:gd name="T22" fmla="*/ 6230 w 188"/>
                    <a:gd name="T23" fmla="*/ 60484 h 160"/>
                    <a:gd name="T24" fmla="*/ 12343 w 188"/>
                    <a:gd name="T25" fmla="*/ 63263 h 160"/>
                    <a:gd name="T26" fmla="*/ 12343 w 188"/>
                    <a:gd name="T27" fmla="*/ 67782 h 160"/>
                    <a:gd name="T28" fmla="*/ 19590 w 188"/>
                    <a:gd name="T29" fmla="*/ 69513 h 160"/>
                    <a:gd name="T30" fmla="*/ 23522 w 188"/>
                    <a:gd name="T31" fmla="*/ 70561 h 160"/>
                    <a:gd name="T32" fmla="*/ 16251 w 188"/>
                    <a:gd name="T33" fmla="*/ 79589 h 160"/>
                    <a:gd name="T34" fmla="*/ 10610 w 188"/>
                    <a:gd name="T35" fmla="*/ 83060 h 160"/>
                    <a:gd name="T36" fmla="*/ 1728 w 188"/>
                    <a:gd name="T37" fmla="*/ 87575 h 160"/>
                    <a:gd name="T38" fmla="*/ 1728 w 188"/>
                    <a:gd name="T39" fmla="*/ 90358 h 160"/>
                    <a:gd name="T40" fmla="*/ 16251 w 188"/>
                    <a:gd name="T41" fmla="*/ 84108 h 160"/>
                    <a:gd name="T42" fmla="*/ 34824 w 188"/>
                    <a:gd name="T43" fmla="*/ 67782 h 160"/>
                    <a:gd name="T44" fmla="*/ 33091 w 188"/>
                    <a:gd name="T45" fmla="*/ 66047 h 160"/>
                    <a:gd name="T46" fmla="*/ 43229 w 188"/>
                    <a:gd name="T47" fmla="*/ 53640 h 160"/>
                    <a:gd name="T48" fmla="*/ 40343 w 188"/>
                    <a:gd name="T49" fmla="*/ 56989 h 160"/>
                    <a:gd name="T50" fmla="*/ 40932 w 188"/>
                    <a:gd name="T51" fmla="*/ 61527 h 160"/>
                    <a:gd name="T52" fmla="*/ 40343 w 188"/>
                    <a:gd name="T53" fmla="*/ 64428 h 160"/>
                    <a:gd name="T54" fmla="*/ 48300 w 188"/>
                    <a:gd name="T55" fmla="*/ 59889 h 160"/>
                    <a:gd name="T56" fmla="*/ 48300 w 188"/>
                    <a:gd name="T57" fmla="*/ 55375 h 160"/>
                    <a:gd name="T58" fmla="*/ 60074 w 188"/>
                    <a:gd name="T59" fmla="*/ 58154 h 160"/>
                    <a:gd name="T60" fmla="*/ 67914 w 188"/>
                    <a:gd name="T61" fmla="*/ 56989 h 160"/>
                    <a:gd name="T62" fmla="*/ 81391 w 188"/>
                    <a:gd name="T63" fmla="*/ 61527 h 160"/>
                    <a:gd name="T64" fmla="*/ 85893 w 188"/>
                    <a:gd name="T65" fmla="*/ 67212 h 160"/>
                    <a:gd name="T66" fmla="*/ 93165 w 188"/>
                    <a:gd name="T67" fmla="*/ 72296 h 160"/>
                    <a:gd name="T68" fmla="*/ 105483 w 188"/>
                    <a:gd name="T69" fmla="*/ 73461 h 160"/>
                    <a:gd name="T70" fmla="*/ 103755 w 188"/>
                    <a:gd name="T71" fmla="*/ 66047 h 160"/>
                    <a:gd name="T72" fmla="*/ 98801 w 188"/>
                    <a:gd name="T73" fmla="*/ 64998 h 160"/>
                    <a:gd name="T74" fmla="*/ 91437 w 188"/>
                    <a:gd name="T75" fmla="*/ 59889 h 160"/>
                    <a:gd name="T76" fmla="*/ 82433 w 188"/>
                    <a:gd name="T77" fmla="*/ 53640 h 160"/>
                    <a:gd name="T78" fmla="*/ 79094 w 188"/>
                    <a:gd name="T79" fmla="*/ 58154 h 160"/>
                    <a:gd name="T80" fmla="*/ 72392 w 188"/>
                    <a:gd name="T81" fmla="*/ 52475 h 160"/>
                    <a:gd name="T82" fmla="*/ 65593 w 188"/>
                    <a:gd name="T83" fmla="*/ 45177 h 160"/>
                    <a:gd name="T84" fmla="*/ 57183 w 188"/>
                    <a:gd name="T85" fmla="*/ 11812 h 160"/>
                    <a:gd name="T86" fmla="*/ 50500 w 188"/>
                    <a:gd name="T87" fmla="*/ 2779 h 160"/>
                    <a:gd name="T88" fmla="*/ 38732 w 188"/>
                    <a:gd name="T89" fmla="*/ 2779 h 160"/>
                    <a:gd name="T90" fmla="*/ 33091 w 188"/>
                    <a:gd name="T91" fmla="*/ 2779 h 160"/>
                    <a:gd name="T92" fmla="*/ 25250 w 188"/>
                    <a:gd name="T93" fmla="*/ 0 h 160"/>
                    <a:gd name="T94" fmla="*/ 19590 w 188"/>
                    <a:gd name="T95" fmla="*/ 2330 h 160"/>
                    <a:gd name="T96" fmla="*/ 13477 w 188"/>
                    <a:gd name="T97" fmla="*/ 7298 h 160"/>
                    <a:gd name="T98" fmla="*/ 10610 w 188"/>
                    <a:gd name="T99" fmla="*/ 11812 h 160"/>
                    <a:gd name="T100" fmla="*/ 5636 w 188"/>
                    <a:gd name="T101" fmla="*/ 14713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8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1250 w 4"/>
                    <a:gd name="T1" fmla="*/ 915 h 3"/>
                    <a:gd name="T2" fmla="*/ 1250 w 4"/>
                    <a:gd name="T3" fmla="*/ 499 h 3"/>
                    <a:gd name="T4" fmla="*/ 1250 w 4"/>
                    <a:gd name="T5" fmla="*/ 499 h 3"/>
                    <a:gd name="T6" fmla="*/ 1250 w 4"/>
                    <a:gd name="T7" fmla="*/ 499 h 3"/>
                    <a:gd name="T8" fmla="*/ 1250 w 4"/>
                    <a:gd name="T9" fmla="*/ 499 h 3"/>
                    <a:gd name="T10" fmla="*/ 1250 w 4"/>
                    <a:gd name="T11" fmla="*/ 499 h 3"/>
                    <a:gd name="T12" fmla="*/ 1250 w 4"/>
                    <a:gd name="T13" fmla="*/ 499 h 3"/>
                    <a:gd name="T14" fmla="*/ 625 w 4"/>
                    <a:gd name="T15" fmla="*/ 0 h 3"/>
                    <a:gd name="T16" fmla="*/ 625 w 4"/>
                    <a:gd name="T17" fmla="*/ 0 h 3"/>
                    <a:gd name="T18" fmla="*/ 0 w 4"/>
                    <a:gd name="T19" fmla="*/ 499 h 3"/>
                    <a:gd name="T20" fmla="*/ 0 w 4"/>
                    <a:gd name="T21" fmla="*/ 499 h 3"/>
                    <a:gd name="T22" fmla="*/ 0 w 4"/>
                    <a:gd name="T23" fmla="*/ 499 h 3"/>
                    <a:gd name="T24" fmla="*/ 0 w 4"/>
                    <a:gd name="T25" fmla="*/ 499 h 3"/>
                    <a:gd name="T26" fmla="*/ 0 w 4"/>
                    <a:gd name="T27" fmla="*/ 499 h 3"/>
                    <a:gd name="T28" fmla="*/ 0 w 4"/>
                    <a:gd name="T29" fmla="*/ 499 h 3"/>
                    <a:gd name="T30" fmla="*/ 0 w 4"/>
                    <a:gd name="T31" fmla="*/ 915 h 3"/>
                    <a:gd name="T32" fmla="*/ 0 w 4"/>
                    <a:gd name="T33" fmla="*/ 915 h 3"/>
                    <a:gd name="T34" fmla="*/ 625 w 4"/>
                    <a:gd name="T35" fmla="*/ 915 h 3"/>
                    <a:gd name="T36" fmla="*/ 625 w 4"/>
                    <a:gd name="T37" fmla="*/ 915 h 3"/>
                    <a:gd name="T38" fmla="*/ 625 w 4"/>
                    <a:gd name="T39" fmla="*/ 1414 h 3"/>
                    <a:gd name="T40" fmla="*/ 1250 w 4"/>
                    <a:gd name="T41" fmla="*/ 1414 h 3"/>
                    <a:gd name="T42" fmla="*/ 1250 w 4"/>
                    <a:gd name="T43" fmla="*/ 1414 h 3"/>
                    <a:gd name="T44" fmla="*/ 1875 w 4"/>
                    <a:gd name="T45" fmla="*/ 1414 h 3"/>
                    <a:gd name="T46" fmla="*/ 1875 w 4"/>
                    <a:gd name="T47" fmla="*/ 1414 h 3"/>
                    <a:gd name="T48" fmla="*/ 2500 w 4"/>
                    <a:gd name="T49" fmla="*/ 915 h 3"/>
                    <a:gd name="T50" fmla="*/ 2500 w 4"/>
                    <a:gd name="T51" fmla="*/ 915 h 3"/>
                    <a:gd name="T52" fmla="*/ 2500 w 4"/>
                    <a:gd name="T53" fmla="*/ 915 h 3"/>
                    <a:gd name="T54" fmla="*/ 2500 w 4"/>
                    <a:gd name="T55" fmla="*/ 499 h 3"/>
                    <a:gd name="T56" fmla="*/ 2500 w 4"/>
                    <a:gd name="T57" fmla="*/ 499 h 3"/>
                    <a:gd name="T58" fmla="*/ 2500 w 4"/>
                    <a:gd name="T59" fmla="*/ 499 h 3"/>
                    <a:gd name="T60" fmla="*/ 2500 w 4"/>
                    <a:gd name="T61" fmla="*/ 499 h 3"/>
                    <a:gd name="T62" fmla="*/ 2500 w 4"/>
                    <a:gd name="T63" fmla="*/ 499 h 3"/>
                    <a:gd name="T64" fmla="*/ 2500 w 4"/>
                    <a:gd name="T65" fmla="*/ 0 h 3"/>
                    <a:gd name="T66" fmla="*/ 2500 w 4"/>
                    <a:gd name="T67" fmla="*/ 0 h 3"/>
                    <a:gd name="T68" fmla="*/ 2500 w 4"/>
                    <a:gd name="T69" fmla="*/ 0 h 3"/>
                    <a:gd name="T70" fmla="*/ 2500 w 4"/>
                    <a:gd name="T71" fmla="*/ 0 h 3"/>
                    <a:gd name="T72" fmla="*/ 2500 w 4"/>
                    <a:gd name="T73" fmla="*/ 499 h 3"/>
                    <a:gd name="T74" fmla="*/ 1875 w 4"/>
                    <a:gd name="T75" fmla="*/ 499 h 3"/>
                    <a:gd name="T76" fmla="*/ 1875 w 4"/>
                    <a:gd name="T77" fmla="*/ 499 h 3"/>
                    <a:gd name="T78" fmla="*/ 1250 w 4"/>
                    <a:gd name="T79" fmla="*/ 915 h 3"/>
                    <a:gd name="T80" fmla="*/ 1250 w 4"/>
                    <a:gd name="T81" fmla="*/ 915 h 3"/>
                    <a:gd name="T82" fmla="*/ 1250 w 4"/>
                    <a:gd name="T83" fmla="*/ 915 h 3"/>
                    <a:gd name="T84" fmla="*/ 1250 w 4"/>
                    <a:gd name="T85" fmla="*/ 915 h 3"/>
                    <a:gd name="T86" fmla="*/ 1250 w 4"/>
                    <a:gd name="T87" fmla="*/ 1414 h 3"/>
                    <a:gd name="T88" fmla="*/ 1875 w 4"/>
                    <a:gd name="T89" fmla="*/ 1414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9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3607 w 9"/>
                    <a:gd name="T1" fmla="*/ 0 h 6"/>
                    <a:gd name="T2" fmla="*/ 2078 w 9"/>
                    <a:gd name="T3" fmla="*/ 0 h 6"/>
                    <a:gd name="T4" fmla="*/ 1529 w 9"/>
                    <a:gd name="T5" fmla="*/ 625 h 6"/>
                    <a:gd name="T6" fmla="*/ 1529 w 9"/>
                    <a:gd name="T7" fmla="*/ 625 h 6"/>
                    <a:gd name="T8" fmla="*/ 1529 w 9"/>
                    <a:gd name="T9" fmla="*/ 1250 h 6"/>
                    <a:gd name="T10" fmla="*/ 1529 w 9"/>
                    <a:gd name="T11" fmla="*/ 1875 h 6"/>
                    <a:gd name="T12" fmla="*/ 1094 w 9"/>
                    <a:gd name="T13" fmla="*/ 1875 h 6"/>
                    <a:gd name="T14" fmla="*/ 1094 w 9"/>
                    <a:gd name="T15" fmla="*/ 1875 h 6"/>
                    <a:gd name="T16" fmla="*/ 549 w 9"/>
                    <a:gd name="T17" fmla="*/ 1875 h 6"/>
                    <a:gd name="T18" fmla="*/ 549 w 9"/>
                    <a:gd name="T19" fmla="*/ 2500 h 6"/>
                    <a:gd name="T20" fmla="*/ 549 w 9"/>
                    <a:gd name="T21" fmla="*/ 3125 h 6"/>
                    <a:gd name="T22" fmla="*/ 0 w 9"/>
                    <a:gd name="T23" fmla="*/ 3125 h 6"/>
                    <a:gd name="T24" fmla="*/ 0 w 9"/>
                    <a:gd name="T25" fmla="*/ 3750 h 6"/>
                    <a:gd name="T26" fmla="*/ 0 w 9"/>
                    <a:gd name="T27" fmla="*/ 3750 h 6"/>
                    <a:gd name="T28" fmla="*/ 0 w 9"/>
                    <a:gd name="T29" fmla="*/ 3750 h 6"/>
                    <a:gd name="T30" fmla="*/ 0 w 9"/>
                    <a:gd name="T31" fmla="*/ 3750 h 6"/>
                    <a:gd name="T32" fmla="*/ 0 w 9"/>
                    <a:gd name="T33" fmla="*/ 3750 h 6"/>
                    <a:gd name="T34" fmla="*/ 0 w 9"/>
                    <a:gd name="T35" fmla="*/ 3750 h 6"/>
                    <a:gd name="T36" fmla="*/ 0 w 9"/>
                    <a:gd name="T37" fmla="*/ 3750 h 6"/>
                    <a:gd name="T38" fmla="*/ 549 w 9"/>
                    <a:gd name="T39" fmla="*/ 3750 h 6"/>
                    <a:gd name="T40" fmla="*/ 1094 w 9"/>
                    <a:gd name="T41" fmla="*/ 3750 h 6"/>
                    <a:gd name="T42" fmla="*/ 1529 w 9"/>
                    <a:gd name="T43" fmla="*/ 3125 h 6"/>
                    <a:gd name="T44" fmla="*/ 3172 w 9"/>
                    <a:gd name="T45" fmla="*/ 1875 h 6"/>
                    <a:gd name="T46" fmla="*/ 3607 w 9"/>
                    <a:gd name="T47" fmla="*/ 1250 h 6"/>
                    <a:gd name="T48" fmla="*/ 4157 w 9"/>
                    <a:gd name="T49" fmla="*/ 1250 h 6"/>
                    <a:gd name="T50" fmla="*/ 4677 w 9"/>
                    <a:gd name="T51" fmla="*/ 625 h 6"/>
                    <a:gd name="T52" fmla="*/ 4677 w 9"/>
                    <a:gd name="T53" fmla="*/ 625 h 6"/>
                    <a:gd name="T54" fmla="*/ 4677 w 9"/>
                    <a:gd name="T55" fmla="*/ 625 h 6"/>
                    <a:gd name="T56" fmla="*/ 4157 w 9"/>
                    <a:gd name="T57" fmla="*/ 0 h 6"/>
                    <a:gd name="T58" fmla="*/ 4157 w 9"/>
                    <a:gd name="T59" fmla="*/ 0 h 6"/>
                    <a:gd name="T60" fmla="*/ 4157 w 9"/>
                    <a:gd name="T61" fmla="*/ 0 h 6"/>
                    <a:gd name="T62" fmla="*/ 4157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0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4566 w 9"/>
                    <a:gd name="T1" fmla="*/ 1724 h 7"/>
                    <a:gd name="T2" fmla="*/ 4566 w 9"/>
                    <a:gd name="T3" fmla="*/ 568 h 7"/>
                    <a:gd name="T4" fmla="*/ 2796 w 9"/>
                    <a:gd name="T5" fmla="*/ 1724 h 7"/>
                    <a:gd name="T6" fmla="*/ 2342 w 9"/>
                    <a:gd name="T7" fmla="*/ 2171 h 7"/>
                    <a:gd name="T8" fmla="*/ 2342 w 9"/>
                    <a:gd name="T9" fmla="*/ 2171 h 7"/>
                    <a:gd name="T10" fmla="*/ 1173 w 9"/>
                    <a:gd name="T11" fmla="*/ 2759 h 7"/>
                    <a:gd name="T12" fmla="*/ 572 w 9"/>
                    <a:gd name="T13" fmla="*/ 3327 h 7"/>
                    <a:gd name="T14" fmla="*/ 0 w 9"/>
                    <a:gd name="T15" fmla="*/ 3327 h 7"/>
                    <a:gd name="T16" fmla="*/ 1173 w 9"/>
                    <a:gd name="T17" fmla="*/ 3327 h 7"/>
                    <a:gd name="T18" fmla="*/ 1745 w 9"/>
                    <a:gd name="T19" fmla="*/ 2759 h 7"/>
                    <a:gd name="T20" fmla="*/ 3393 w 9"/>
                    <a:gd name="T21" fmla="*/ 2171 h 7"/>
                    <a:gd name="T22" fmla="*/ 4566 w 9"/>
                    <a:gd name="T23" fmla="*/ 1724 h 7"/>
                    <a:gd name="T24" fmla="*/ 4566 w 9"/>
                    <a:gd name="T25" fmla="*/ 172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1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4514 w 8"/>
                    <a:gd name="T1" fmla="*/ 1121 h 6"/>
                    <a:gd name="T2" fmla="*/ 4514 w 8"/>
                    <a:gd name="T3" fmla="*/ 561 h 6"/>
                    <a:gd name="T4" fmla="*/ 4514 w 8"/>
                    <a:gd name="T5" fmla="*/ 561 h 6"/>
                    <a:gd name="T6" fmla="*/ 4514 w 8"/>
                    <a:gd name="T7" fmla="*/ 0 h 6"/>
                    <a:gd name="T8" fmla="*/ 4514 w 8"/>
                    <a:gd name="T9" fmla="*/ 0 h 6"/>
                    <a:gd name="T10" fmla="*/ 4514 w 8"/>
                    <a:gd name="T11" fmla="*/ 0 h 6"/>
                    <a:gd name="T12" fmla="*/ 4514 w 8"/>
                    <a:gd name="T13" fmla="*/ 0 h 6"/>
                    <a:gd name="T14" fmla="*/ 4514 w 8"/>
                    <a:gd name="T15" fmla="*/ 0 h 6"/>
                    <a:gd name="T16" fmla="*/ 4514 w 8"/>
                    <a:gd name="T17" fmla="*/ 0 h 6"/>
                    <a:gd name="T18" fmla="*/ 4514 w 8"/>
                    <a:gd name="T19" fmla="*/ 0 h 6"/>
                    <a:gd name="T20" fmla="*/ 3944 w 8"/>
                    <a:gd name="T21" fmla="*/ 0 h 6"/>
                    <a:gd name="T22" fmla="*/ 3944 w 8"/>
                    <a:gd name="T23" fmla="*/ 0 h 6"/>
                    <a:gd name="T24" fmla="*/ 3349 w 8"/>
                    <a:gd name="T25" fmla="*/ 0 h 6"/>
                    <a:gd name="T26" fmla="*/ 2779 w 8"/>
                    <a:gd name="T27" fmla="*/ 561 h 6"/>
                    <a:gd name="T28" fmla="*/ 2779 w 8"/>
                    <a:gd name="T29" fmla="*/ 1121 h 6"/>
                    <a:gd name="T30" fmla="*/ 2779 w 8"/>
                    <a:gd name="T31" fmla="*/ 1121 h 6"/>
                    <a:gd name="T32" fmla="*/ 2306 w 8"/>
                    <a:gd name="T33" fmla="*/ 1121 h 6"/>
                    <a:gd name="T34" fmla="*/ 2306 w 8"/>
                    <a:gd name="T35" fmla="*/ 1121 h 6"/>
                    <a:gd name="T36" fmla="*/ 2306 w 8"/>
                    <a:gd name="T37" fmla="*/ 1121 h 6"/>
                    <a:gd name="T38" fmla="*/ 2306 w 8"/>
                    <a:gd name="T39" fmla="*/ 1682 h 6"/>
                    <a:gd name="T40" fmla="*/ 2306 w 8"/>
                    <a:gd name="T41" fmla="*/ 1682 h 6"/>
                    <a:gd name="T42" fmla="*/ 2306 w 8"/>
                    <a:gd name="T43" fmla="*/ 1682 h 6"/>
                    <a:gd name="T44" fmla="*/ 2306 w 8"/>
                    <a:gd name="T45" fmla="*/ 1682 h 6"/>
                    <a:gd name="T46" fmla="*/ 1165 w 8"/>
                    <a:gd name="T47" fmla="*/ 2151 h 6"/>
                    <a:gd name="T48" fmla="*/ 1165 w 8"/>
                    <a:gd name="T49" fmla="*/ 2151 h 6"/>
                    <a:gd name="T50" fmla="*/ 1165 w 8"/>
                    <a:gd name="T51" fmla="*/ 2151 h 6"/>
                    <a:gd name="T52" fmla="*/ 1165 w 8"/>
                    <a:gd name="T53" fmla="*/ 2151 h 6"/>
                    <a:gd name="T54" fmla="*/ 570 w 8"/>
                    <a:gd name="T55" fmla="*/ 2151 h 6"/>
                    <a:gd name="T56" fmla="*/ 570 w 8"/>
                    <a:gd name="T57" fmla="*/ 2712 h 6"/>
                    <a:gd name="T58" fmla="*/ 570 w 8"/>
                    <a:gd name="T59" fmla="*/ 2712 h 6"/>
                    <a:gd name="T60" fmla="*/ 0 w 8"/>
                    <a:gd name="T61" fmla="*/ 2712 h 6"/>
                    <a:gd name="T62" fmla="*/ 0 w 8"/>
                    <a:gd name="T63" fmla="*/ 2712 h 6"/>
                    <a:gd name="T64" fmla="*/ 0 w 8"/>
                    <a:gd name="T65" fmla="*/ 2712 h 6"/>
                    <a:gd name="T66" fmla="*/ 570 w 8"/>
                    <a:gd name="T67" fmla="*/ 3272 h 6"/>
                    <a:gd name="T68" fmla="*/ 570 w 8"/>
                    <a:gd name="T69" fmla="*/ 3272 h 6"/>
                    <a:gd name="T70" fmla="*/ 570 w 8"/>
                    <a:gd name="T71" fmla="*/ 3272 h 6"/>
                    <a:gd name="T72" fmla="*/ 570 w 8"/>
                    <a:gd name="T73" fmla="*/ 3272 h 6"/>
                    <a:gd name="T74" fmla="*/ 1165 w 8"/>
                    <a:gd name="T75" fmla="*/ 2712 h 6"/>
                    <a:gd name="T76" fmla="*/ 1165 w 8"/>
                    <a:gd name="T77" fmla="*/ 2712 h 6"/>
                    <a:gd name="T78" fmla="*/ 1736 w 8"/>
                    <a:gd name="T79" fmla="*/ 2712 h 6"/>
                    <a:gd name="T80" fmla="*/ 1736 w 8"/>
                    <a:gd name="T81" fmla="*/ 2151 h 6"/>
                    <a:gd name="T82" fmla="*/ 1736 w 8"/>
                    <a:gd name="T83" fmla="*/ 2151 h 6"/>
                    <a:gd name="T84" fmla="*/ 2779 w 8"/>
                    <a:gd name="T85" fmla="*/ 2151 h 6"/>
                    <a:gd name="T86" fmla="*/ 2779 w 8"/>
                    <a:gd name="T87" fmla="*/ 1682 h 6"/>
                    <a:gd name="T88" fmla="*/ 3349 w 8"/>
                    <a:gd name="T89" fmla="*/ 1682 h 6"/>
                    <a:gd name="T90" fmla="*/ 3944 w 8"/>
                    <a:gd name="T91" fmla="*/ 1682 h 6"/>
                    <a:gd name="T92" fmla="*/ 3944 w 8"/>
                    <a:gd name="T93" fmla="*/ 1121 h 6"/>
                    <a:gd name="T94" fmla="*/ 3944 w 8"/>
                    <a:gd name="T95" fmla="*/ 1121 h 6"/>
                    <a:gd name="T96" fmla="*/ 4514 w 8"/>
                    <a:gd name="T97" fmla="*/ 1121 h 6"/>
                    <a:gd name="T98" fmla="*/ 4514 w 8"/>
                    <a:gd name="T99" fmla="*/ 1121 h 6"/>
                    <a:gd name="T100" fmla="*/ 4514 w 8"/>
                    <a:gd name="T101" fmla="*/ 1121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2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0 w 1"/>
                    <a:gd name="T3" fmla="*/ 0 h 1"/>
                    <a:gd name="T4" fmla="*/ 0 w 1"/>
                    <a:gd name="T5" fmla="*/ 625 h 1"/>
                    <a:gd name="T6" fmla="*/ 6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3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625 w 1"/>
                    <a:gd name="T3" fmla="*/ 0 h 1"/>
                    <a:gd name="T4" fmla="*/ 625 w 1"/>
                    <a:gd name="T5" fmla="*/ 0 h 1"/>
                    <a:gd name="T6" fmla="*/ 6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625 h 1"/>
                    <a:gd name="T18" fmla="*/ 0 w 1"/>
                    <a:gd name="T19" fmla="*/ 625 h 1"/>
                    <a:gd name="T20" fmla="*/ 0 w 1"/>
                    <a:gd name="T21" fmla="*/ 625 h 1"/>
                    <a:gd name="T22" fmla="*/ 0 w 1"/>
                    <a:gd name="T23" fmla="*/ 625 h 1"/>
                    <a:gd name="T24" fmla="*/ 0 w 1"/>
                    <a:gd name="T25" fmla="*/ 625 h 1"/>
                    <a:gd name="T26" fmla="*/ 625 w 1"/>
                    <a:gd name="T27" fmla="*/ 625 h 1"/>
                    <a:gd name="T28" fmla="*/ 625 w 1"/>
                    <a:gd name="T29" fmla="*/ 0 h 1"/>
                    <a:gd name="T30" fmla="*/ 625 w 1"/>
                    <a:gd name="T31" fmla="*/ 0 h 1"/>
                    <a:gd name="T32" fmla="*/ 625 w 1"/>
                    <a:gd name="T33" fmla="*/ 0 h 1"/>
                    <a:gd name="T34" fmla="*/ 625 w 1"/>
                    <a:gd name="T35" fmla="*/ 0 h 1"/>
                    <a:gd name="T36" fmla="*/ 6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4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915 w 3"/>
                    <a:gd name="T1" fmla="*/ 499 h 3"/>
                    <a:gd name="T2" fmla="*/ 1414 w 3"/>
                    <a:gd name="T3" fmla="*/ 499 h 3"/>
                    <a:gd name="T4" fmla="*/ 915 w 3"/>
                    <a:gd name="T5" fmla="*/ 499 h 3"/>
                    <a:gd name="T6" fmla="*/ 1414 w 3"/>
                    <a:gd name="T7" fmla="*/ 915 h 3"/>
                    <a:gd name="T8" fmla="*/ 915 w 3"/>
                    <a:gd name="T9" fmla="*/ 915 h 3"/>
                    <a:gd name="T10" fmla="*/ 499 w 3"/>
                    <a:gd name="T11" fmla="*/ 1414 h 3"/>
                    <a:gd name="T12" fmla="*/ 0 w 3"/>
                    <a:gd name="T13" fmla="*/ 1414 h 3"/>
                    <a:gd name="T14" fmla="*/ 499 w 3"/>
                    <a:gd name="T15" fmla="*/ 499 h 3"/>
                    <a:gd name="T16" fmla="*/ 915 w 3"/>
                    <a:gd name="T17" fmla="*/ 49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5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915 w 3"/>
                    <a:gd name="T1" fmla="*/ 0 h 2"/>
                    <a:gd name="T2" fmla="*/ 915 w 3"/>
                    <a:gd name="T3" fmla="*/ 0 h 2"/>
                    <a:gd name="T4" fmla="*/ 915 w 3"/>
                    <a:gd name="T5" fmla="*/ 0 h 2"/>
                    <a:gd name="T6" fmla="*/ 915 w 3"/>
                    <a:gd name="T7" fmla="*/ 0 h 2"/>
                    <a:gd name="T8" fmla="*/ 1414 w 3"/>
                    <a:gd name="T9" fmla="*/ 0 h 2"/>
                    <a:gd name="T10" fmla="*/ 1414 w 3"/>
                    <a:gd name="T11" fmla="*/ 0 h 2"/>
                    <a:gd name="T12" fmla="*/ 1414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0 h 2"/>
                    <a:gd name="T22" fmla="*/ 915 w 3"/>
                    <a:gd name="T23" fmla="*/ 0 h 2"/>
                    <a:gd name="T24" fmla="*/ 915 w 3"/>
                    <a:gd name="T25" fmla="*/ 446 h 2"/>
                    <a:gd name="T26" fmla="*/ 1414 w 3"/>
                    <a:gd name="T27" fmla="*/ 446 h 2"/>
                    <a:gd name="T28" fmla="*/ 1414 w 3"/>
                    <a:gd name="T29" fmla="*/ 446 h 2"/>
                    <a:gd name="T30" fmla="*/ 1414 w 3"/>
                    <a:gd name="T31" fmla="*/ 446 h 2"/>
                    <a:gd name="T32" fmla="*/ 915 w 3"/>
                    <a:gd name="T33" fmla="*/ 446 h 2"/>
                    <a:gd name="T34" fmla="*/ 915 w 3"/>
                    <a:gd name="T35" fmla="*/ 446 h 2"/>
                    <a:gd name="T36" fmla="*/ 915 w 3"/>
                    <a:gd name="T37" fmla="*/ 446 h 2"/>
                    <a:gd name="T38" fmla="*/ 915 w 3"/>
                    <a:gd name="T39" fmla="*/ 446 h 2"/>
                    <a:gd name="T40" fmla="*/ 915 w 3"/>
                    <a:gd name="T41" fmla="*/ 446 h 2"/>
                    <a:gd name="T42" fmla="*/ 499 w 3"/>
                    <a:gd name="T43" fmla="*/ 810 h 2"/>
                    <a:gd name="T44" fmla="*/ 499 w 3"/>
                    <a:gd name="T45" fmla="*/ 810 h 2"/>
                    <a:gd name="T46" fmla="*/ 499 w 3"/>
                    <a:gd name="T47" fmla="*/ 810 h 2"/>
                    <a:gd name="T48" fmla="*/ 0 w 3"/>
                    <a:gd name="T49" fmla="*/ 810 h 2"/>
                    <a:gd name="T50" fmla="*/ 0 w 3"/>
                    <a:gd name="T51" fmla="*/ 810 h 2"/>
                    <a:gd name="T52" fmla="*/ 0 w 3"/>
                    <a:gd name="T53" fmla="*/ 446 h 2"/>
                    <a:gd name="T54" fmla="*/ 499 w 3"/>
                    <a:gd name="T55" fmla="*/ 446 h 2"/>
                    <a:gd name="T56" fmla="*/ 499 w 3"/>
                    <a:gd name="T57" fmla="*/ 446 h 2"/>
                    <a:gd name="T58" fmla="*/ 499 w 3"/>
                    <a:gd name="T59" fmla="*/ 446 h 2"/>
                    <a:gd name="T60" fmla="*/ 499 w 3"/>
                    <a:gd name="T61" fmla="*/ 0 h 2"/>
                    <a:gd name="T62" fmla="*/ 915 w 3"/>
                    <a:gd name="T63" fmla="*/ 0 h 2"/>
                    <a:gd name="T64" fmla="*/ 915 w 3"/>
                    <a:gd name="T65" fmla="*/ 0 h 2"/>
                    <a:gd name="T66" fmla="*/ 915 w 3"/>
                    <a:gd name="T67" fmla="*/ 0 h 2"/>
                    <a:gd name="T68" fmla="*/ 915 w 3"/>
                    <a:gd name="T69" fmla="*/ 0 h 2"/>
                    <a:gd name="T70" fmla="*/ 915 w 3"/>
                    <a:gd name="T71" fmla="*/ 0 h 2"/>
                    <a:gd name="T72" fmla="*/ 915 w 3"/>
                    <a:gd name="T73" fmla="*/ 0 h 2"/>
                    <a:gd name="T74" fmla="*/ 915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6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1492 w 4"/>
                    <a:gd name="T1" fmla="*/ 625 h 2"/>
                    <a:gd name="T2" fmla="*/ 1492 w 4"/>
                    <a:gd name="T3" fmla="*/ 0 h 2"/>
                    <a:gd name="T4" fmla="*/ 2033 w 4"/>
                    <a:gd name="T5" fmla="*/ 0 h 2"/>
                    <a:gd name="T6" fmla="*/ 2033 w 4"/>
                    <a:gd name="T7" fmla="*/ 625 h 2"/>
                    <a:gd name="T8" fmla="*/ 542 w 4"/>
                    <a:gd name="T9" fmla="*/ 1250 h 2"/>
                    <a:gd name="T10" fmla="*/ 1492 w 4"/>
                    <a:gd name="T11" fmla="*/ 6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7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915 w 3"/>
                    <a:gd name="T1" fmla="*/ 625 h 2"/>
                    <a:gd name="T2" fmla="*/ 915 w 3"/>
                    <a:gd name="T3" fmla="*/ 625 h 2"/>
                    <a:gd name="T4" fmla="*/ 915 w 3"/>
                    <a:gd name="T5" fmla="*/ 0 h 2"/>
                    <a:gd name="T6" fmla="*/ 915 w 3"/>
                    <a:gd name="T7" fmla="*/ 0 h 2"/>
                    <a:gd name="T8" fmla="*/ 915 w 3"/>
                    <a:gd name="T9" fmla="*/ 0 h 2"/>
                    <a:gd name="T10" fmla="*/ 915 w 3"/>
                    <a:gd name="T11" fmla="*/ 0 h 2"/>
                    <a:gd name="T12" fmla="*/ 915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625 h 2"/>
                    <a:gd name="T22" fmla="*/ 1414 w 3"/>
                    <a:gd name="T23" fmla="*/ 625 h 2"/>
                    <a:gd name="T24" fmla="*/ 1414 w 3"/>
                    <a:gd name="T25" fmla="*/ 625 h 2"/>
                    <a:gd name="T26" fmla="*/ 1414 w 3"/>
                    <a:gd name="T27" fmla="*/ 625 h 2"/>
                    <a:gd name="T28" fmla="*/ 915 w 3"/>
                    <a:gd name="T29" fmla="*/ 1250 h 2"/>
                    <a:gd name="T30" fmla="*/ 499 w 3"/>
                    <a:gd name="T31" fmla="*/ 1250 h 2"/>
                    <a:gd name="T32" fmla="*/ 0 w 3"/>
                    <a:gd name="T33" fmla="*/ 1250 h 2"/>
                    <a:gd name="T34" fmla="*/ 0 w 3"/>
                    <a:gd name="T35" fmla="*/ 1250 h 2"/>
                    <a:gd name="T36" fmla="*/ 0 w 3"/>
                    <a:gd name="T37" fmla="*/ 1250 h 2"/>
                    <a:gd name="T38" fmla="*/ 0 w 3"/>
                    <a:gd name="T39" fmla="*/ 1250 h 2"/>
                    <a:gd name="T40" fmla="*/ 0 w 3"/>
                    <a:gd name="T41" fmla="*/ 1250 h 2"/>
                    <a:gd name="T42" fmla="*/ 0 w 3"/>
                    <a:gd name="T43" fmla="*/ 1250 h 2"/>
                    <a:gd name="T44" fmla="*/ 499 w 3"/>
                    <a:gd name="T45" fmla="*/ 1250 h 2"/>
                    <a:gd name="T46" fmla="*/ 915 w 3"/>
                    <a:gd name="T47" fmla="*/ 625 h 2"/>
                    <a:gd name="T48" fmla="*/ 915 w 3"/>
                    <a:gd name="T49" fmla="*/ 625 h 2"/>
                    <a:gd name="T50" fmla="*/ 915 w 3"/>
                    <a:gd name="T51" fmla="*/ 625 h 2"/>
                    <a:gd name="T52" fmla="*/ 915 w 3"/>
                    <a:gd name="T53" fmla="*/ 625 h 2"/>
                    <a:gd name="T54" fmla="*/ 915 w 3"/>
                    <a:gd name="T55" fmla="*/ 6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8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0 w 2"/>
                    <a:gd name="T3" fmla="*/ 0 h 3"/>
                    <a:gd name="T4" fmla="*/ 0 w 2"/>
                    <a:gd name="T5" fmla="*/ 0 h 3"/>
                    <a:gd name="T6" fmla="*/ 625 w 2"/>
                    <a:gd name="T7" fmla="*/ 1250 h 3"/>
                    <a:gd name="T8" fmla="*/ 0 w 2"/>
                    <a:gd name="T9" fmla="*/ 1250 h 3"/>
                    <a:gd name="T10" fmla="*/ 0 w 2"/>
                    <a:gd name="T11" fmla="*/ 1250 h 3"/>
                    <a:gd name="T12" fmla="*/ 0 w 2"/>
                    <a:gd name="T13" fmla="*/ 1875 h 3"/>
                    <a:gd name="T14" fmla="*/ 625 w 2"/>
                    <a:gd name="T15" fmla="*/ 1875 h 3"/>
                    <a:gd name="T16" fmla="*/ 625 w 2"/>
                    <a:gd name="T17" fmla="*/ 1875 h 3"/>
                    <a:gd name="T18" fmla="*/ 1250 w 2"/>
                    <a:gd name="T19" fmla="*/ 1875 h 3"/>
                    <a:gd name="T20" fmla="*/ 1250 w 2"/>
                    <a:gd name="T21" fmla="*/ 625 h 3"/>
                    <a:gd name="T22" fmla="*/ 1250 w 2"/>
                    <a:gd name="T23" fmla="*/ 0 h 3"/>
                    <a:gd name="T24" fmla="*/ 625 w 2"/>
                    <a:gd name="T25" fmla="*/ 0 h 3"/>
                    <a:gd name="T26" fmla="*/ 625 w 2"/>
                    <a:gd name="T27" fmla="*/ 6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49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625 w 2"/>
                    <a:gd name="T3" fmla="*/ 0 h 3"/>
                    <a:gd name="T4" fmla="*/ 625 w 2"/>
                    <a:gd name="T5" fmla="*/ 0 h 3"/>
                    <a:gd name="T6" fmla="*/ 6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625 h 3"/>
                    <a:gd name="T14" fmla="*/ 625 w 2"/>
                    <a:gd name="T15" fmla="*/ 625 h 3"/>
                    <a:gd name="T16" fmla="*/ 625 w 2"/>
                    <a:gd name="T17" fmla="*/ 625 h 3"/>
                    <a:gd name="T18" fmla="*/ 625 w 2"/>
                    <a:gd name="T19" fmla="*/ 1250 h 3"/>
                    <a:gd name="T20" fmla="*/ 0 w 2"/>
                    <a:gd name="T21" fmla="*/ 1250 h 3"/>
                    <a:gd name="T22" fmla="*/ 0 w 2"/>
                    <a:gd name="T23" fmla="*/ 1250 h 3"/>
                    <a:gd name="T24" fmla="*/ 0 w 2"/>
                    <a:gd name="T25" fmla="*/ 1250 h 3"/>
                    <a:gd name="T26" fmla="*/ 0 w 2"/>
                    <a:gd name="T27" fmla="*/ 1250 h 3"/>
                    <a:gd name="T28" fmla="*/ 0 w 2"/>
                    <a:gd name="T29" fmla="*/ 1250 h 3"/>
                    <a:gd name="T30" fmla="*/ 0 w 2"/>
                    <a:gd name="T31" fmla="*/ 1250 h 3"/>
                    <a:gd name="T32" fmla="*/ 0 w 2"/>
                    <a:gd name="T33" fmla="*/ 1875 h 3"/>
                    <a:gd name="T34" fmla="*/ 625 w 2"/>
                    <a:gd name="T35" fmla="*/ 1875 h 3"/>
                    <a:gd name="T36" fmla="*/ 625 w 2"/>
                    <a:gd name="T37" fmla="*/ 1875 h 3"/>
                    <a:gd name="T38" fmla="*/ 625 w 2"/>
                    <a:gd name="T39" fmla="*/ 1875 h 3"/>
                    <a:gd name="T40" fmla="*/ 625 w 2"/>
                    <a:gd name="T41" fmla="*/ 1875 h 3"/>
                    <a:gd name="T42" fmla="*/ 625 w 2"/>
                    <a:gd name="T43" fmla="*/ 1875 h 3"/>
                    <a:gd name="T44" fmla="*/ 1250 w 2"/>
                    <a:gd name="T45" fmla="*/ 1875 h 3"/>
                    <a:gd name="T46" fmla="*/ 1250 w 2"/>
                    <a:gd name="T47" fmla="*/ 1250 h 3"/>
                    <a:gd name="T48" fmla="*/ 1250 w 2"/>
                    <a:gd name="T49" fmla="*/ 625 h 3"/>
                    <a:gd name="T50" fmla="*/ 1250 w 2"/>
                    <a:gd name="T51" fmla="*/ 625 h 3"/>
                    <a:gd name="T52" fmla="*/ 1250 w 2"/>
                    <a:gd name="T53" fmla="*/ 625 h 3"/>
                    <a:gd name="T54" fmla="*/ 1250 w 2"/>
                    <a:gd name="T55" fmla="*/ 0 h 3"/>
                    <a:gd name="T56" fmla="*/ 1250 w 2"/>
                    <a:gd name="T57" fmla="*/ 0 h 3"/>
                    <a:gd name="T58" fmla="*/ 1250 w 2"/>
                    <a:gd name="T59" fmla="*/ 0 h 3"/>
                    <a:gd name="T60" fmla="*/ 625 w 2"/>
                    <a:gd name="T61" fmla="*/ 0 h 3"/>
                    <a:gd name="T62" fmla="*/ 625 w 2"/>
                    <a:gd name="T63" fmla="*/ 0 h 3"/>
                    <a:gd name="T64" fmla="*/ 625 w 2"/>
                    <a:gd name="T65" fmla="*/ 6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50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1875 w 3"/>
                    <a:gd name="T1" fmla="*/ 1875 h 3"/>
                    <a:gd name="T2" fmla="*/ 1875 w 3"/>
                    <a:gd name="T3" fmla="*/ 1875 h 3"/>
                    <a:gd name="T4" fmla="*/ 1875 w 3"/>
                    <a:gd name="T5" fmla="*/ 1875 h 3"/>
                    <a:gd name="T6" fmla="*/ 1875 w 3"/>
                    <a:gd name="T7" fmla="*/ 1875 h 3"/>
                    <a:gd name="T8" fmla="*/ 1875 w 3"/>
                    <a:gd name="T9" fmla="*/ 1875 h 3"/>
                    <a:gd name="T10" fmla="*/ 1875 w 3"/>
                    <a:gd name="T11" fmla="*/ 1875 h 3"/>
                    <a:gd name="T12" fmla="*/ 1250 w 3"/>
                    <a:gd name="T13" fmla="*/ 1250 h 3"/>
                    <a:gd name="T14" fmla="*/ 625 w 3"/>
                    <a:gd name="T15" fmla="*/ 625 h 3"/>
                    <a:gd name="T16" fmla="*/ 625 w 3"/>
                    <a:gd name="T17" fmla="*/ 625 h 3"/>
                    <a:gd name="T18" fmla="*/ 625 w 3"/>
                    <a:gd name="T19" fmla="*/ 625 h 3"/>
                    <a:gd name="T20" fmla="*/ 625 w 3"/>
                    <a:gd name="T21" fmla="*/ 625 h 3"/>
                    <a:gd name="T22" fmla="*/ 625 w 3"/>
                    <a:gd name="T23" fmla="*/ 625 h 3"/>
                    <a:gd name="T24" fmla="*/ 6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625 h 3"/>
                    <a:gd name="T42" fmla="*/ 0 w 3"/>
                    <a:gd name="T43" fmla="*/ 625 h 3"/>
                    <a:gd name="T44" fmla="*/ 0 w 3"/>
                    <a:gd name="T45" fmla="*/ 625 h 3"/>
                    <a:gd name="T46" fmla="*/ 0 w 3"/>
                    <a:gd name="T47" fmla="*/ 625 h 3"/>
                    <a:gd name="T48" fmla="*/ 625 w 3"/>
                    <a:gd name="T49" fmla="*/ 625 h 3"/>
                    <a:gd name="T50" fmla="*/ 625 w 3"/>
                    <a:gd name="T51" fmla="*/ 1250 h 3"/>
                    <a:gd name="T52" fmla="*/ 625 w 3"/>
                    <a:gd name="T53" fmla="*/ 1250 h 3"/>
                    <a:gd name="T54" fmla="*/ 1250 w 3"/>
                    <a:gd name="T55" fmla="*/ 1875 h 3"/>
                    <a:gd name="T56" fmla="*/ 1250 w 3"/>
                    <a:gd name="T57" fmla="*/ 1875 h 3"/>
                    <a:gd name="T58" fmla="*/ 1875 w 3"/>
                    <a:gd name="T59" fmla="*/ 1875 h 3"/>
                    <a:gd name="T60" fmla="*/ 1875 w 3"/>
                    <a:gd name="T61" fmla="*/ 1875 h 3"/>
                    <a:gd name="T62" fmla="*/ 1875 w 3"/>
                    <a:gd name="T63" fmla="*/ 1875 h 3"/>
                    <a:gd name="T64" fmla="*/ 1875 w 3"/>
                    <a:gd name="T65" fmla="*/ 1875 h 3"/>
                    <a:gd name="T66" fmla="*/ 1875 w 3"/>
                    <a:gd name="T67" fmla="*/ 18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51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625 h 2"/>
                    <a:gd name="T2" fmla="*/ 0 w 4"/>
                    <a:gd name="T3" fmla="*/ 625 h 2"/>
                    <a:gd name="T4" fmla="*/ 542 w 4"/>
                    <a:gd name="T5" fmla="*/ 0 h 2"/>
                    <a:gd name="T6" fmla="*/ 542 w 4"/>
                    <a:gd name="T7" fmla="*/ 0 h 2"/>
                    <a:gd name="T8" fmla="*/ 1059 w 4"/>
                    <a:gd name="T9" fmla="*/ 0 h 2"/>
                    <a:gd name="T10" fmla="*/ 1492 w 4"/>
                    <a:gd name="T11" fmla="*/ 0 h 2"/>
                    <a:gd name="T12" fmla="*/ 1492 w 4"/>
                    <a:gd name="T13" fmla="*/ 0 h 2"/>
                    <a:gd name="T14" fmla="*/ 1492 w 4"/>
                    <a:gd name="T15" fmla="*/ 0 h 2"/>
                    <a:gd name="T16" fmla="*/ 1492 w 4"/>
                    <a:gd name="T17" fmla="*/ 625 h 2"/>
                    <a:gd name="T18" fmla="*/ 2033 w 4"/>
                    <a:gd name="T19" fmla="*/ 625 h 2"/>
                    <a:gd name="T20" fmla="*/ 2033 w 4"/>
                    <a:gd name="T21" fmla="*/ 625 h 2"/>
                    <a:gd name="T22" fmla="*/ 2033 w 4"/>
                    <a:gd name="T23" fmla="*/ 625 h 2"/>
                    <a:gd name="T24" fmla="*/ 2033 w 4"/>
                    <a:gd name="T25" fmla="*/ 625 h 2"/>
                    <a:gd name="T26" fmla="*/ 2033 w 4"/>
                    <a:gd name="T27" fmla="*/ 625 h 2"/>
                    <a:gd name="T28" fmla="*/ 2033 w 4"/>
                    <a:gd name="T29" fmla="*/ 625 h 2"/>
                    <a:gd name="T30" fmla="*/ 2033 w 4"/>
                    <a:gd name="T31" fmla="*/ 625 h 2"/>
                    <a:gd name="T32" fmla="*/ 2033 w 4"/>
                    <a:gd name="T33" fmla="*/ 1250 h 2"/>
                    <a:gd name="T34" fmla="*/ 2033 w 4"/>
                    <a:gd name="T35" fmla="*/ 1250 h 2"/>
                    <a:gd name="T36" fmla="*/ 2033 w 4"/>
                    <a:gd name="T37" fmla="*/ 1250 h 2"/>
                    <a:gd name="T38" fmla="*/ 2033 w 4"/>
                    <a:gd name="T39" fmla="*/ 1250 h 2"/>
                    <a:gd name="T40" fmla="*/ 1492 w 4"/>
                    <a:gd name="T41" fmla="*/ 625 h 2"/>
                    <a:gd name="T42" fmla="*/ 1492 w 4"/>
                    <a:gd name="T43" fmla="*/ 625 h 2"/>
                    <a:gd name="T44" fmla="*/ 1492 w 4"/>
                    <a:gd name="T45" fmla="*/ 1250 h 2"/>
                    <a:gd name="T46" fmla="*/ 1492 w 4"/>
                    <a:gd name="T47" fmla="*/ 1250 h 2"/>
                    <a:gd name="T48" fmla="*/ 1492 w 4"/>
                    <a:gd name="T49" fmla="*/ 1250 h 2"/>
                    <a:gd name="T50" fmla="*/ 1059 w 4"/>
                    <a:gd name="T51" fmla="*/ 1250 h 2"/>
                    <a:gd name="T52" fmla="*/ 1059 w 4"/>
                    <a:gd name="T53" fmla="*/ 1250 h 2"/>
                    <a:gd name="T54" fmla="*/ 1059 w 4"/>
                    <a:gd name="T55" fmla="*/ 1250 h 2"/>
                    <a:gd name="T56" fmla="*/ 1059 w 4"/>
                    <a:gd name="T57" fmla="*/ 1250 h 2"/>
                    <a:gd name="T58" fmla="*/ 1059 w 4"/>
                    <a:gd name="T59" fmla="*/ 1250 h 2"/>
                    <a:gd name="T60" fmla="*/ 1059 w 4"/>
                    <a:gd name="T61" fmla="*/ 1250 h 2"/>
                    <a:gd name="T62" fmla="*/ 1059 w 4"/>
                    <a:gd name="T63" fmla="*/ 1250 h 2"/>
                    <a:gd name="T64" fmla="*/ 542 w 4"/>
                    <a:gd name="T65" fmla="*/ 1250 h 2"/>
                    <a:gd name="T66" fmla="*/ 542 w 4"/>
                    <a:gd name="T67" fmla="*/ 1250 h 2"/>
                    <a:gd name="T68" fmla="*/ 542 w 4"/>
                    <a:gd name="T69" fmla="*/ 625 h 2"/>
                    <a:gd name="T70" fmla="*/ 542 w 4"/>
                    <a:gd name="T71" fmla="*/ 625 h 2"/>
                    <a:gd name="T72" fmla="*/ 542 w 4"/>
                    <a:gd name="T73" fmla="*/ 625 h 2"/>
                    <a:gd name="T74" fmla="*/ 542 w 4"/>
                    <a:gd name="T75" fmla="*/ 625 h 2"/>
                    <a:gd name="T76" fmla="*/ 542 w 4"/>
                    <a:gd name="T77" fmla="*/ 625 h 2"/>
                    <a:gd name="T78" fmla="*/ 542 w 4"/>
                    <a:gd name="T79" fmla="*/ 625 h 2"/>
                    <a:gd name="T80" fmla="*/ 542 w 4"/>
                    <a:gd name="T81" fmla="*/ 625 h 2"/>
                    <a:gd name="T82" fmla="*/ 542 w 4"/>
                    <a:gd name="T83" fmla="*/ 625 h 2"/>
                    <a:gd name="T84" fmla="*/ 542 w 4"/>
                    <a:gd name="T85" fmla="*/ 625 h 2"/>
                    <a:gd name="T86" fmla="*/ 542 w 4"/>
                    <a:gd name="T87" fmla="*/ 625 h 2"/>
                    <a:gd name="T88" fmla="*/ 542 w 4"/>
                    <a:gd name="T89" fmla="*/ 625 h 2"/>
                    <a:gd name="T90" fmla="*/ 542 w 4"/>
                    <a:gd name="T91" fmla="*/ 625 h 2"/>
                    <a:gd name="T92" fmla="*/ 542 w 4"/>
                    <a:gd name="T93" fmla="*/ 625 h 2"/>
                    <a:gd name="T94" fmla="*/ 0 w 4"/>
                    <a:gd name="T95" fmla="*/ 625 h 2"/>
                    <a:gd name="T96" fmla="*/ 0 w 4"/>
                    <a:gd name="T97" fmla="*/ 625 h 2"/>
                    <a:gd name="T98" fmla="*/ 0 w 4"/>
                    <a:gd name="T99" fmla="*/ 625 h 2"/>
                    <a:gd name="T100" fmla="*/ 0 w 4"/>
                    <a:gd name="T101" fmla="*/ 625 h 2"/>
                    <a:gd name="T102" fmla="*/ 0 w 4"/>
                    <a:gd name="T103" fmla="*/ 625 h 2"/>
                    <a:gd name="T104" fmla="*/ 0 w 4"/>
                    <a:gd name="T105" fmla="*/ 625 h 2"/>
                    <a:gd name="T106" fmla="*/ 0 w 4"/>
                    <a:gd name="T107" fmla="*/ 625 h 2"/>
                    <a:gd name="T108" fmla="*/ 0 w 4"/>
                    <a:gd name="T109" fmla="*/ 625 h 2"/>
                    <a:gd name="T110" fmla="*/ 0 w 4"/>
                    <a:gd name="T111" fmla="*/ 625 h 2"/>
                    <a:gd name="T112" fmla="*/ 0 w 4"/>
                    <a:gd name="T113" fmla="*/ 625 h 2"/>
                    <a:gd name="T114" fmla="*/ 0 w 4"/>
                    <a:gd name="T115" fmla="*/ 625 h 2"/>
                    <a:gd name="T116" fmla="*/ 0 w 4"/>
                    <a:gd name="T117" fmla="*/ 625 h 2"/>
                    <a:gd name="T118" fmla="*/ 0 w 4"/>
                    <a:gd name="T119" fmla="*/ 625 h 2"/>
                    <a:gd name="T120" fmla="*/ 0 w 4"/>
                    <a:gd name="T121" fmla="*/ 6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6926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37949 h 90"/>
                  <a:gd name="T2" fmla="*/ 0 w 108"/>
                  <a:gd name="T3" fmla="*/ 35047 h 90"/>
                  <a:gd name="T4" fmla="*/ 682 w 108"/>
                  <a:gd name="T5" fmla="*/ 32262 h 90"/>
                  <a:gd name="T6" fmla="*/ 1344 w 108"/>
                  <a:gd name="T7" fmla="*/ 28911 h 90"/>
                  <a:gd name="T8" fmla="*/ 2026 w 108"/>
                  <a:gd name="T9" fmla="*/ 27740 h 90"/>
                  <a:gd name="T10" fmla="*/ 3498 w 108"/>
                  <a:gd name="T11" fmla="*/ 26574 h 90"/>
                  <a:gd name="T12" fmla="*/ 3498 w 108"/>
                  <a:gd name="T13" fmla="*/ 25530 h 90"/>
                  <a:gd name="T14" fmla="*/ 6894 w 108"/>
                  <a:gd name="T15" fmla="*/ 20892 h 90"/>
                  <a:gd name="T16" fmla="*/ 11080 w 108"/>
                  <a:gd name="T17" fmla="*/ 12990 h 90"/>
                  <a:gd name="T18" fmla="*/ 13891 w 108"/>
                  <a:gd name="T19" fmla="*/ 7302 h 90"/>
                  <a:gd name="T20" fmla="*/ 16605 w 108"/>
                  <a:gd name="T21" fmla="*/ 1736 h 90"/>
                  <a:gd name="T22" fmla="*/ 16605 w 108"/>
                  <a:gd name="T23" fmla="*/ 0 h 90"/>
                  <a:gd name="T24" fmla="*/ 18759 w 108"/>
                  <a:gd name="T25" fmla="*/ 0 h 90"/>
                  <a:gd name="T26" fmla="*/ 20785 w 108"/>
                  <a:gd name="T27" fmla="*/ 571 h 90"/>
                  <a:gd name="T28" fmla="*/ 21473 w 108"/>
                  <a:gd name="T29" fmla="*/ 1166 h 90"/>
                  <a:gd name="T30" fmla="*/ 24289 w 108"/>
                  <a:gd name="T31" fmla="*/ 2785 h 90"/>
                  <a:gd name="T32" fmla="*/ 24289 w 108"/>
                  <a:gd name="T33" fmla="*/ 4522 h 90"/>
                  <a:gd name="T34" fmla="*/ 24971 w 108"/>
                  <a:gd name="T35" fmla="*/ 7897 h 90"/>
                  <a:gd name="T36" fmla="*/ 29839 w 108"/>
                  <a:gd name="T37" fmla="*/ 9043 h 90"/>
                  <a:gd name="T38" fmla="*/ 33209 w 108"/>
                  <a:gd name="T39" fmla="*/ 9043 h 90"/>
                  <a:gd name="T40" fmla="*/ 37390 w 108"/>
                  <a:gd name="T41" fmla="*/ 10209 h 90"/>
                  <a:gd name="T42" fmla="*/ 42258 w 108"/>
                  <a:gd name="T43" fmla="*/ 10209 h 90"/>
                  <a:gd name="T44" fmla="*/ 44941 w 108"/>
                  <a:gd name="T45" fmla="*/ 10804 h 90"/>
                  <a:gd name="T46" fmla="*/ 47100 w 108"/>
                  <a:gd name="T47" fmla="*/ 10209 h 90"/>
                  <a:gd name="T48" fmla="*/ 49126 w 108"/>
                  <a:gd name="T49" fmla="*/ 10804 h 90"/>
                  <a:gd name="T50" fmla="*/ 51286 w 108"/>
                  <a:gd name="T51" fmla="*/ 10209 h 90"/>
                  <a:gd name="T52" fmla="*/ 52651 w 108"/>
                  <a:gd name="T53" fmla="*/ 10804 h 90"/>
                  <a:gd name="T54" fmla="*/ 54677 w 108"/>
                  <a:gd name="T55" fmla="*/ 10804 h 90"/>
                  <a:gd name="T56" fmla="*/ 71938 w 108"/>
                  <a:gd name="T57" fmla="*/ 13585 h 90"/>
                  <a:gd name="T58" fmla="*/ 72754 w 108"/>
                  <a:gd name="T59" fmla="*/ 15321 h 90"/>
                  <a:gd name="T60" fmla="*/ 74780 w 108"/>
                  <a:gd name="T61" fmla="*/ 15892 h 90"/>
                  <a:gd name="T62" fmla="*/ 70599 w 108"/>
                  <a:gd name="T63" fmla="*/ 22628 h 90"/>
                  <a:gd name="T64" fmla="*/ 69912 w 108"/>
                  <a:gd name="T65" fmla="*/ 23794 h 90"/>
                  <a:gd name="T66" fmla="*/ 67886 w 108"/>
                  <a:gd name="T67" fmla="*/ 24960 h 90"/>
                  <a:gd name="T68" fmla="*/ 65044 w 108"/>
                  <a:gd name="T69" fmla="*/ 28911 h 90"/>
                  <a:gd name="T70" fmla="*/ 67229 w 108"/>
                  <a:gd name="T71" fmla="*/ 30052 h 90"/>
                  <a:gd name="T72" fmla="*/ 67229 w 108"/>
                  <a:gd name="T73" fmla="*/ 31096 h 90"/>
                  <a:gd name="T74" fmla="*/ 66413 w 108"/>
                  <a:gd name="T75" fmla="*/ 31691 h 90"/>
                  <a:gd name="T76" fmla="*/ 65731 w 108"/>
                  <a:gd name="T77" fmla="*/ 33998 h 90"/>
                  <a:gd name="T78" fmla="*/ 36051 w 108"/>
                  <a:gd name="T79" fmla="*/ 45846 h 90"/>
                  <a:gd name="T80" fmla="*/ 682 w 108"/>
                  <a:gd name="T81" fmla="*/ 38520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7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28148 w 77"/>
                  <a:gd name="T1" fmla="*/ 571 h 66"/>
                  <a:gd name="T2" fmla="*/ 30138 w 77"/>
                  <a:gd name="T3" fmla="*/ 5689 h 66"/>
                  <a:gd name="T4" fmla="*/ 29483 w 77"/>
                  <a:gd name="T5" fmla="*/ 7308 h 66"/>
                  <a:gd name="T6" fmla="*/ 27467 w 77"/>
                  <a:gd name="T7" fmla="*/ 12426 h 66"/>
                  <a:gd name="T8" fmla="*/ 43806 w 77"/>
                  <a:gd name="T9" fmla="*/ 18686 h 66"/>
                  <a:gd name="T10" fmla="*/ 43806 w 77"/>
                  <a:gd name="T11" fmla="*/ 22638 h 66"/>
                  <a:gd name="T12" fmla="*/ 43151 w 77"/>
                  <a:gd name="T13" fmla="*/ 25540 h 66"/>
                  <a:gd name="T14" fmla="*/ 39799 w 77"/>
                  <a:gd name="T15" fmla="*/ 24970 h 66"/>
                  <a:gd name="T16" fmla="*/ 38464 w 77"/>
                  <a:gd name="T17" fmla="*/ 27755 h 66"/>
                  <a:gd name="T18" fmla="*/ 42470 w 77"/>
                  <a:gd name="T19" fmla="*/ 27185 h 66"/>
                  <a:gd name="T20" fmla="*/ 45295 w 77"/>
                  <a:gd name="T21" fmla="*/ 26589 h 66"/>
                  <a:gd name="T22" fmla="*/ 43806 w 77"/>
                  <a:gd name="T23" fmla="*/ 27755 h 66"/>
                  <a:gd name="T24" fmla="*/ 45295 w 77"/>
                  <a:gd name="T25" fmla="*/ 28921 h 66"/>
                  <a:gd name="T26" fmla="*/ 48621 w 77"/>
                  <a:gd name="T27" fmla="*/ 26589 h 66"/>
                  <a:gd name="T28" fmla="*/ 50770 w 77"/>
                  <a:gd name="T29" fmla="*/ 27185 h 66"/>
                  <a:gd name="T30" fmla="*/ 50115 w 77"/>
                  <a:gd name="T31" fmla="*/ 28921 h 66"/>
                  <a:gd name="T32" fmla="*/ 46630 w 77"/>
                  <a:gd name="T33" fmla="*/ 31707 h 66"/>
                  <a:gd name="T34" fmla="*/ 48621 w 77"/>
                  <a:gd name="T35" fmla="*/ 34015 h 66"/>
                  <a:gd name="T36" fmla="*/ 52786 w 77"/>
                  <a:gd name="T37" fmla="*/ 36820 h 66"/>
                  <a:gd name="T38" fmla="*/ 48621 w 77"/>
                  <a:gd name="T39" fmla="*/ 35654 h 66"/>
                  <a:gd name="T40" fmla="*/ 43806 w 77"/>
                  <a:gd name="T41" fmla="*/ 33444 h 66"/>
                  <a:gd name="T42" fmla="*/ 41790 w 77"/>
                  <a:gd name="T43" fmla="*/ 35059 h 66"/>
                  <a:gd name="T44" fmla="*/ 41135 w 77"/>
                  <a:gd name="T45" fmla="*/ 36820 h 66"/>
                  <a:gd name="T46" fmla="*/ 39119 w 77"/>
                  <a:gd name="T47" fmla="*/ 35654 h 66"/>
                  <a:gd name="T48" fmla="*/ 36969 w 77"/>
                  <a:gd name="T49" fmla="*/ 35654 h 66"/>
                  <a:gd name="T50" fmla="*/ 33618 w 77"/>
                  <a:gd name="T51" fmla="*/ 36230 h 66"/>
                  <a:gd name="T52" fmla="*/ 28148 w 77"/>
                  <a:gd name="T53" fmla="*/ 33444 h 66"/>
                  <a:gd name="T54" fmla="*/ 25999 w 77"/>
                  <a:gd name="T55" fmla="*/ 32278 h 66"/>
                  <a:gd name="T56" fmla="*/ 25318 w 77"/>
                  <a:gd name="T57" fmla="*/ 31707 h 66"/>
                  <a:gd name="T58" fmla="*/ 23302 w 77"/>
                  <a:gd name="T59" fmla="*/ 31132 h 66"/>
                  <a:gd name="T60" fmla="*/ 22647 w 77"/>
                  <a:gd name="T61" fmla="*/ 30536 h 66"/>
                  <a:gd name="T62" fmla="*/ 21312 w 77"/>
                  <a:gd name="T63" fmla="*/ 32873 h 66"/>
                  <a:gd name="T64" fmla="*/ 10316 w 77"/>
                  <a:gd name="T65" fmla="*/ 31707 h 66"/>
                  <a:gd name="T66" fmla="*/ 2671 w 77"/>
                  <a:gd name="T67" fmla="*/ 31132 h 66"/>
                  <a:gd name="T68" fmla="*/ 3485 w 77"/>
                  <a:gd name="T69" fmla="*/ 30087 h 66"/>
                  <a:gd name="T70" fmla="*/ 4165 w 77"/>
                  <a:gd name="T71" fmla="*/ 26019 h 66"/>
                  <a:gd name="T72" fmla="*/ 4165 w 77"/>
                  <a:gd name="T73" fmla="*/ 23804 h 66"/>
                  <a:gd name="T74" fmla="*/ 6150 w 77"/>
                  <a:gd name="T75" fmla="*/ 21018 h 66"/>
                  <a:gd name="T76" fmla="*/ 4820 w 77"/>
                  <a:gd name="T77" fmla="*/ 16949 h 66"/>
                  <a:gd name="T78" fmla="*/ 4165 w 77"/>
                  <a:gd name="T79" fmla="*/ 15900 h 66"/>
                  <a:gd name="T80" fmla="*/ 2671 w 77"/>
                  <a:gd name="T81" fmla="*/ 14163 h 66"/>
                  <a:gd name="T82" fmla="*/ 681 w 77"/>
                  <a:gd name="T83" fmla="*/ 10807 h 66"/>
                  <a:gd name="T84" fmla="*/ 0 w 77"/>
                  <a:gd name="T85" fmla="*/ 571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8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6212 w 54"/>
                  <a:gd name="T1" fmla="*/ 1165 h 95"/>
                  <a:gd name="T2" fmla="*/ 8366 w 54"/>
                  <a:gd name="T3" fmla="*/ 2778 h 95"/>
                  <a:gd name="T4" fmla="*/ 10393 w 54"/>
                  <a:gd name="T5" fmla="*/ 4513 h 95"/>
                  <a:gd name="T6" fmla="*/ 10393 w 54"/>
                  <a:gd name="T7" fmla="*/ 6721 h 95"/>
                  <a:gd name="T8" fmla="*/ 9710 w 54"/>
                  <a:gd name="T9" fmla="*/ 8456 h 95"/>
                  <a:gd name="T10" fmla="*/ 7551 w 54"/>
                  <a:gd name="T11" fmla="*/ 10761 h 95"/>
                  <a:gd name="T12" fmla="*/ 6212 w 54"/>
                  <a:gd name="T13" fmla="*/ 11234 h 95"/>
                  <a:gd name="T14" fmla="*/ 3498 w 54"/>
                  <a:gd name="T15" fmla="*/ 11804 h 95"/>
                  <a:gd name="T16" fmla="*/ 2842 w 54"/>
                  <a:gd name="T17" fmla="*/ 13539 h 95"/>
                  <a:gd name="T18" fmla="*/ 4186 w 54"/>
                  <a:gd name="T19" fmla="*/ 15274 h 95"/>
                  <a:gd name="T20" fmla="*/ 2842 w 54"/>
                  <a:gd name="T21" fmla="*/ 19217 h 95"/>
                  <a:gd name="T22" fmla="*/ 682 w 54"/>
                  <a:gd name="T23" fmla="*/ 20260 h 95"/>
                  <a:gd name="T24" fmla="*/ 0 w 54"/>
                  <a:gd name="T25" fmla="*/ 21995 h 95"/>
                  <a:gd name="T26" fmla="*/ 0 w 54"/>
                  <a:gd name="T27" fmla="*/ 23160 h 95"/>
                  <a:gd name="T28" fmla="*/ 682 w 54"/>
                  <a:gd name="T29" fmla="*/ 27078 h 95"/>
                  <a:gd name="T30" fmla="*/ 3498 w 54"/>
                  <a:gd name="T31" fmla="*/ 29856 h 95"/>
                  <a:gd name="T32" fmla="*/ 6894 w 54"/>
                  <a:gd name="T33" fmla="*/ 32186 h 95"/>
                  <a:gd name="T34" fmla="*/ 9054 w 54"/>
                  <a:gd name="T35" fmla="*/ 36129 h 95"/>
                  <a:gd name="T36" fmla="*/ 10393 w 54"/>
                  <a:gd name="T37" fmla="*/ 34964 h 95"/>
                  <a:gd name="T38" fmla="*/ 13106 w 54"/>
                  <a:gd name="T39" fmla="*/ 36699 h 95"/>
                  <a:gd name="T40" fmla="*/ 13106 w 54"/>
                  <a:gd name="T41" fmla="*/ 38907 h 95"/>
                  <a:gd name="T42" fmla="*/ 11080 w 54"/>
                  <a:gd name="T43" fmla="*/ 41212 h 95"/>
                  <a:gd name="T44" fmla="*/ 13106 w 54"/>
                  <a:gd name="T45" fmla="*/ 43990 h 95"/>
                  <a:gd name="T46" fmla="*/ 16605 w 54"/>
                  <a:gd name="T47" fmla="*/ 45725 h 95"/>
                  <a:gd name="T48" fmla="*/ 20103 w 54"/>
                  <a:gd name="T49" fmla="*/ 49073 h 95"/>
                  <a:gd name="T50" fmla="*/ 20785 w 54"/>
                  <a:gd name="T51" fmla="*/ 50238 h 95"/>
                  <a:gd name="T52" fmla="*/ 20103 w 54"/>
                  <a:gd name="T53" fmla="*/ 51403 h 95"/>
                  <a:gd name="T54" fmla="*/ 22129 w 54"/>
                  <a:gd name="T55" fmla="*/ 53611 h 95"/>
                  <a:gd name="T56" fmla="*/ 22811 w 54"/>
                  <a:gd name="T57" fmla="*/ 53016 h 95"/>
                  <a:gd name="T58" fmla="*/ 23499 w 54"/>
                  <a:gd name="T59" fmla="*/ 51851 h 95"/>
                  <a:gd name="T60" fmla="*/ 26315 w 54"/>
                  <a:gd name="T61" fmla="*/ 51403 h 95"/>
                  <a:gd name="T62" fmla="*/ 29023 w 54"/>
                  <a:gd name="T63" fmla="*/ 52446 h 95"/>
                  <a:gd name="T64" fmla="*/ 29839 w 54"/>
                  <a:gd name="T65" fmla="*/ 50238 h 95"/>
                  <a:gd name="T66" fmla="*/ 30496 w 54"/>
                  <a:gd name="T67" fmla="*/ 49073 h 95"/>
                  <a:gd name="T68" fmla="*/ 33209 w 54"/>
                  <a:gd name="T69" fmla="*/ 47933 h 95"/>
                  <a:gd name="T70" fmla="*/ 32522 w 54"/>
                  <a:gd name="T71" fmla="*/ 46890 h 95"/>
                  <a:gd name="T72" fmla="*/ 32522 w 54"/>
                  <a:gd name="T73" fmla="*/ 45725 h 95"/>
                  <a:gd name="T74" fmla="*/ 33209 w 54"/>
                  <a:gd name="T75" fmla="*/ 45155 h 95"/>
                  <a:gd name="T76" fmla="*/ 33209 w 54"/>
                  <a:gd name="T77" fmla="*/ 44560 h 95"/>
                  <a:gd name="T78" fmla="*/ 33209 w 54"/>
                  <a:gd name="T79" fmla="*/ 41212 h 95"/>
                  <a:gd name="T80" fmla="*/ 36051 w 54"/>
                  <a:gd name="T81" fmla="*/ 38312 h 95"/>
                  <a:gd name="T82" fmla="*/ 37390 w 54"/>
                  <a:gd name="T83" fmla="*/ 36129 h 95"/>
                  <a:gd name="T84" fmla="*/ 36051 w 54"/>
                  <a:gd name="T85" fmla="*/ 32186 h 95"/>
                  <a:gd name="T86" fmla="*/ 36051 w 54"/>
                  <a:gd name="T87" fmla="*/ 30451 h 95"/>
                  <a:gd name="T88" fmla="*/ 33891 w 54"/>
                  <a:gd name="T89" fmla="*/ 7291 h 95"/>
                  <a:gd name="T90" fmla="*/ 33209 w 54"/>
                  <a:gd name="T91" fmla="*/ 6248 h 95"/>
                  <a:gd name="T92" fmla="*/ 31865 w 54"/>
                  <a:gd name="T93" fmla="*/ 3348 h 95"/>
                  <a:gd name="T94" fmla="*/ 30496 w 54"/>
                  <a:gd name="T95" fmla="*/ 1735 h 95"/>
                  <a:gd name="T96" fmla="*/ 30496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6929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36935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14630 w 52"/>
                    <a:gd name="T1" fmla="*/ 38309 h 71"/>
                    <a:gd name="T2" fmla="*/ 24074 w 52"/>
                    <a:gd name="T3" fmla="*/ 37855 h 71"/>
                    <a:gd name="T4" fmla="*/ 25237 w 52"/>
                    <a:gd name="T5" fmla="*/ 34956 h 71"/>
                    <a:gd name="T6" fmla="*/ 25237 w 52"/>
                    <a:gd name="T7" fmla="*/ 32748 h 71"/>
                    <a:gd name="T8" fmla="*/ 26940 w 52"/>
                    <a:gd name="T9" fmla="*/ 31013 h 71"/>
                    <a:gd name="T10" fmla="*/ 27412 w 52"/>
                    <a:gd name="T11" fmla="*/ 29283 h 71"/>
                    <a:gd name="T12" fmla="*/ 27981 w 52"/>
                    <a:gd name="T13" fmla="*/ 28236 h 71"/>
                    <a:gd name="T14" fmla="*/ 28574 w 52"/>
                    <a:gd name="T15" fmla="*/ 28806 h 71"/>
                    <a:gd name="T16" fmla="*/ 29139 w 52"/>
                    <a:gd name="T17" fmla="*/ 28236 h 71"/>
                    <a:gd name="T18" fmla="*/ 29139 w 52"/>
                    <a:gd name="T19" fmla="*/ 25935 h 71"/>
                    <a:gd name="T20" fmla="*/ 28574 w 52"/>
                    <a:gd name="T21" fmla="*/ 23723 h 71"/>
                    <a:gd name="T22" fmla="*/ 26370 w 52"/>
                    <a:gd name="T23" fmla="*/ 15745 h 71"/>
                    <a:gd name="T24" fmla="*/ 23505 w 52"/>
                    <a:gd name="T25" fmla="*/ 15745 h 71"/>
                    <a:gd name="T26" fmla="*/ 20143 w 52"/>
                    <a:gd name="T27" fmla="*/ 20258 h 71"/>
                    <a:gd name="T28" fmla="*/ 19578 w 52"/>
                    <a:gd name="T29" fmla="*/ 19780 h 71"/>
                    <a:gd name="T30" fmla="*/ 18537 w 52"/>
                    <a:gd name="T31" fmla="*/ 19210 h 71"/>
                    <a:gd name="T32" fmla="*/ 18537 w 52"/>
                    <a:gd name="T33" fmla="*/ 16886 h 71"/>
                    <a:gd name="T34" fmla="*/ 20143 w 52"/>
                    <a:gd name="T35" fmla="*/ 15745 h 71"/>
                    <a:gd name="T36" fmla="*/ 20143 w 52"/>
                    <a:gd name="T37" fmla="*/ 14703 h 71"/>
                    <a:gd name="T38" fmla="*/ 21306 w 52"/>
                    <a:gd name="T39" fmla="*/ 13538 h 71"/>
                    <a:gd name="T40" fmla="*/ 21306 w 52"/>
                    <a:gd name="T41" fmla="*/ 9595 h 71"/>
                    <a:gd name="T42" fmla="*/ 20736 w 52"/>
                    <a:gd name="T43" fmla="*/ 7861 h 71"/>
                    <a:gd name="T44" fmla="*/ 19578 w 52"/>
                    <a:gd name="T45" fmla="*/ 6720 h 71"/>
                    <a:gd name="T46" fmla="*/ 20736 w 52"/>
                    <a:gd name="T47" fmla="*/ 5677 h 71"/>
                    <a:gd name="T48" fmla="*/ 20143 w 52"/>
                    <a:gd name="T49" fmla="*/ 3942 h 71"/>
                    <a:gd name="T50" fmla="*/ 16805 w 52"/>
                    <a:gd name="T51" fmla="*/ 2208 h 71"/>
                    <a:gd name="T52" fmla="*/ 14630 w 52"/>
                    <a:gd name="T53" fmla="*/ 1165 h 71"/>
                    <a:gd name="T54" fmla="*/ 11740 w 52"/>
                    <a:gd name="T55" fmla="*/ 570 h 71"/>
                    <a:gd name="T56" fmla="*/ 10130 w 52"/>
                    <a:gd name="T57" fmla="*/ 570 h 71"/>
                    <a:gd name="T58" fmla="*/ 8403 w 52"/>
                    <a:gd name="T59" fmla="*/ 1735 h 71"/>
                    <a:gd name="T60" fmla="*/ 8403 w 52"/>
                    <a:gd name="T61" fmla="*/ 3348 h 71"/>
                    <a:gd name="T62" fmla="*/ 8996 w 52"/>
                    <a:gd name="T63" fmla="*/ 3942 h 71"/>
                    <a:gd name="T64" fmla="*/ 8403 w 52"/>
                    <a:gd name="T65" fmla="*/ 4513 h 71"/>
                    <a:gd name="T66" fmla="*/ 7269 w 52"/>
                    <a:gd name="T67" fmla="*/ 5677 h 71"/>
                    <a:gd name="T68" fmla="*/ 6675 w 52"/>
                    <a:gd name="T69" fmla="*/ 7290 h 71"/>
                    <a:gd name="T70" fmla="*/ 6675 w 52"/>
                    <a:gd name="T71" fmla="*/ 9595 h 71"/>
                    <a:gd name="T72" fmla="*/ 5634 w 52"/>
                    <a:gd name="T73" fmla="*/ 9025 h 71"/>
                    <a:gd name="T74" fmla="*/ 5634 w 52"/>
                    <a:gd name="T75" fmla="*/ 7290 h 71"/>
                    <a:gd name="T76" fmla="*/ 5634 w 52"/>
                    <a:gd name="T77" fmla="*/ 6247 h 71"/>
                    <a:gd name="T78" fmla="*/ 4496 w 52"/>
                    <a:gd name="T79" fmla="*/ 7290 h 71"/>
                    <a:gd name="T80" fmla="*/ 4496 w 52"/>
                    <a:gd name="T81" fmla="*/ 9025 h 71"/>
                    <a:gd name="T82" fmla="*/ 2768 w 52"/>
                    <a:gd name="T83" fmla="*/ 9595 h 71"/>
                    <a:gd name="T84" fmla="*/ 2180 w 52"/>
                    <a:gd name="T85" fmla="*/ 10760 h 71"/>
                    <a:gd name="T86" fmla="*/ 1727 w 52"/>
                    <a:gd name="T87" fmla="*/ 12968 h 71"/>
                    <a:gd name="T88" fmla="*/ 1158 w 52"/>
                    <a:gd name="T89" fmla="*/ 15745 h 71"/>
                    <a:gd name="T90" fmla="*/ 569 w 52"/>
                    <a:gd name="T91" fmla="*/ 18050 h 71"/>
                    <a:gd name="T92" fmla="*/ 1158 w 52"/>
                    <a:gd name="T93" fmla="*/ 20828 h 71"/>
                    <a:gd name="T94" fmla="*/ 1158 w 52"/>
                    <a:gd name="T95" fmla="*/ 23153 h 71"/>
                    <a:gd name="T96" fmla="*/ 3338 w 52"/>
                    <a:gd name="T97" fmla="*/ 28236 h 71"/>
                    <a:gd name="T98" fmla="*/ 3907 w 52"/>
                    <a:gd name="T99" fmla="*/ 31013 h 71"/>
                    <a:gd name="T100" fmla="*/ 3907 w 52"/>
                    <a:gd name="T101" fmla="*/ 31583 h 71"/>
                    <a:gd name="T102" fmla="*/ 3338 w 52"/>
                    <a:gd name="T103" fmla="*/ 34956 h 71"/>
                    <a:gd name="T104" fmla="*/ 1158 w 52"/>
                    <a:gd name="T105" fmla="*/ 38874 h 71"/>
                    <a:gd name="T106" fmla="*/ 0 w 52"/>
                    <a:gd name="T107" fmla="*/ 40039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936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2332 w 83"/>
                    <a:gd name="T1" fmla="*/ 9044 h 41"/>
                    <a:gd name="T2" fmla="*/ 4523 w 83"/>
                    <a:gd name="T3" fmla="*/ 7307 h 41"/>
                    <a:gd name="T4" fmla="*/ 11379 w 83"/>
                    <a:gd name="T5" fmla="*/ 3356 h 41"/>
                    <a:gd name="T6" fmla="*/ 14761 w 83"/>
                    <a:gd name="T7" fmla="*/ 571 h 41"/>
                    <a:gd name="T8" fmla="*/ 17547 w 83"/>
                    <a:gd name="T9" fmla="*/ 571 h 41"/>
                    <a:gd name="T10" fmla="*/ 15907 w 83"/>
                    <a:gd name="T11" fmla="*/ 2332 h 41"/>
                    <a:gd name="T12" fmla="*/ 13023 w 83"/>
                    <a:gd name="T13" fmla="*/ 5117 h 41"/>
                    <a:gd name="T14" fmla="*/ 13023 w 83"/>
                    <a:gd name="T15" fmla="*/ 6854 h 41"/>
                    <a:gd name="T16" fmla="*/ 15907 w 83"/>
                    <a:gd name="T17" fmla="*/ 5688 h 41"/>
                    <a:gd name="T18" fmla="*/ 22070 w 83"/>
                    <a:gd name="T19" fmla="*/ 8473 h 41"/>
                    <a:gd name="T20" fmla="*/ 24407 w 83"/>
                    <a:gd name="T21" fmla="*/ 9044 h 41"/>
                    <a:gd name="T22" fmla="*/ 24978 w 83"/>
                    <a:gd name="T23" fmla="*/ 9639 h 41"/>
                    <a:gd name="T24" fmla="*/ 27764 w 83"/>
                    <a:gd name="T25" fmla="*/ 7307 h 41"/>
                    <a:gd name="T26" fmla="*/ 36240 w 83"/>
                    <a:gd name="T27" fmla="*/ 4522 h 41"/>
                    <a:gd name="T28" fmla="*/ 35669 w 83"/>
                    <a:gd name="T29" fmla="*/ 6259 h 41"/>
                    <a:gd name="T30" fmla="*/ 37406 w 83"/>
                    <a:gd name="T31" fmla="*/ 7902 h 41"/>
                    <a:gd name="T32" fmla="*/ 40788 w 83"/>
                    <a:gd name="T33" fmla="*/ 7307 h 41"/>
                    <a:gd name="T34" fmla="*/ 43096 w 83"/>
                    <a:gd name="T35" fmla="*/ 10210 h 41"/>
                    <a:gd name="T36" fmla="*/ 46477 w 83"/>
                    <a:gd name="T37" fmla="*/ 10805 h 41"/>
                    <a:gd name="T38" fmla="*/ 46477 w 83"/>
                    <a:gd name="T39" fmla="*/ 11849 h 41"/>
                    <a:gd name="T40" fmla="*/ 44740 w 83"/>
                    <a:gd name="T41" fmla="*/ 11849 h 41"/>
                    <a:gd name="T42" fmla="*/ 42525 w 83"/>
                    <a:gd name="T43" fmla="*/ 11849 h 41"/>
                    <a:gd name="T44" fmla="*/ 39143 w 83"/>
                    <a:gd name="T45" fmla="*/ 11849 h 41"/>
                    <a:gd name="T46" fmla="*/ 39143 w 83"/>
                    <a:gd name="T47" fmla="*/ 13585 h 41"/>
                    <a:gd name="T48" fmla="*/ 35191 w 83"/>
                    <a:gd name="T49" fmla="*/ 11849 h 41"/>
                    <a:gd name="T50" fmla="*/ 32312 w 83"/>
                    <a:gd name="T51" fmla="*/ 12990 h 41"/>
                    <a:gd name="T52" fmla="*/ 31141 w 83"/>
                    <a:gd name="T53" fmla="*/ 14156 h 41"/>
                    <a:gd name="T54" fmla="*/ 28360 w 83"/>
                    <a:gd name="T55" fmla="*/ 14156 h 41"/>
                    <a:gd name="T56" fmla="*/ 26022 w 83"/>
                    <a:gd name="T57" fmla="*/ 16941 h 41"/>
                    <a:gd name="T58" fmla="*/ 26593 w 83"/>
                    <a:gd name="T59" fmla="*/ 15898 h 41"/>
                    <a:gd name="T60" fmla="*/ 24978 w 83"/>
                    <a:gd name="T61" fmla="*/ 15898 h 41"/>
                    <a:gd name="T62" fmla="*/ 23812 w 83"/>
                    <a:gd name="T63" fmla="*/ 15322 h 41"/>
                    <a:gd name="T64" fmla="*/ 22665 w 83"/>
                    <a:gd name="T65" fmla="*/ 18107 h 41"/>
                    <a:gd name="T66" fmla="*/ 20455 w 83"/>
                    <a:gd name="T67" fmla="*/ 21463 h 41"/>
                    <a:gd name="T68" fmla="*/ 19284 w 83"/>
                    <a:gd name="T69" fmla="*/ 22059 h 41"/>
                    <a:gd name="T70" fmla="*/ 19860 w 83"/>
                    <a:gd name="T71" fmla="*/ 20439 h 41"/>
                    <a:gd name="T72" fmla="*/ 18118 w 83"/>
                    <a:gd name="T73" fmla="*/ 20439 h 41"/>
                    <a:gd name="T74" fmla="*/ 16951 w 83"/>
                    <a:gd name="T75" fmla="*/ 16371 h 41"/>
                    <a:gd name="T76" fmla="*/ 16503 w 83"/>
                    <a:gd name="T77" fmla="*/ 15898 h 41"/>
                    <a:gd name="T78" fmla="*/ 13023 w 83"/>
                    <a:gd name="T79" fmla="*/ 14751 h 41"/>
                    <a:gd name="T80" fmla="*/ 12428 w 83"/>
                    <a:gd name="T81" fmla="*/ 14751 h 41"/>
                    <a:gd name="T82" fmla="*/ 9071 w 83"/>
                    <a:gd name="T83" fmla="*/ 13585 h 41"/>
                    <a:gd name="T84" fmla="*/ 2332 w 83"/>
                    <a:gd name="T85" fmla="*/ 10805 h 41"/>
                    <a:gd name="T86" fmla="*/ 0 w 83"/>
                    <a:gd name="T87" fmla="*/ 963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6930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690 w 40"/>
                  <a:gd name="T1" fmla="*/ 2779 h 72"/>
                  <a:gd name="T2" fmla="*/ 2863 w 40"/>
                  <a:gd name="T3" fmla="*/ 25384 h 72"/>
                  <a:gd name="T4" fmla="*/ 2863 w 40"/>
                  <a:gd name="T5" fmla="*/ 25955 h 72"/>
                  <a:gd name="T6" fmla="*/ 2863 w 40"/>
                  <a:gd name="T7" fmla="*/ 26525 h 72"/>
                  <a:gd name="T8" fmla="*/ 2863 w 40"/>
                  <a:gd name="T9" fmla="*/ 27685 h 72"/>
                  <a:gd name="T10" fmla="*/ 3554 w 40"/>
                  <a:gd name="T11" fmla="*/ 29304 h 72"/>
                  <a:gd name="T12" fmla="*/ 4244 w 40"/>
                  <a:gd name="T13" fmla="*/ 31634 h 72"/>
                  <a:gd name="T14" fmla="*/ 2863 w 40"/>
                  <a:gd name="T15" fmla="*/ 33369 h 72"/>
                  <a:gd name="T16" fmla="*/ 2863 w 40"/>
                  <a:gd name="T17" fmla="*/ 33818 h 72"/>
                  <a:gd name="T18" fmla="*/ 1380 w 40"/>
                  <a:gd name="T19" fmla="*/ 35578 h 72"/>
                  <a:gd name="T20" fmla="*/ 0 w 40"/>
                  <a:gd name="T21" fmla="*/ 36719 h 72"/>
                  <a:gd name="T22" fmla="*/ 0 w 40"/>
                  <a:gd name="T23" fmla="*/ 38454 h 72"/>
                  <a:gd name="T24" fmla="*/ 0 w 40"/>
                  <a:gd name="T25" fmla="*/ 40092 h 72"/>
                  <a:gd name="T26" fmla="*/ 0 w 40"/>
                  <a:gd name="T27" fmla="*/ 40092 h 72"/>
                  <a:gd name="T28" fmla="*/ 0 w 40"/>
                  <a:gd name="T29" fmla="*/ 40662 h 72"/>
                  <a:gd name="T30" fmla="*/ 0 w 40"/>
                  <a:gd name="T31" fmla="*/ 40662 h 72"/>
                  <a:gd name="T32" fmla="*/ 690 w 40"/>
                  <a:gd name="T33" fmla="*/ 40662 h 72"/>
                  <a:gd name="T34" fmla="*/ 1380 w 40"/>
                  <a:gd name="T35" fmla="*/ 40662 h 72"/>
                  <a:gd name="T36" fmla="*/ 1380 w 40"/>
                  <a:gd name="T37" fmla="*/ 40092 h 72"/>
                  <a:gd name="T38" fmla="*/ 1380 w 40"/>
                  <a:gd name="T39" fmla="*/ 39497 h 72"/>
                  <a:gd name="T40" fmla="*/ 3554 w 40"/>
                  <a:gd name="T41" fmla="*/ 39497 h 72"/>
                  <a:gd name="T42" fmla="*/ 5598 w 40"/>
                  <a:gd name="T43" fmla="*/ 38927 h 72"/>
                  <a:gd name="T44" fmla="*/ 8461 w 40"/>
                  <a:gd name="T45" fmla="*/ 40092 h 72"/>
                  <a:gd name="T46" fmla="*/ 8461 w 40"/>
                  <a:gd name="T47" fmla="*/ 40092 h 72"/>
                  <a:gd name="T48" fmla="*/ 9152 w 40"/>
                  <a:gd name="T49" fmla="*/ 40092 h 72"/>
                  <a:gd name="T50" fmla="*/ 9842 w 40"/>
                  <a:gd name="T51" fmla="*/ 38454 h 72"/>
                  <a:gd name="T52" fmla="*/ 11191 w 40"/>
                  <a:gd name="T53" fmla="*/ 38454 h 72"/>
                  <a:gd name="T54" fmla="*/ 12015 w 40"/>
                  <a:gd name="T55" fmla="*/ 38927 h 72"/>
                  <a:gd name="T56" fmla="*/ 12705 w 40"/>
                  <a:gd name="T57" fmla="*/ 39497 h 72"/>
                  <a:gd name="T58" fmla="*/ 13395 w 40"/>
                  <a:gd name="T59" fmla="*/ 38927 h 72"/>
                  <a:gd name="T60" fmla="*/ 14060 w 40"/>
                  <a:gd name="T61" fmla="*/ 36719 h 72"/>
                  <a:gd name="T62" fmla="*/ 14744 w 40"/>
                  <a:gd name="T63" fmla="*/ 36148 h 72"/>
                  <a:gd name="T64" fmla="*/ 15435 w 40"/>
                  <a:gd name="T65" fmla="*/ 36148 h 72"/>
                  <a:gd name="T66" fmla="*/ 16949 w 40"/>
                  <a:gd name="T67" fmla="*/ 37313 h 72"/>
                  <a:gd name="T68" fmla="*/ 18988 w 40"/>
                  <a:gd name="T69" fmla="*/ 37313 h 72"/>
                  <a:gd name="T70" fmla="*/ 19678 w 40"/>
                  <a:gd name="T71" fmla="*/ 35578 h 72"/>
                  <a:gd name="T72" fmla="*/ 23206 w 40"/>
                  <a:gd name="T73" fmla="*/ 31634 h 72"/>
                  <a:gd name="T74" fmla="*/ 23206 w 40"/>
                  <a:gd name="T75" fmla="*/ 29898 h 72"/>
                  <a:gd name="T76" fmla="*/ 23896 w 40"/>
                  <a:gd name="T77" fmla="*/ 29898 h 72"/>
                  <a:gd name="T78" fmla="*/ 26100 w 40"/>
                  <a:gd name="T79" fmla="*/ 29898 h 72"/>
                  <a:gd name="T80" fmla="*/ 26759 w 40"/>
                  <a:gd name="T81" fmla="*/ 29304 h 72"/>
                  <a:gd name="T82" fmla="*/ 28140 w 40"/>
                  <a:gd name="T83" fmla="*/ 28850 h 72"/>
                  <a:gd name="T84" fmla="*/ 28140 w 40"/>
                  <a:gd name="T85" fmla="*/ 28256 h 72"/>
                  <a:gd name="T86" fmla="*/ 28140 w 40"/>
                  <a:gd name="T87" fmla="*/ 26525 h 72"/>
                  <a:gd name="T88" fmla="*/ 28140 w 40"/>
                  <a:gd name="T89" fmla="*/ 26525 h 72"/>
                  <a:gd name="T90" fmla="*/ 28140 w 40"/>
                  <a:gd name="T91" fmla="*/ 25384 h 72"/>
                  <a:gd name="T92" fmla="*/ 24586 w 40"/>
                  <a:gd name="T93" fmla="*/ 570 h 72"/>
                  <a:gd name="T94" fmla="*/ 24586 w 40"/>
                  <a:gd name="T95" fmla="*/ 0 h 72"/>
                  <a:gd name="T96" fmla="*/ 6288 w 40"/>
                  <a:gd name="T97" fmla="*/ 1736 h 72"/>
                  <a:gd name="T98" fmla="*/ 5598 w 40"/>
                  <a:gd name="T99" fmla="*/ 2306 h 72"/>
                  <a:gd name="T100" fmla="*/ 4244 w 40"/>
                  <a:gd name="T101" fmla="*/ 2779 h 72"/>
                  <a:gd name="T102" fmla="*/ 3554 w 40"/>
                  <a:gd name="T103" fmla="*/ 3349 h 72"/>
                  <a:gd name="T104" fmla="*/ 2045 w 40"/>
                  <a:gd name="T105" fmla="*/ 3349 h 72"/>
                  <a:gd name="T106" fmla="*/ 690 w 40"/>
                  <a:gd name="T107" fmla="*/ 2779 h 72"/>
                  <a:gd name="T108" fmla="*/ 690 w 40"/>
                  <a:gd name="T109" fmla="*/ 2779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1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29959 w 47"/>
                  <a:gd name="T1" fmla="*/ 0 h 83"/>
                  <a:gd name="T2" fmla="*/ 10249 w 47"/>
                  <a:gd name="T3" fmla="*/ 1166 h 83"/>
                  <a:gd name="T4" fmla="*/ 10249 w 47"/>
                  <a:gd name="T5" fmla="*/ 1737 h 83"/>
                  <a:gd name="T6" fmla="*/ 8109 w 47"/>
                  <a:gd name="T7" fmla="*/ 2786 h 83"/>
                  <a:gd name="T8" fmla="*/ 8109 w 47"/>
                  <a:gd name="T9" fmla="*/ 4523 h 83"/>
                  <a:gd name="T10" fmla="*/ 8109 w 47"/>
                  <a:gd name="T11" fmla="*/ 6260 h 83"/>
                  <a:gd name="T12" fmla="*/ 7455 w 47"/>
                  <a:gd name="T13" fmla="*/ 6856 h 83"/>
                  <a:gd name="T14" fmla="*/ 6128 w 47"/>
                  <a:gd name="T15" fmla="*/ 7905 h 83"/>
                  <a:gd name="T16" fmla="*/ 4800 w 47"/>
                  <a:gd name="T17" fmla="*/ 9071 h 83"/>
                  <a:gd name="T18" fmla="*/ 4121 w 47"/>
                  <a:gd name="T19" fmla="*/ 9642 h 83"/>
                  <a:gd name="T20" fmla="*/ 4121 w 47"/>
                  <a:gd name="T21" fmla="*/ 10808 h 83"/>
                  <a:gd name="T22" fmla="*/ 3467 w 47"/>
                  <a:gd name="T23" fmla="*/ 11857 h 83"/>
                  <a:gd name="T24" fmla="*/ 3467 w 47"/>
                  <a:gd name="T25" fmla="*/ 12428 h 83"/>
                  <a:gd name="T26" fmla="*/ 2660 w 47"/>
                  <a:gd name="T27" fmla="*/ 14165 h 83"/>
                  <a:gd name="T28" fmla="*/ 2007 w 47"/>
                  <a:gd name="T29" fmla="*/ 15331 h 83"/>
                  <a:gd name="T30" fmla="*/ 2660 w 47"/>
                  <a:gd name="T31" fmla="*/ 16951 h 83"/>
                  <a:gd name="T32" fmla="*/ 3467 w 47"/>
                  <a:gd name="T33" fmla="*/ 17547 h 83"/>
                  <a:gd name="T34" fmla="*/ 3467 w 47"/>
                  <a:gd name="T35" fmla="*/ 18713 h 83"/>
                  <a:gd name="T36" fmla="*/ 3467 w 47"/>
                  <a:gd name="T37" fmla="*/ 18713 h 83"/>
                  <a:gd name="T38" fmla="*/ 3467 w 47"/>
                  <a:gd name="T39" fmla="*/ 19284 h 83"/>
                  <a:gd name="T40" fmla="*/ 3467 w 47"/>
                  <a:gd name="T41" fmla="*/ 19284 h 83"/>
                  <a:gd name="T42" fmla="*/ 2660 w 47"/>
                  <a:gd name="T43" fmla="*/ 20455 h 83"/>
                  <a:gd name="T44" fmla="*/ 3467 w 47"/>
                  <a:gd name="T45" fmla="*/ 21026 h 83"/>
                  <a:gd name="T46" fmla="*/ 2660 w 47"/>
                  <a:gd name="T47" fmla="*/ 21499 h 83"/>
                  <a:gd name="T48" fmla="*/ 4121 w 47"/>
                  <a:gd name="T49" fmla="*/ 23812 h 83"/>
                  <a:gd name="T50" fmla="*/ 4121 w 47"/>
                  <a:gd name="T51" fmla="*/ 25549 h 83"/>
                  <a:gd name="T52" fmla="*/ 4800 w 47"/>
                  <a:gd name="T53" fmla="*/ 26593 h 83"/>
                  <a:gd name="T54" fmla="*/ 5449 w 47"/>
                  <a:gd name="T55" fmla="*/ 27189 h 83"/>
                  <a:gd name="T56" fmla="*/ 5449 w 47"/>
                  <a:gd name="T57" fmla="*/ 27764 h 83"/>
                  <a:gd name="T58" fmla="*/ 4121 w 47"/>
                  <a:gd name="T59" fmla="*/ 28360 h 83"/>
                  <a:gd name="T60" fmla="*/ 4121 w 47"/>
                  <a:gd name="T61" fmla="*/ 28931 h 83"/>
                  <a:gd name="T62" fmla="*/ 3467 w 47"/>
                  <a:gd name="T63" fmla="*/ 30546 h 83"/>
                  <a:gd name="T64" fmla="*/ 2007 w 47"/>
                  <a:gd name="T65" fmla="*/ 33454 h 83"/>
                  <a:gd name="T66" fmla="*/ 0 w 47"/>
                  <a:gd name="T67" fmla="*/ 37406 h 83"/>
                  <a:gd name="T68" fmla="*/ 0 w 47"/>
                  <a:gd name="T69" fmla="*/ 40193 h 83"/>
                  <a:gd name="T70" fmla="*/ 18383 w 47"/>
                  <a:gd name="T71" fmla="*/ 39739 h 83"/>
                  <a:gd name="T72" fmla="*/ 18383 w 47"/>
                  <a:gd name="T73" fmla="*/ 40193 h 83"/>
                  <a:gd name="T74" fmla="*/ 17704 w 47"/>
                  <a:gd name="T75" fmla="*/ 41359 h 83"/>
                  <a:gd name="T76" fmla="*/ 18383 w 47"/>
                  <a:gd name="T77" fmla="*/ 43691 h 83"/>
                  <a:gd name="T78" fmla="*/ 19711 w 47"/>
                  <a:gd name="T79" fmla="*/ 45311 h 83"/>
                  <a:gd name="T80" fmla="*/ 20364 w 47"/>
                  <a:gd name="T81" fmla="*/ 47048 h 83"/>
                  <a:gd name="T82" fmla="*/ 21697 w 47"/>
                  <a:gd name="T83" fmla="*/ 47048 h 83"/>
                  <a:gd name="T84" fmla="*/ 23831 w 47"/>
                  <a:gd name="T85" fmla="*/ 45882 h 83"/>
                  <a:gd name="T86" fmla="*/ 27825 w 47"/>
                  <a:gd name="T87" fmla="*/ 44740 h 83"/>
                  <a:gd name="T88" fmla="*/ 29280 w 47"/>
                  <a:gd name="T89" fmla="*/ 44740 h 83"/>
                  <a:gd name="T90" fmla="*/ 30613 w 47"/>
                  <a:gd name="T91" fmla="*/ 44262 h 83"/>
                  <a:gd name="T92" fmla="*/ 31292 w 47"/>
                  <a:gd name="T93" fmla="*/ 44740 h 83"/>
                  <a:gd name="T94" fmla="*/ 31966 w 47"/>
                  <a:gd name="T95" fmla="*/ 45311 h 83"/>
                  <a:gd name="T96" fmla="*/ 31966 w 47"/>
                  <a:gd name="T97" fmla="*/ 44740 h 83"/>
                  <a:gd name="T98" fmla="*/ 29959 w 47"/>
                  <a:gd name="T99" fmla="*/ 30546 h 83"/>
                  <a:gd name="T100" fmla="*/ 29959 w 47"/>
                  <a:gd name="T101" fmla="*/ 29502 h 83"/>
                  <a:gd name="T102" fmla="*/ 30613 w 47"/>
                  <a:gd name="T103" fmla="*/ 1166 h 83"/>
                  <a:gd name="T104" fmla="*/ 29959 w 47"/>
                  <a:gd name="T105" fmla="*/ 0 h 83"/>
                  <a:gd name="T106" fmla="*/ 29959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2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12974 w 79"/>
                  <a:gd name="T1" fmla="*/ 27820 h 51"/>
                  <a:gd name="T2" fmla="*/ 37582 w 79"/>
                  <a:gd name="T3" fmla="*/ 23860 h 51"/>
                  <a:gd name="T4" fmla="*/ 45217 w 79"/>
                  <a:gd name="T5" fmla="*/ 22693 h 51"/>
                  <a:gd name="T6" fmla="*/ 45872 w 79"/>
                  <a:gd name="T7" fmla="*/ 22693 h 51"/>
                  <a:gd name="T8" fmla="*/ 45872 w 79"/>
                  <a:gd name="T9" fmla="*/ 22122 h 51"/>
                  <a:gd name="T10" fmla="*/ 45872 w 79"/>
                  <a:gd name="T11" fmla="*/ 21643 h 51"/>
                  <a:gd name="T12" fmla="*/ 46552 w 79"/>
                  <a:gd name="T13" fmla="*/ 21072 h 51"/>
                  <a:gd name="T14" fmla="*/ 47887 w 79"/>
                  <a:gd name="T15" fmla="*/ 21072 h 51"/>
                  <a:gd name="T16" fmla="*/ 48536 w 79"/>
                  <a:gd name="T17" fmla="*/ 21072 h 51"/>
                  <a:gd name="T18" fmla="*/ 50551 w 79"/>
                  <a:gd name="T19" fmla="*/ 19905 h 51"/>
                  <a:gd name="T20" fmla="*/ 50551 w 79"/>
                  <a:gd name="T21" fmla="*/ 18738 h 51"/>
                  <a:gd name="T22" fmla="*/ 52699 w 79"/>
                  <a:gd name="T23" fmla="*/ 17567 h 51"/>
                  <a:gd name="T24" fmla="*/ 54029 w 79"/>
                  <a:gd name="T25" fmla="*/ 16995 h 51"/>
                  <a:gd name="T26" fmla="*/ 54029 w 79"/>
                  <a:gd name="T27" fmla="*/ 16517 h 51"/>
                  <a:gd name="T28" fmla="*/ 52699 w 79"/>
                  <a:gd name="T29" fmla="*/ 15946 h 51"/>
                  <a:gd name="T30" fmla="*/ 52019 w 79"/>
                  <a:gd name="T31" fmla="*/ 15350 h 51"/>
                  <a:gd name="T32" fmla="*/ 51364 w 79"/>
                  <a:gd name="T33" fmla="*/ 15350 h 51"/>
                  <a:gd name="T34" fmla="*/ 51364 w 79"/>
                  <a:gd name="T35" fmla="*/ 14779 h 51"/>
                  <a:gd name="T36" fmla="*/ 49871 w 79"/>
                  <a:gd name="T37" fmla="*/ 14779 h 51"/>
                  <a:gd name="T38" fmla="*/ 49871 w 79"/>
                  <a:gd name="T39" fmla="*/ 13612 h 51"/>
                  <a:gd name="T40" fmla="*/ 48536 w 79"/>
                  <a:gd name="T41" fmla="*/ 13612 h 51"/>
                  <a:gd name="T42" fmla="*/ 48536 w 79"/>
                  <a:gd name="T43" fmla="*/ 13041 h 51"/>
                  <a:gd name="T44" fmla="*/ 48536 w 79"/>
                  <a:gd name="T45" fmla="*/ 11395 h 51"/>
                  <a:gd name="T46" fmla="*/ 49216 w 79"/>
                  <a:gd name="T47" fmla="*/ 11395 h 51"/>
                  <a:gd name="T48" fmla="*/ 48536 w 79"/>
                  <a:gd name="T49" fmla="*/ 10248 h 51"/>
                  <a:gd name="T50" fmla="*/ 47887 w 79"/>
                  <a:gd name="T51" fmla="*/ 9652 h 51"/>
                  <a:gd name="T52" fmla="*/ 47887 w 79"/>
                  <a:gd name="T53" fmla="*/ 9652 h 51"/>
                  <a:gd name="T54" fmla="*/ 48536 w 79"/>
                  <a:gd name="T55" fmla="*/ 9081 h 51"/>
                  <a:gd name="T56" fmla="*/ 49216 w 79"/>
                  <a:gd name="T57" fmla="*/ 8486 h 51"/>
                  <a:gd name="T58" fmla="*/ 49871 w 79"/>
                  <a:gd name="T59" fmla="*/ 6865 h 51"/>
                  <a:gd name="T60" fmla="*/ 49871 w 79"/>
                  <a:gd name="T61" fmla="*/ 6293 h 51"/>
                  <a:gd name="T62" fmla="*/ 50551 w 79"/>
                  <a:gd name="T63" fmla="*/ 5698 h 51"/>
                  <a:gd name="T64" fmla="*/ 50551 w 79"/>
                  <a:gd name="T65" fmla="*/ 5126 h 51"/>
                  <a:gd name="T66" fmla="*/ 49871 w 79"/>
                  <a:gd name="T67" fmla="*/ 5126 h 51"/>
                  <a:gd name="T68" fmla="*/ 47887 w 79"/>
                  <a:gd name="T69" fmla="*/ 4531 h 51"/>
                  <a:gd name="T70" fmla="*/ 47887 w 79"/>
                  <a:gd name="T71" fmla="*/ 4531 h 51"/>
                  <a:gd name="T72" fmla="*/ 47207 w 79"/>
                  <a:gd name="T73" fmla="*/ 3955 h 51"/>
                  <a:gd name="T74" fmla="*/ 47207 w 79"/>
                  <a:gd name="T75" fmla="*/ 3383 h 51"/>
                  <a:gd name="T76" fmla="*/ 45872 w 79"/>
                  <a:gd name="T77" fmla="*/ 1738 h 51"/>
                  <a:gd name="T78" fmla="*/ 45217 w 79"/>
                  <a:gd name="T79" fmla="*/ 1738 h 51"/>
                  <a:gd name="T80" fmla="*/ 45217 w 79"/>
                  <a:gd name="T81" fmla="*/ 1167 h 51"/>
                  <a:gd name="T82" fmla="*/ 44404 w 79"/>
                  <a:gd name="T83" fmla="*/ 1167 h 51"/>
                  <a:gd name="T84" fmla="*/ 44404 w 79"/>
                  <a:gd name="T85" fmla="*/ 1167 h 51"/>
                  <a:gd name="T86" fmla="*/ 44404 w 79"/>
                  <a:gd name="T87" fmla="*/ 571 h 51"/>
                  <a:gd name="T88" fmla="*/ 43724 w 79"/>
                  <a:gd name="T89" fmla="*/ 0 h 51"/>
                  <a:gd name="T90" fmla="*/ 6147 w 79"/>
                  <a:gd name="T91" fmla="*/ 6293 h 51"/>
                  <a:gd name="T92" fmla="*/ 5492 w 79"/>
                  <a:gd name="T93" fmla="*/ 3955 h 51"/>
                  <a:gd name="T94" fmla="*/ 3477 w 79"/>
                  <a:gd name="T95" fmla="*/ 5698 h 51"/>
                  <a:gd name="T96" fmla="*/ 3477 w 79"/>
                  <a:gd name="T97" fmla="*/ 5698 h 51"/>
                  <a:gd name="T98" fmla="*/ 2669 w 79"/>
                  <a:gd name="T99" fmla="*/ 5126 h 51"/>
                  <a:gd name="T100" fmla="*/ 2669 w 79"/>
                  <a:gd name="T101" fmla="*/ 5126 h 51"/>
                  <a:gd name="T102" fmla="*/ 2015 w 79"/>
                  <a:gd name="T103" fmla="*/ 6293 h 51"/>
                  <a:gd name="T104" fmla="*/ 680 w 79"/>
                  <a:gd name="T105" fmla="*/ 7343 h 51"/>
                  <a:gd name="T106" fmla="*/ 0 w 79"/>
                  <a:gd name="T107" fmla="*/ 7914 h 51"/>
                  <a:gd name="T108" fmla="*/ 2669 w 79"/>
                  <a:gd name="T109" fmla="*/ 20477 h 51"/>
                  <a:gd name="T110" fmla="*/ 4158 w 79"/>
                  <a:gd name="T111" fmla="*/ 28987 h 51"/>
                  <a:gd name="T112" fmla="*/ 12974 w 79"/>
                  <a:gd name="T113" fmla="*/ 27820 h 51"/>
                  <a:gd name="T114" fmla="*/ 12974 w 79"/>
                  <a:gd name="T115" fmla="*/ 27820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3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28346 w 69"/>
                  <a:gd name="T1" fmla="*/ 29762 h 53"/>
                  <a:gd name="T2" fmla="*/ 26319 w 69"/>
                  <a:gd name="T3" fmla="*/ 29193 h 53"/>
                  <a:gd name="T4" fmla="*/ 25662 w 69"/>
                  <a:gd name="T5" fmla="*/ 26993 h 53"/>
                  <a:gd name="T6" fmla="*/ 22820 w 69"/>
                  <a:gd name="T7" fmla="*/ 24690 h 53"/>
                  <a:gd name="T8" fmla="*/ 21476 w 69"/>
                  <a:gd name="T9" fmla="*/ 21920 h 53"/>
                  <a:gd name="T10" fmla="*/ 20111 w 69"/>
                  <a:gd name="T11" fmla="*/ 20757 h 53"/>
                  <a:gd name="T12" fmla="*/ 17295 w 69"/>
                  <a:gd name="T13" fmla="*/ 19146 h 53"/>
                  <a:gd name="T14" fmla="*/ 15925 w 69"/>
                  <a:gd name="T15" fmla="*/ 17987 h 53"/>
                  <a:gd name="T16" fmla="*/ 15268 w 69"/>
                  <a:gd name="T17" fmla="*/ 16848 h 53"/>
                  <a:gd name="T18" fmla="*/ 10399 w 69"/>
                  <a:gd name="T19" fmla="*/ 14078 h 53"/>
                  <a:gd name="T20" fmla="*/ 9055 w 69"/>
                  <a:gd name="T21" fmla="*/ 12915 h 53"/>
                  <a:gd name="T22" fmla="*/ 6895 w 69"/>
                  <a:gd name="T23" fmla="*/ 10617 h 53"/>
                  <a:gd name="T24" fmla="*/ 5525 w 69"/>
                  <a:gd name="T25" fmla="*/ 9006 h 53"/>
                  <a:gd name="T26" fmla="*/ 682 w 69"/>
                  <a:gd name="T27" fmla="*/ 7842 h 53"/>
                  <a:gd name="T28" fmla="*/ 682 w 69"/>
                  <a:gd name="T29" fmla="*/ 5661 h 53"/>
                  <a:gd name="T30" fmla="*/ 2027 w 69"/>
                  <a:gd name="T31" fmla="*/ 4503 h 53"/>
                  <a:gd name="T32" fmla="*/ 2027 w 69"/>
                  <a:gd name="T33" fmla="*/ 3933 h 53"/>
                  <a:gd name="T34" fmla="*/ 5525 w 69"/>
                  <a:gd name="T35" fmla="*/ 2775 h 53"/>
                  <a:gd name="T36" fmla="*/ 8368 w 69"/>
                  <a:gd name="T37" fmla="*/ 1728 h 53"/>
                  <a:gd name="T38" fmla="*/ 9055 w 69"/>
                  <a:gd name="T39" fmla="*/ 1163 h 53"/>
                  <a:gd name="T40" fmla="*/ 21476 w 69"/>
                  <a:gd name="T41" fmla="*/ 570 h 53"/>
                  <a:gd name="T42" fmla="*/ 21476 w 69"/>
                  <a:gd name="T43" fmla="*/ 1163 h 53"/>
                  <a:gd name="T44" fmla="*/ 24293 w 69"/>
                  <a:gd name="T45" fmla="*/ 2181 h 53"/>
                  <a:gd name="T46" fmla="*/ 35374 w 69"/>
                  <a:gd name="T47" fmla="*/ 2181 h 53"/>
                  <a:gd name="T48" fmla="*/ 47144 w 69"/>
                  <a:gd name="T49" fmla="*/ 9575 h 53"/>
                  <a:gd name="T50" fmla="*/ 45774 w 69"/>
                  <a:gd name="T51" fmla="*/ 10617 h 53"/>
                  <a:gd name="T52" fmla="*/ 43614 w 69"/>
                  <a:gd name="T53" fmla="*/ 13508 h 53"/>
                  <a:gd name="T54" fmla="*/ 42931 w 69"/>
                  <a:gd name="T55" fmla="*/ 15689 h 53"/>
                  <a:gd name="T56" fmla="*/ 42931 w 69"/>
                  <a:gd name="T57" fmla="*/ 16848 h 53"/>
                  <a:gd name="T58" fmla="*/ 41587 w 69"/>
                  <a:gd name="T59" fmla="*/ 17417 h 53"/>
                  <a:gd name="T60" fmla="*/ 40931 w 69"/>
                  <a:gd name="T61" fmla="*/ 18576 h 53"/>
                  <a:gd name="T62" fmla="*/ 39427 w 69"/>
                  <a:gd name="T63" fmla="*/ 19623 h 53"/>
                  <a:gd name="T64" fmla="*/ 36719 w 69"/>
                  <a:gd name="T65" fmla="*/ 21920 h 53"/>
                  <a:gd name="T66" fmla="*/ 34718 w 69"/>
                  <a:gd name="T67" fmla="*/ 23079 h 53"/>
                  <a:gd name="T68" fmla="*/ 33902 w 69"/>
                  <a:gd name="T69" fmla="*/ 24101 h 53"/>
                  <a:gd name="T70" fmla="*/ 31875 w 69"/>
                  <a:gd name="T71" fmla="*/ 24690 h 53"/>
                  <a:gd name="T72" fmla="*/ 31875 w 69"/>
                  <a:gd name="T73" fmla="*/ 25260 h 53"/>
                  <a:gd name="T74" fmla="*/ 31193 w 69"/>
                  <a:gd name="T75" fmla="*/ 26423 h 53"/>
                  <a:gd name="T76" fmla="*/ 29849 w 69"/>
                  <a:gd name="T77" fmla="*/ 26993 h 53"/>
                  <a:gd name="T78" fmla="*/ 29849 w 69"/>
                  <a:gd name="T79" fmla="*/ 26993 h 53"/>
                  <a:gd name="T80" fmla="*/ 29849 w 69"/>
                  <a:gd name="T81" fmla="*/ 27557 h 53"/>
                  <a:gd name="T82" fmla="*/ 30506 w 69"/>
                  <a:gd name="T83" fmla="*/ 28034 h 53"/>
                  <a:gd name="T84" fmla="*/ 29033 w 69"/>
                  <a:gd name="T85" fmla="*/ 28604 h 53"/>
                  <a:gd name="T86" fmla="*/ 28346 w 69"/>
                  <a:gd name="T87" fmla="*/ 29193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4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6289 w 73"/>
                  <a:gd name="T1" fmla="*/ 23297 h 77"/>
                  <a:gd name="T2" fmla="*/ 7798 w 73"/>
                  <a:gd name="T3" fmla="*/ 25036 h 77"/>
                  <a:gd name="T4" fmla="*/ 9153 w 73"/>
                  <a:gd name="T5" fmla="*/ 26208 h 77"/>
                  <a:gd name="T6" fmla="*/ 9153 w 73"/>
                  <a:gd name="T7" fmla="*/ 27829 h 77"/>
                  <a:gd name="T8" fmla="*/ 9843 w 73"/>
                  <a:gd name="T9" fmla="*/ 28400 h 77"/>
                  <a:gd name="T10" fmla="*/ 9153 w 73"/>
                  <a:gd name="T11" fmla="*/ 31330 h 77"/>
                  <a:gd name="T12" fmla="*/ 8463 w 73"/>
                  <a:gd name="T13" fmla="*/ 34123 h 77"/>
                  <a:gd name="T14" fmla="*/ 9843 w 73"/>
                  <a:gd name="T15" fmla="*/ 38655 h 77"/>
                  <a:gd name="T16" fmla="*/ 11198 w 73"/>
                  <a:gd name="T17" fmla="*/ 40393 h 77"/>
                  <a:gd name="T18" fmla="*/ 12017 w 73"/>
                  <a:gd name="T19" fmla="*/ 42039 h 77"/>
                  <a:gd name="T20" fmla="*/ 12707 w 73"/>
                  <a:gd name="T21" fmla="*/ 43206 h 77"/>
                  <a:gd name="T22" fmla="*/ 40855 w 73"/>
                  <a:gd name="T23" fmla="*/ 43206 h 77"/>
                  <a:gd name="T24" fmla="*/ 42236 w 73"/>
                  <a:gd name="T25" fmla="*/ 43777 h 77"/>
                  <a:gd name="T26" fmla="*/ 41545 w 73"/>
                  <a:gd name="T27" fmla="*/ 40393 h 77"/>
                  <a:gd name="T28" fmla="*/ 42236 w 73"/>
                  <a:gd name="T29" fmla="*/ 39250 h 77"/>
                  <a:gd name="T30" fmla="*/ 45099 w 73"/>
                  <a:gd name="T31" fmla="*/ 39250 h 77"/>
                  <a:gd name="T32" fmla="*/ 47144 w 73"/>
                  <a:gd name="T33" fmla="*/ 39250 h 77"/>
                  <a:gd name="T34" fmla="*/ 47144 w 73"/>
                  <a:gd name="T35" fmla="*/ 36911 h 77"/>
                  <a:gd name="T36" fmla="*/ 47144 w 73"/>
                  <a:gd name="T37" fmla="*/ 35290 h 77"/>
                  <a:gd name="T38" fmla="*/ 48494 w 73"/>
                  <a:gd name="T39" fmla="*/ 30163 h 77"/>
                  <a:gd name="T40" fmla="*/ 50008 w 73"/>
                  <a:gd name="T41" fmla="*/ 27253 h 77"/>
                  <a:gd name="T42" fmla="*/ 51388 w 73"/>
                  <a:gd name="T43" fmla="*/ 26779 h 77"/>
                  <a:gd name="T44" fmla="*/ 51388 w 73"/>
                  <a:gd name="T45" fmla="*/ 26208 h 77"/>
                  <a:gd name="T46" fmla="*/ 50698 w 73"/>
                  <a:gd name="T47" fmla="*/ 26208 h 77"/>
                  <a:gd name="T48" fmla="*/ 48494 w 73"/>
                  <a:gd name="T49" fmla="*/ 25607 h 77"/>
                  <a:gd name="T50" fmla="*/ 47834 w 73"/>
                  <a:gd name="T51" fmla="*/ 23297 h 77"/>
                  <a:gd name="T52" fmla="*/ 45099 w 73"/>
                  <a:gd name="T53" fmla="*/ 21080 h 77"/>
                  <a:gd name="T54" fmla="*/ 43590 w 73"/>
                  <a:gd name="T55" fmla="*/ 18170 h 77"/>
                  <a:gd name="T56" fmla="*/ 42236 w 73"/>
                  <a:gd name="T57" fmla="*/ 17003 h 77"/>
                  <a:gd name="T58" fmla="*/ 39341 w 73"/>
                  <a:gd name="T59" fmla="*/ 15382 h 77"/>
                  <a:gd name="T60" fmla="*/ 37991 w 73"/>
                  <a:gd name="T61" fmla="*/ 14210 h 77"/>
                  <a:gd name="T62" fmla="*/ 37301 w 73"/>
                  <a:gd name="T63" fmla="*/ 13043 h 77"/>
                  <a:gd name="T64" fmla="*/ 32393 w 73"/>
                  <a:gd name="T65" fmla="*/ 10255 h 77"/>
                  <a:gd name="T66" fmla="*/ 31012 w 73"/>
                  <a:gd name="T67" fmla="*/ 9083 h 77"/>
                  <a:gd name="T68" fmla="*/ 28839 w 73"/>
                  <a:gd name="T69" fmla="*/ 6866 h 77"/>
                  <a:gd name="T70" fmla="*/ 27458 w 73"/>
                  <a:gd name="T71" fmla="*/ 5127 h 77"/>
                  <a:gd name="T72" fmla="*/ 22550 w 73"/>
                  <a:gd name="T73" fmla="*/ 3960 h 77"/>
                  <a:gd name="T74" fmla="*/ 22550 w 73"/>
                  <a:gd name="T75" fmla="*/ 1738 h 77"/>
                  <a:gd name="T76" fmla="*/ 23904 w 73"/>
                  <a:gd name="T77" fmla="*/ 571 h 77"/>
                  <a:gd name="T78" fmla="*/ 23904 w 73"/>
                  <a:gd name="T79" fmla="*/ 0 h 77"/>
                  <a:gd name="T80" fmla="*/ 0 w 73"/>
                  <a:gd name="T81" fmla="*/ 2788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6896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7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8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899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0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1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2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6903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6904" name="Group 71"/>
            <p:cNvGrpSpPr>
              <a:grpSpLocks/>
            </p:cNvGrpSpPr>
            <p:nvPr/>
          </p:nvGrpSpPr>
          <p:grpSpPr bwMode="auto">
            <a:xfrm>
              <a:off x="3159127" y="4589463"/>
              <a:ext cx="1044575" cy="635000"/>
              <a:chOff x="1991" y="3321"/>
              <a:chExt cx="361" cy="231"/>
            </a:xfrm>
          </p:grpSpPr>
          <p:sp>
            <p:nvSpPr>
              <p:cNvPr id="3690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36867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36868" name="Text Box 149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6869" name="Text Box 168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6870" name="Rectangle 16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1" name="Rectangle 170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2" name="Rectangle 171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3" name="Rectangle 172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4" name="Rectangle 174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5" name="Rectangle 175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18529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37891" name="Freeform 3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2" name="Freeform 16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3" name="Freeform 20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4" name="Freeform 2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5" name="Freeform 22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6" name="Freeform 25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7" name="Freeform 42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8" name="Freeform 4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9" name="Freeform 46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0" name="Freeform 47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1" name="Freeform 48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2" name="Freeform 49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3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4" name="Freeform 58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5" name="Freeform 61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7906" name="Group 103"/>
          <p:cNvGrpSpPr>
            <a:grpSpLocks/>
          </p:cNvGrpSpPr>
          <p:nvPr/>
        </p:nvGrpSpPr>
        <p:grpSpPr bwMode="auto">
          <a:xfrm>
            <a:off x="1027113" y="1833563"/>
            <a:ext cx="5880100" cy="3443287"/>
            <a:chOff x="720" y="1155"/>
            <a:chExt cx="4167" cy="2169"/>
          </a:xfrm>
        </p:grpSpPr>
        <p:sp>
          <p:nvSpPr>
            <p:cNvPr id="37931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28850 h 64"/>
                <a:gd name="T2" fmla="*/ 2025 w 94"/>
                <a:gd name="T3" fmla="*/ 9623 h 64"/>
                <a:gd name="T4" fmla="*/ 2841 w 94"/>
                <a:gd name="T5" fmla="*/ 0 h 64"/>
                <a:gd name="T6" fmla="*/ 64311 w 94"/>
                <a:gd name="T7" fmla="*/ 2306 h 64"/>
                <a:gd name="T8" fmla="*/ 64311 w 94"/>
                <a:gd name="T9" fmla="*/ 3349 h 64"/>
                <a:gd name="T10" fmla="*/ 63629 w 94"/>
                <a:gd name="T11" fmla="*/ 3944 h 64"/>
                <a:gd name="T12" fmla="*/ 62157 w 94"/>
                <a:gd name="T13" fmla="*/ 5679 h 64"/>
                <a:gd name="T14" fmla="*/ 62157 w 94"/>
                <a:gd name="T15" fmla="*/ 6250 h 64"/>
                <a:gd name="T16" fmla="*/ 64998 w 94"/>
                <a:gd name="T17" fmla="*/ 8463 h 64"/>
                <a:gd name="T18" fmla="*/ 64998 w 94"/>
                <a:gd name="T19" fmla="*/ 25955 h 64"/>
                <a:gd name="T20" fmla="*/ 64998 w 94"/>
                <a:gd name="T21" fmla="*/ 25955 h 64"/>
                <a:gd name="T22" fmla="*/ 63629 w 94"/>
                <a:gd name="T23" fmla="*/ 25955 h 64"/>
                <a:gd name="T24" fmla="*/ 64311 w 94"/>
                <a:gd name="T25" fmla="*/ 26525 h 64"/>
                <a:gd name="T26" fmla="*/ 64998 w 94"/>
                <a:gd name="T27" fmla="*/ 27115 h 64"/>
                <a:gd name="T28" fmla="*/ 64311 w 94"/>
                <a:gd name="T29" fmla="*/ 28256 h 64"/>
                <a:gd name="T30" fmla="*/ 64998 w 94"/>
                <a:gd name="T31" fmla="*/ 28850 h 64"/>
                <a:gd name="T32" fmla="*/ 64998 w 94"/>
                <a:gd name="T33" fmla="*/ 30469 h 64"/>
                <a:gd name="T34" fmla="*/ 64311 w 94"/>
                <a:gd name="T35" fmla="*/ 30469 h 64"/>
                <a:gd name="T36" fmla="*/ 64998 w 94"/>
                <a:gd name="T37" fmla="*/ 31634 h 64"/>
                <a:gd name="T38" fmla="*/ 63629 w 94"/>
                <a:gd name="T39" fmla="*/ 33369 h 64"/>
                <a:gd name="T40" fmla="*/ 64998 w 94"/>
                <a:gd name="T41" fmla="*/ 34983 h 64"/>
                <a:gd name="T42" fmla="*/ 64998 w 94"/>
                <a:gd name="T43" fmla="*/ 36148 h 64"/>
                <a:gd name="T44" fmla="*/ 64998 w 94"/>
                <a:gd name="T45" fmla="*/ 36148 h 64"/>
                <a:gd name="T46" fmla="*/ 62973 w 94"/>
                <a:gd name="T47" fmla="*/ 34983 h 64"/>
                <a:gd name="T48" fmla="*/ 59450 w 94"/>
                <a:gd name="T49" fmla="*/ 33369 h 64"/>
                <a:gd name="T50" fmla="*/ 58107 w 94"/>
                <a:gd name="T51" fmla="*/ 32799 h 64"/>
                <a:gd name="T52" fmla="*/ 56635 w 94"/>
                <a:gd name="T53" fmla="*/ 32799 h 64"/>
                <a:gd name="T54" fmla="*/ 55266 w 94"/>
                <a:gd name="T55" fmla="*/ 33818 h 64"/>
                <a:gd name="T56" fmla="*/ 54610 w 94"/>
                <a:gd name="T57" fmla="*/ 33818 h 64"/>
                <a:gd name="T58" fmla="*/ 53246 w 94"/>
                <a:gd name="T59" fmla="*/ 33818 h 64"/>
                <a:gd name="T60" fmla="*/ 52584 w 94"/>
                <a:gd name="T61" fmla="*/ 32204 h 64"/>
                <a:gd name="T62" fmla="*/ 51902 w 94"/>
                <a:gd name="T63" fmla="*/ 31634 h 64"/>
                <a:gd name="T64" fmla="*/ 50431 w 94"/>
                <a:gd name="T65" fmla="*/ 32204 h 64"/>
                <a:gd name="T66" fmla="*/ 49061 w 94"/>
                <a:gd name="T67" fmla="*/ 32204 h 64"/>
                <a:gd name="T68" fmla="*/ 47723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2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19208 h 55"/>
                <a:gd name="T2" fmla="*/ 2028 w 111"/>
                <a:gd name="T3" fmla="*/ 0 h 55"/>
                <a:gd name="T4" fmla="*/ 50104 w 111"/>
                <a:gd name="T5" fmla="*/ 1735 h 55"/>
                <a:gd name="T6" fmla="*/ 51449 w 111"/>
                <a:gd name="T7" fmla="*/ 3348 h 55"/>
                <a:gd name="T8" fmla="*/ 52820 w 111"/>
                <a:gd name="T9" fmla="*/ 3348 h 55"/>
                <a:gd name="T10" fmla="*/ 54294 w 111"/>
                <a:gd name="T11" fmla="*/ 2777 h 55"/>
                <a:gd name="T12" fmla="*/ 54982 w 111"/>
                <a:gd name="T13" fmla="*/ 3348 h 55"/>
                <a:gd name="T14" fmla="*/ 55665 w 111"/>
                <a:gd name="T15" fmla="*/ 5082 h 55"/>
                <a:gd name="T16" fmla="*/ 57010 w 111"/>
                <a:gd name="T17" fmla="*/ 5082 h 55"/>
                <a:gd name="T18" fmla="*/ 57698 w 111"/>
                <a:gd name="T19" fmla="*/ 5082 h 55"/>
                <a:gd name="T20" fmla="*/ 59044 w 111"/>
                <a:gd name="T21" fmla="*/ 3942 h 55"/>
                <a:gd name="T22" fmla="*/ 60518 w 111"/>
                <a:gd name="T23" fmla="*/ 3942 h 55"/>
                <a:gd name="T24" fmla="*/ 61889 w 111"/>
                <a:gd name="T25" fmla="*/ 4512 h 55"/>
                <a:gd name="T26" fmla="*/ 65396 w 111"/>
                <a:gd name="T27" fmla="*/ 6247 h 55"/>
                <a:gd name="T28" fmla="*/ 67429 w 111"/>
                <a:gd name="T29" fmla="*/ 7290 h 55"/>
                <a:gd name="T30" fmla="*/ 67429 w 111"/>
                <a:gd name="T31" fmla="*/ 8454 h 55"/>
                <a:gd name="T32" fmla="*/ 68801 w 111"/>
                <a:gd name="T33" fmla="*/ 9024 h 55"/>
                <a:gd name="T34" fmla="*/ 68801 w 111"/>
                <a:gd name="T35" fmla="*/ 9594 h 55"/>
                <a:gd name="T36" fmla="*/ 68112 w 111"/>
                <a:gd name="T37" fmla="*/ 10754 h 55"/>
                <a:gd name="T38" fmla="*/ 68801 w 111"/>
                <a:gd name="T39" fmla="*/ 11802 h 55"/>
                <a:gd name="T40" fmla="*/ 69591 w 111"/>
                <a:gd name="T41" fmla="*/ 13532 h 55"/>
                <a:gd name="T42" fmla="*/ 70274 w 111"/>
                <a:gd name="T43" fmla="*/ 14102 h 55"/>
                <a:gd name="T44" fmla="*/ 70274 w 111"/>
                <a:gd name="T45" fmla="*/ 14696 h 55"/>
                <a:gd name="T46" fmla="*/ 70274 w 111"/>
                <a:gd name="T47" fmla="*/ 15744 h 55"/>
                <a:gd name="T48" fmla="*/ 71620 w 111"/>
                <a:gd name="T49" fmla="*/ 16314 h 55"/>
                <a:gd name="T50" fmla="*/ 72308 w 111"/>
                <a:gd name="T51" fmla="*/ 16884 h 55"/>
                <a:gd name="T52" fmla="*/ 71620 w 111"/>
                <a:gd name="T53" fmla="*/ 18044 h 55"/>
                <a:gd name="T54" fmla="*/ 71620 w 111"/>
                <a:gd name="T55" fmla="*/ 19208 h 55"/>
                <a:gd name="T56" fmla="*/ 72991 w 111"/>
                <a:gd name="T57" fmla="*/ 19778 h 55"/>
                <a:gd name="T58" fmla="*/ 72991 w 111"/>
                <a:gd name="T59" fmla="*/ 20821 h 55"/>
                <a:gd name="T60" fmla="*/ 72308 w 111"/>
                <a:gd name="T61" fmla="*/ 21391 h 55"/>
                <a:gd name="T62" fmla="*/ 72991 w 111"/>
                <a:gd name="T63" fmla="*/ 21986 h 55"/>
                <a:gd name="T64" fmla="*/ 73679 w 111"/>
                <a:gd name="T65" fmla="*/ 23150 h 55"/>
                <a:gd name="T66" fmla="*/ 72991 w 111"/>
                <a:gd name="T67" fmla="*/ 23720 h 55"/>
                <a:gd name="T68" fmla="*/ 73679 w 111"/>
                <a:gd name="T69" fmla="*/ 24763 h 55"/>
                <a:gd name="T70" fmla="*/ 73679 w 111"/>
                <a:gd name="T71" fmla="*/ 25333 h 55"/>
                <a:gd name="T72" fmla="*/ 74336 w 111"/>
                <a:gd name="T73" fmla="*/ 25903 h 55"/>
                <a:gd name="T74" fmla="*/ 75153 w 111"/>
                <a:gd name="T75" fmla="*/ 27068 h 55"/>
                <a:gd name="T76" fmla="*/ 75841 w 111"/>
                <a:gd name="T77" fmla="*/ 28233 h 55"/>
                <a:gd name="T78" fmla="*/ 77186 w 111"/>
                <a:gd name="T79" fmla="*/ 29275 h 55"/>
                <a:gd name="T80" fmla="*/ 77186 w 111"/>
                <a:gd name="T81" fmla="*/ 29845 h 55"/>
                <a:gd name="T82" fmla="*/ 77186 w 111"/>
                <a:gd name="T83" fmla="*/ 30440 h 55"/>
                <a:gd name="T84" fmla="*/ 77186 w 111"/>
                <a:gd name="T85" fmla="*/ 31010 h 55"/>
                <a:gd name="T86" fmla="*/ 17326 w 111"/>
                <a:gd name="T87" fmla="*/ 29845 h 55"/>
                <a:gd name="T88" fmla="*/ 18142 w 111"/>
                <a:gd name="T89" fmla="*/ 20251 h 55"/>
                <a:gd name="T90" fmla="*/ 0 w 111"/>
                <a:gd name="T91" fmla="*/ 19208 h 55"/>
                <a:gd name="T92" fmla="*/ 0 w 111"/>
                <a:gd name="T93" fmla="*/ 19208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3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4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9710 w 116"/>
                <a:gd name="T1" fmla="*/ 571 h 60"/>
                <a:gd name="T2" fmla="*/ 0 w 116"/>
                <a:gd name="T3" fmla="*/ 5128 h 60"/>
                <a:gd name="T4" fmla="*/ 27678 w 116"/>
                <a:gd name="T5" fmla="*/ 25042 h 60"/>
                <a:gd name="T6" fmla="*/ 29022 w 116"/>
                <a:gd name="T7" fmla="*/ 25613 h 60"/>
                <a:gd name="T8" fmla="*/ 31176 w 116"/>
                <a:gd name="T9" fmla="*/ 27259 h 60"/>
                <a:gd name="T10" fmla="*/ 33202 w 116"/>
                <a:gd name="T11" fmla="*/ 26780 h 60"/>
                <a:gd name="T12" fmla="*/ 34546 w 116"/>
                <a:gd name="T13" fmla="*/ 27259 h 60"/>
                <a:gd name="T14" fmla="*/ 35361 w 116"/>
                <a:gd name="T15" fmla="*/ 28426 h 60"/>
                <a:gd name="T16" fmla="*/ 38044 w 116"/>
                <a:gd name="T17" fmla="*/ 28997 h 60"/>
                <a:gd name="T18" fmla="*/ 39414 w 116"/>
                <a:gd name="T19" fmla="*/ 29569 h 60"/>
                <a:gd name="T20" fmla="*/ 40886 w 116"/>
                <a:gd name="T21" fmla="*/ 28997 h 60"/>
                <a:gd name="T22" fmla="*/ 42230 w 116"/>
                <a:gd name="T23" fmla="*/ 30164 h 60"/>
                <a:gd name="T24" fmla="*/ 44938 w 116"/>
                <a:gd name="T25" fmla="*/ 30164 h 60"/>
                <a:gd name="T26" fmla="*/ 46410 w 116"/>
                <a:gd name="T27" fmla="*/ 31336 h 60"/>
                <a:gd name="T28" fmla="*/ 47092 w 116"/>
                <a:gd name="T29" fmla="*/ 32386 h 60"/>
                <a:gd name="T30" fmla="*/ 49118 w 116"/>
                <a:gd name="T31" fmla="*/ 31786 h 60"/>
                <a:gd name="T32" fmla="*/ 51960 w 116"/>
                <a:gd name="T33" fmla="*/ 32958 h 60"/>
                <a:gd name="T34" fmla="*/ 53304 w 116"/>
                <a:gd name="T35" fmla="*/ 32386 h 60"/>
                <a:gd name="T36" fmla="*/ 54648 w 116"/>
                <a:gd name="T37" fmla="*/ 32386 h 60"/>
                <a:gd name="T38" fmla="*/ 54648 w 116"/>
                <a:gd name="T39" fmla="*/ 34125 h 60"/>
                <a:gd name="T40" fmla="*/ 55330 w 116"/>
                <a:gd name="T41" fmla="*/ 32958 h 60"/>
                <a:gd name="T42" fmla="*/ 56802 w 116"/>
                <a:gd name="T43" fmla="*/ 31786 h 60"/>
                <a:gd name="T44" fmla="*/ 57489 w 116"/>
                <a:gd name="T45" fmla="*/ 32386 h 60"/>
                <a:gd name="T46" fmla="*/ 58828 w 116"/>
                <a:gd name="T47" fmla="*/ 32958 h 60"/>
                <a:gd name="T48" fmla="*/ 60198 w 116"/>
                <a:gd name="T49" fmla="*/ 32386 h 60"/>
                <a:gd name="T50" fmla="*/ 60198 w 116"/>
                <a:gd name="T51" fmla="*/ 32958 h 60"/>
                <a:gd name="T52" fmla="*/ 62352 w 116"/>
                <a:gd name="T53" fmla="*/ 34125 h 60"/>
                <a:gd name="T54" fmla="*/ 64378 w 116"/>
                <a:gd name="T55" fmla="*/ 32958 h 60"/>
                <a:gd name="T56" fmla="*/ 68563 w 116"/>
                <a:gd name="T57" fmla="*/ 31786 h 60"/>
                <a:gd name="T58" fmla="*/ 69907 w 116"/>
                <a:gd name="T59" fmla="*/ 31786 h 60"/>
                <a:gd name="T60" fmla="*/ 73406 w 116"/>
                <a:gd name="T61" fmla="*/ 31786 h 60"/>
                <a:gd name="T62" fmla="*/ 78273 w 116"/>
                <a:gd name="T63" fmla="*/ 33529 h 60"/>
                <a:gd name="T64" fmla="*/ 79612 w 116"/>
                <a:gd name="T65" fmla="*/ 34125 h 60"/>
                <a:gd name="T66" fmla="*/ 80299 w 116"/>
                <a:gd name="T67" fmla="*/ 17575 h 60"/>
                <a:gd name="T68" fmla="*/ 78955 w 116"/>
                <a:gd name="T69" fmla="*/ 1738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5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6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51801 w 90"/>
                <a:gd name="T1" fmla="*/ 38853 h 78"/>
                <a:gd name="T2" fmla="*/ 52614 w 90"/>
                <a:gd name="T3" fmla="*/ 40017 h 78"/>
                <a:gd name="T4" fmla="*/ 52614 w 90"/>
                <a:gd name="T5" fmla="*/ 41746 h 78"/>
                <a:gd name="T6" fmla="*/ 50472 w 90"/>
                <a:gd name="T7" fmla="*/ 43364 h 78"/>
                <a:gd name="T8" fmla="*/ 56611 w 90"/>
                <a:gd name="T9" fmla="*/ 43934 h 78"/>
                <a:gd name="T10" fmla="*/ 56611 w 90"/>
                <a:gd name="T11" fmla="*/ 41746 h 78"/>
                <a:gd name="T12" fmla="*/ 57940 w 90"/>
                <a:gd name="T13" fmla="*/ 38853 h 78"/>
                <a:gd name="T14" fmla="*/ 60086 w 90"/>
                <a:gd name="T15" fmla="*/ 37688 h 78"/>
                <a:gd name="T16" fmla="*/ 60761 w 90"/>
                <a:gd name="T17" fmla="*/ 37688 h 78"/>
                <a:gd name="T18" fmla="*/ 61415 w 90"/>
                <a:gd name="T19" fmla="*/ 34341 h 78"/>
                <a:gd name="T20" fmla="*/ 60761 w 90"/>
                <a:gd name="T21" fmla="*/ 33776 h 78"/>
                <a:gd name="T22" fmla="*/ 60086 w 90"/>
                <a:gd name="T23" fmla="*/ 33182 h 78"/>
                <a:gd name="T24" fmla="*/ 59406 w 90"/>
                <a:gd name="T25" fmla="*/ 33776 h 78"/>
                <a:gd name="T26" fmla="*/ 57290 w 90"/>
                <a:gd name="T27" fmla="*/ 31564 h 78"/>
                <a:gd name="T28" fmla="*/ 57940 w 90"/>
                <a:gd name="T29" fmla="*/ 30405 h 78"/>
                <a:gd name="T30" fmla="*/ 57290 w 90"/>
                <a:gd name="T31" fmla="*/ 29265 h 78"/>
                <a:gd name="T32" fmla="*/ 53943 w 90"/>
                <a:gd name="T33" fmla="*/ 25894 h 78"/>
                <a:gd name="T34" fmla="*/ 50472 w 90"/>
                <a:gd name="T35" fmla="*/ 24159 h 78"/>
                <a:gd name="T36" fmla="*/ 48458 w 90"/>
                <a:gd name="T37" fmla="*/ 21382 h 78"/>
                <a:gd name="T38" fmla="*/ 50472 w 90"/>
                <a:gd name="T39" fmla="*/ 19200 h 78"/>
                <a:gd name="T40" fmla="*/ 50472 w 90"/>
                <a:gd name="T41" fmla="*/ 16876 h 78"/>
                <a:gd name="T42" fmla="*/ 47804 w 90"/>
                <a:gd name="T43" fmla="*/ 15263 h 78"/>
                <a:gd name="T44" fmla="*/ 46475 w 90"/>
                <a:gd name="T45" fmla="*/ 16306 h 78"/>
                <a:gd name="T46" fmla="*/ 44334 w 90"/>
                <a:gd name="T47" fmla="*/ 12365 h 78"/>
                <a:gd name="T48" fmla="*/ 40986 w 90"/>
                <a:gd name="T49" fmla="*/ 10182 h 78"/>
                <a:gd name="T50" fmla="*/ 38190 w 90"/>
                <a:gd name="T51" fmla="*/ 7288 h 78"/>
                <a:gd name="T52" fmla="*/ 37516 w 90"/>
                <a:gd name="T53" fmla="*/ 3347 h 78"/>
                <a:gd name="T54" fmla="*/ 37516 w 90"/>
                <a:gd name="T55" fmla="*/ 2207 h 78"/>
                <a:gd name="T56" fmla="*/ 0 w 90"/>
                <a:gd name="T57" fmla="*/ 1164 h 78"/>
                <a:gd name="T58" fmla="*/ 1334 w 90"/>
                <a:gd name="T59" fmla="*/ 2777 h 78"/>
                <a:gd name="T60" fmla="*/ 3476 w 90"/>
                <a:gd name="T61" fmla="*/ 5081 h 78"/>
                <a:gd name="T62" fmla="*/ 3476 w 90"/>
                <a:gd name="T63" fmla="*/ 6241 h 78"/>
                <a:gd name="T64" fmla="*/ 7472 w 90"/>
                <a:gd name="T65" fmla="*/ 9018 h 78"/>
                <a:gd name="T66" fmla="*/ 6138 w 90"/>
                <a:gd name="T67" fmla="*/ 11225 h 78"/>
                <a:gd name="T68" fmla="*/ 7472 w 90"/>
                <a:gd name="T69" fmla="*/ 12365 h 78"/>
                <a:gd name="T70" fmla="*/ 8801 w 90"/>
                <a:gd name="T71" fmla="*/ 14693 h 78"/>
                <a:gd name="T72" fmla="*/ 10294 w 90"/>
                <a:gd name="T73" fmla="*/ 15263 h 78"/>
                <a:gd name="T74" fmla="*/ 10948 w 90"/>
                <a:gd name="T75" fmla="*/ 4058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7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8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14010 w 99"/>
                <a:gd name="T1" fmla="*/ 27820 h 51"/>
                <a:gd name="T2" fmla="*/ 13321 w 99"/>
                <a:gd name="T3" fmla="*/ 26648 h 51"/>
                <a:gd name="T4" fmla="*/ 15357 w 99"/>
                <a:gd name="T5" fmla="*/ 26648 h 51"/>
                <a:gd name="T6" fmla="*/ 55856 w 99"/>
                <a:gd name="T7" fmla="*/ 23264 h 51"/>
                <a:gd name="T8" fmla="*/ 59399 w 99"/>
                <a:gd name="T9" fmla="*/ 21643 h 51"/>
                <a:gd name="T10" fmla="*/ 62252 w 99"/>
                <a:gd name="T11" fmla="*/ 19905 h 51"/>
                <a:gd name="T12" fmla="*/ 62252 w 99"/>
                <a:gd name="T13" fmla="*/ 18738 h 51"/>
                <a:gd name="T14" fmla="*/ 62915 w 99"/>
                <a:gd name="T15" fmla="*/ 17567 h 51"/>
                <a:gd name="T16" fmla="*/ 69178 w 99"/>
                <a:gd name="T17" fmla="*/ 13041 h 51"/>
                <a:gd name="T18" fmla="*/ 68489 w 99"/>
                <a:gd name="T19" fmla="*/ 12445 h 51"/>
                <a:gd name="T20" fmla="*/ 67831 w 99"/>
                <a:gd name="T21" fmla="*/ 11991 h 51"/>
                <a:gd name="T22" fmla="*/ 66324 w 99"/>
                <a:gd name="T23" fmla="*/ 11395 h 51"/>
                <a:gd name="T24" fmla="*/ 65635 w 99"/>
                <a:gd name="T25" fmla="*/ 11395 h 51"/>
                <a:gd name="T26" fmla="*/ 62915 w 99"/>
                <a:gd name="T27" fmla="*/ 7914 h 51"/>
                <a:gd name="T28" fmla="*/ 62252 w 99"/>
                <a:gd name="T29" fmla="*/ 6865 h 51"/>
                <a:gd name="T30" fmla="*/ 62252 w 99"/>
                <a:gd name="T31" fmla="*/ 4531 h 51"/>
                <a:gd name="T32" fmla="*/ 60746 w 99"/>
                <a:gd name="T33" fmla="*/ 3955 h 51"/>
                <a:gd name="T34" fmla="*/ 58710 w 99"/>
                <a:gd name="T35" fmla="*/ 2334 h 51"/>
                <a:gd name="T36" fmla="*/ 57363 w 99"/>
                <a:gd name="T37" fmla="*/ 2334 h 51"/>
                <a:gd name="T38" fmla="*/ 56540 w 99"/>
                <a:gd name="T39" fmla="*/ 3383 h 51"/>
                <a:gd name="T40" fmla="*/ 54509 w 99"/>
                <a:gd name="T41" fmla="*/ 3383 h 51"/>
                <a:gd name="T42" fmla="*/ 52473 w 99"/>
                <a:gd name="T43" fmla="*/ 3383 h 51"/>
                <a:gd name="T44" fmla="*/ 49615 w 99"/>
                <a:gd name="T45" fmla="*/ 2788 h 51"/>
                <a:gd name="T46" fmla="*/ 46072 w 99"/>
                <a:gd name="T47" fmla="*/ 2334 h 51"/>
                <a:gd name="T48" fmla="*/ 44041 w 99"/>
                <a:gd name="T49" fmla="*/ 0 h 51"/>
                <a:gd name="T50" fmla="*/ 42663 w 99"/>
                <a:gd name="T51" fmla="*/ 571 h 51"/>
                <a:gd name="T52" fmla="*/ 40499 w 99"/>
                <a:gd name="T53" fmla="*/ 0 h 51"/>
                <a:gd name="T54" fmla="*/ 40499 w 99"/>
                <a:gd name="T55" fmla="*/ 1167 h 51"/>
                <a:gd name="T56" fmla="*/ 40499 w 99"/>
                <a:gd name="T57" fmla="*/ 3383 h 51"/>
                <a:gd name="T58" fmla="*/ 38463 w 99"/>
                <a:gd name="T59" fmla="*/ 4531 h 51"/>
                <a:gd name="T60" fmla="*/ 35604 w 99"/>
                <a:gd name="T61" fmla="*/ 4531 h 51"/>
                <a:gd name="T62" fmla="*/ 32221 w 99"/>
                <a:gd name="T63" fmla="*/ 10248 h 51"/>
                <a:gd name="T64" fmla="*/ 29368 w 99"/>
                <a:gd name="T65" fmla="*/ 11991 h 51"/>
                <a:gd name="T66" fmla="*/ 27306 w 99"/>
                <a:gd name="T67" fmla="*/ 10824 h 51"/>
                <a:gd name="T68" fmla="*/ 25825 w 99"/>
                <a:gd name="T69" fmla="*/ 13612 h 51"/>
                <a:gd name="T70" fmla="*/ 24453 w 99"/>
                <a:gd name="T71" fmla="*/ 13612 h 51"/>
                <a:gd name="T72" fmla="*/ 22417 w 99"/>
                <a:gd name="T73" fmla="*/ 13041 h 51"/>
                <a:gd name="T74" fmla="*/ 20936 w 99"/>
                <a:gd name="T75" fmla="*/ 14779 h 51"/>
                <a:gd name="T76" fmla="*/ 18211 w 99"/>
                <a:gd name="T77" fmla="*/ 13612 h 51"/>
                <a:gd name="T78" fmla="*/ 14010 w 99"/>
                <a:gd name="T79" fmla="*/ 14208 h 51"/>
                <a:gd name="T80" fmla="*/ 14010 w 99"/>
                <a:gd name="T81" fmla="*/ 15350 h 51"/>
                <a:gd name="T82" fmla="*/ 12638 w 99"/>
                <a:gd name="T83" fmla="*/ 15350 h 51"/>
                <a:gd name="T84" fmla="*/ 12638 w 99"/>
                <a:gd name="T85" fmla="*/ 15350 h 51"/>
                <a:gd name="T86" fmla="*/ 11815 w 99"/>
                <a:gd name="T87" fmla="*/ 16995 h 51"/>
                <a:gd name="T88" fmla="*/ 11815 w 99"/>
                <a:gd name="T89" fmla="*/ 16995 h 51"/>
                <a:gd name="T90" fmla="*/ 12638 w 99"/>
                <a:gd name="T91" fmla="*/ 18738 h 51"/>
                <a:gd name="T92" fmla="*/ 8432 w 99"/>
                <a:gd name="T93" fmla="*/ 19310 h 51"/>
                <a:gd name="T94" fmla="*/ 9095 w 99"/>
                <a:gd name="T95" fmla="*/ 22693 h 51"/>
                <a:gd name="T96" fmla="*/ 6925 w 99"/>
                <a:gd name="T97" fmla="*/ 22122 h 51"/>
                <a:gd name="T98" fmla="*/ 4201 w 99"/>
                <a:gd name="T99" fmla="*/ 21643 h 51"/>
                <a:gd name="T100" fmla="*/ 2853 w 99"/>
                <a:gd name="T101" fmla="*/ 23860 h 51"/>
                <a:gd name="T102" fmla="*/ 2853 w 99"/>
                <a:gd name="T103" fmla="*/ 23860 h 51"/>
                <a:gd name="T104" fmla="*/ 3542 w 99"/>
                <a:gd name="T105" fmla="*/ 25027 h 51"/>
                <a:gd name="T106" fmla="*/ 2036 w 99"/>
                <a:gd name="T107" fmla="*/ 27820 h 51"/>
                <a:gd name="T108" fmla="*/ 689 w 99"/>
                <a:gd name="T109" fmla="*/ 27820 h 51"/>
                <a:gd name="T110" fmla="*/ 0 w 99"/>
                <a:gd name="T111" fmla="*/ 2898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9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76117 w 111"/>
                <a:gd name="T1" fmla="*/ 0 h 39"/>
                <a:gd name="T2" fmla="*/ 60960 w 111"/>
                <a:gd name="T3" fmla="*/ 1734 h 39"/>
                <a:gd name="T4" fmla="*/ 59625 w 111"/>
                <a:gd name="T5" fmla="*/ 2207 h 39"/>
                <a:gd name="T6" fmla="*/ 21313 w 111"/>
                <a:gd name="T7" fmla="*/ 5081 h 39"/>
                <a:gd name="T8" fmla="*/ 21313 w 111"/>
                <a:gd name="T9" fmla="*/ 4511 h 39"/>
                <a:gd name="T10" fmla="*/ 19169 w 111"/>
                <a:gd name="T11" fmla="*/ 5081 h 39"/>
                <a:gd name="T12" fmla="*/ 19824 w 111"/>
                <a:gd name="T13" fmla="*/ 5671 h 39"/>
                <a:gd name="T14" fmla="*/ 19824 w 111"/>
                <a:gd name="T15" fmla="*/ 6241 h 39"/>
                <a:gd name="T16" fmla="*/ 6156 w 111"/>
                <a:gd name="T17" fmla="*/ 7288 h 39"/>
                <a:gd name="T18" fmla="*/ 5501 w 111"/>
                <a:gd name="T19" fmla="*/ 8448 h 39"/>
                <a:gd name="T20" fmla="*/ 4820 w 111"/>
                <a:gd name="T21" fmla="*/ 10182 h 39"/>
                <a:gd name="T22" fmla="*/ 5501 w 111"/>
                <a:gd name="T23" fmla="*/ 10752 h 39"/>
                <a:gd name="T24" fmla="*/ 4820 w 111"/>
                <a:gd name="T25" fmla="*/ 12365 h 39"/>
                <a:gd name="T26" fmla="*/ 4820 w 111"/>
                <a:gd name="T27" fmla="*/ 12365 h 39"/>
                <a:gd name="T28" fmla="*/ 4820 w 111"/>
                <a:gd name="T29" fmla="*/ 12959 h 39"/>
                <a:gd name="T30" fmla="*/ 4165 w 111"/>
                <a:gd name="T31" fmla="*/ 14099 h 39"/>
                <a:gd name="T32" fmla="*/ 3485 w 111"/>
                <a:gd name="T33" fmla="*/ 14693 h 39"/>
                <a:gd name="T34" fmla="*/ 2671 w 111"/>
                <a:gd name="T35" fmla="*/ 16876 h 39"/>
                <a:gd name="T36" fmla="*/ 1336 w 111"/>
                <a:gd name="T37" fmla="*/ 18040 h 39"/>
                <a:gd name="T38" fmla="*/ 1336 w 111"/>
                <a:gd name="T39" fmla="*/ 19770 h 39"/>
                <a:gd name="T40" fmla="*/ 1336 w 111"/>
                <a:gd name="T41" fmla="*/ 21382 h 39"/>
                <a:gd name="T42" fmla="*/ 1336 w 111"/>
                <a:gd name="T43" fmla="*/ 21382 h 39"/>
                <a:gd name="T44" fmla="*/ 0 w 111"/>
                <a:gd name="T45" fmla="*/ 21977 h 39"/>
                <a:gd name="T46" fmla="*/ 19824 w 111"/>
                <a:gd name="T47" fmla="*/ 20817 h 39"/>
                <a:gd name="T48" fmla="*/ 44621 w 111"/>
                <a:gd name="T49" fmla="*/ 19200 h 39"/>
                <a:gd name="T50" fmla="*/ 53469 w 111"/>
                <a:gd name="T51" fmla="*/ 18040 h 39"/>
                <a:gd name="T52" fmla="*/ 54124 w 111"/>
                <a:gd name="T53" fmla="*/ 15736 h 39"/>
                <a:gd name="T54" fmla="*/ 54804 w 111"/>
                <a:gd name="T55" fmla="*/ 15736 h 39"/>
                <a:gd name="T56" fmla="*/ 54804 w 111"/>
                <a:gd name="T57" fmla="*/ 15736 h 39"/>
                <a:gd name="T58" fmla="*/ 55459 w 111"/>
                <a:gd name="T59" fmla="*/ 15263 h 39"/>
                <a:gd name="T60" fmla="*/ 56273 w 111"/>
                <a:gd name="T61" fmla="*/ 14693 h 39"/>
                <a:gd name="T62" fmla="*/ 55459 w 111"/>
                <a:gd name="T63" fmla="*/ 14099 h 39"/>
                <a:gd name="T64" fmla="*/ 56273 w 111"/>
                <a:gd name="T65" fmla="*/ 13529 h 39"/>
                <a:gd name="T66" fmla="*/ 56954 w 111"/>
                <a:gd name="T67" fmla="*/ 12959 h 39"/>
                <a:gd name="T68" fmla="*/ 58970 w 111"/>
                <a:gd name="T69" fmla="*/ 12365 h 39"/>
                <a:gd name="T70" fmla="*/ 60960 w 111"/>
                <a:gd name="T71" fmla="*/ 11795 h 39"/>
                <a:gd name="T72" fmla="*/ 63104 w 111"/>
                <a:gd name="T73" fmla="*/ 10182 h 39"/>
                <a:gd name="T74" fmla="*/ 63785 w 111"/>
                <a:gd name="T75" fmla="*/ 10182 h 39"/>
                <a:gd name="T76" fmla="*/ 65120 w 111"/>
                <a:gd name="T77" fmla="*/ 9018 h 39"/>
                <a:gd name="T78" fmla="*/ 65801 w 111"/>
                <a:gd name="T79" fmla="*/ 7858 h 39"/>
                <a:gd name="T80" fmla="*/ 65801 w 111"/>
                <a:gd name="T81" fmla="*/ 7858 h 39"/>
                <a:gd name="T82" fmla="*/ 66456 w 111"/>
                <a:gd name="T83" fmla="*/ 7858 h 39"/>
                <a:gd name="T84" fmla="*/ 67137 w 111"/>
                <a:gd name="T85" fmla="*/ 7858 h 39"/>
                <a:gd name="T86" fmla="*/ 67137 w 111"/>
                <a:gd name="T87" fmla="*/ 7288 h 39"/>
                <a:gd name="T88" fmla="*/ 67925 w 111"/>
                <a:gd name="T89" fmla="*/ 6718 h 39"/>
                <a:gd name="T90" fmla="*/ 67925 w 111"/>
                <a:gd name="T91" fmla="*/ 6718 h 39"/>
                <a:gd name="T92" fmla="*/ 68605 w 111"/>
                <a:gd name="T93" fmla="*/ 7288 h 39"/>
                <a:gd name="T94" fmla="*/ 69286 w 111"/>
                <a:gd name="T95" fmla="*/ 6718 h 39"/>
                <a:gd name="T96" fmla="*/ 69286 w 111"/>
                <a:gd name="T97" fmla="*/ 6718 h 39"/>
                <a:gd name="T98" fmla="*/ 70621 w 111"/>
                <a:gd name="T99" fmla="*/ 5671 h 39"/>
                <a:gd name="T100" fmla="*/ 71276 w 111"/>
                <a:gd name="T101" fmla="*/ 5671 h 39"/>
                <a:gd name="T102" fmla="*/ 72612 w 111"/>
                <a:gd name="T103" fmla="*/ 5671 h 39"/>
                <a:gd name="T104" fmla="*/ 74756 w 111"/>
                <a:gd name="T105" fmla="*/ 3347 h 39"/>
                <a:gd name="T106" fmla="*/ 75437 w 111"/>
                <a:gd name="T107" fmla="*/ 2777 h 39"/>
                <a:gd name="T108" fmla="*/ 76117 w 111"/>
                <a:gd name="T109" fmla="*/ 2207 h 39"/>
                <a:gd name="T110" fmla="*/ 76117 w 111"/>
                <a:gd name="T111" fmla="*/ 1734 h 39"/>
                <a:gd name="T112" fmla="*/ 76117 w 111"/>
                <a:gd name="T113" fmla="*/ 570 h 39"/>
                <a:gd name="T114" fmla="*/ 76117 w 111"/>
                <a:gd name="T115" fmla="*/ 0 h 39"/>
                <a:gd name="T116" fmla="*/ 7611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0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1728 h 83"/>
                <a:gd name="T2" fmla="*/ 688 w 52"/>
                <a:gd name="T3" fmla="*/ 2770 h 83"/>
                <a:gd name="T4" fmla="*/ 0 w 52"/>
                <a:gd name="T5" fmla="*/ 30894 h 83"/>
                <a:gd name="T6" fmla="*/ 0 w 52"/>
                <a:gd name="T7" fmla="*/ 31935 h 83"/>
                <a:gd name="T8" fmla="*/ 2028 w 52"/>
                <a:gd name="T9" fmla="*/ 46012 h 83"/>
                <a:gd name="T10" fmla="*/ 2850 w 52"/>
                <a:gd name="T11" fmla="*/ 46012 h 83"/>
                <a:gd name="T12" fmla="*/ 3533 w 52"/>
                <a:gd name="T13" fmla="*/ 45443 h 83"/>
                <a:gd name="T14" fmla="*/ 4878 w 52"/>
                <a:gd name="T15" fmla="*/ 46012 h 83"/>
                <a:gd name="T16" fmla="*/ 5561 w 52"/>
                <a:gd name="T17" fmla="*/ 45443 h 83"/>
                <a:gd name="T18" fmla="*/ 5561 w 52"/>
                <a:gd name="T19" fmla="*/ 43238 h 83"/>
                <a:gd name="T20" fmla="*/ 6223 w 52"/>
                <a:gd name="T21" fmla="*/ 42099 h 83"/>
                <a:gd name="T22" fmla="*/ 6906 w 52"/>
                <a:gd name="T23" fmla="*/ 43238 h 83"/>
                <a:gd name="T24" fmla="*/ 6906 w 52"/>
                <a:gd name="T25" fmla="*/ 43832 h 83"/>
                <a:gd name="T26" fmla="*/ 7594 w 52"/>
                <a:gd name="T27" fmla="*/ 44849 h 83"/>
                <a:gd name="T28" fmla="*/ 9068 w 52"/>
                <a:gd name="T29" fmla="*/ 46577 h 83"/>
                <a:gd name="T30" fmla="*/ 9756 w 52"/>
                <a:gd name="T31" fmla="*/ 46577 h 83"/>
                <a:gd name="T32" fmla="*/ 10413 w 52"/>
                <a:gd name="T33" fmla="*/ 46577 h 83"/>
                <a:gd name="T34" fmla="*/ 11784 w 52"/>
                <a:gd name="T35" fmla="*/ 45443 h 83"/>
                <a:gd name="T36" fmla="*/ 11784 w 52"/>
                <a:gd name="T37" fmla="*/ 45443 h 83"/>
                <a:gd name="T38" fmla="*/ 12446 w 52"/>
                <a:gd name="T39" fmla="*/ 44849 h 83"/>
                <a:gd name="T40" fmla="*/ 12446 w 52"/>
                <a:gd name="T41" fmla="*/ 44849 h 83"/>
                <a:gd name="T42" fmla="*/ 12446 w 52"/>
                <a:gd name="T43" fmla="*/ 44401 h 83"/>
                <a:gd name="T44" fmla="*/ 11784 w 52"/>
                <a:gd name="T45" fmla="*/ 44401 h 83"/>
                <a:gd name="T46" fmla="*/ 11784 w 52"/>
                <a:gd name="T47" fmla="*/ 43832 h 83"/>
                <a:gd name="T48" fmla="*/ 12446 w 52"/>
                <a:gd name="T49" fmla="*/ 43238 h 83"/>
                <a:gd name="T50" fmla="*/ 12446 w 52"/>
                <a:gd name="T51" fmla="*/ 42668 h 83"/>
                <a:gd name="T52" fmla="*/ 11101 w 52"/>
                <a:gd name="T53" fmla="*/ 42099 h 83"/>
                <a:gd name="T54" fmla="*/ 11101 w 52"/>
                <a:gd name="T55" fmla="*/ 42099 h 83"/>
                <a:gd name="T56" fmla="*/ 10413 w 52"/>
                <a:gd name="T57" fmla="*/ 42099 h 83"/>
                <a:gd name="T58" fmla="*/ 9756 w 52"/>
                <a:gd name="T59" fmla="*/ 40940 h 83"/>
                <a:gd name="T60" fmla="*/ 9756 w 52"/>
                <a:gd name="T61" fmla="*/ 40371 h 83"/>
                <a:gd name="T62" fmla="*/ 9756 w 52"/>
                <a:gd name="T63" fmla="*/ 39899 h 83"/>
                <a:gd name="T64" fmla="*/ 9756 w 52"/>
                <a:gd name="T65" fmla="*/ 39899 h 83"/>
                <a:gd name="T66" fmla="*/ 9756 w 52"/>
                <a:gd name="T67" fmla="*/ 39329 h 83"/>
                <a:gd name="T68" fmla="*/ 36148 w 52"/>
                <a:gd name="T69" fmla="*/ 37007 h 83"/>
                <a:gd name="T70" fmla="*/ 36148 w 52"/>
                <a:gd name="T71" fmla="*/ 36438 h 83"/>
                <a:gd name="T72" fmla="*/ 34802 w 52"/>
                <a:gd name="T73" fmla="*/ 35396 h 83"/>
                <a:gd name="T74" fmla="*/ 34802 w 52"/>
                <a:gd name="T75" fmla="*/ 32529 h 83"/>
                <a:gd name="T76" fmla="*/ 33298 w 52"/>
                <a:gd name="T77" fmla="*/ 30894 h 83"/>
                <a:gd name="T78" fmla="*/ 33298 w 52"/>
                <a:gd name="T79" fmla="*/ 29166 h 83"/>
                <a:gd name="T80" fmla="*/ 34114 w 52"/>
                <a:gd name="T81" fmla="*/ 28027 h 83"/>
                <a:gd name="T82" fmla="*/ 34114 w 52"/>
                <a:gd name="T83" fmla="*/ 26416 h 83"/>
                <a:gd name="T84" fmla="*/ 34802 w 52"/>
                <a:gd name="T85" fmla="*/ 25257 h 83"/>
                <a:gd name="T86" fmla="*/ 35460 w 52"/>
                <a:gd name="T87" fmla="*/ 25257 h 83"/>
                <a:gd name="T88" fmla="*/ 34114 w 52"/>
                <a:gd name="T89" fmla="*/ 24688 h 83"/>
                <a:gd name="T90" fmla="*/ 34802 w 52"/>
                <a:gd name="T91" fmla="*/ 23524 h 83"/>
                <a:gd name="T92" fmla="*/ 34114 w 52"/>
                <a:gd name="T93" fmla="*/ 23052 h 83"/>
                <a:gd name="T94" fmla="*/ 33298 w 52"/>
                <a:gd name="T95" fmla="*/ 22483 h 83"/>
                <a:gd name="T96" fmla="*/ 32615 w 52"/>
                <a:gd name="T97" fmla="*/ 21913 h 83"/>
                <a:gd name="T98" fmla="*/ 31953 w 52"/>
                <a:gd name="T99" fmla="*/ 20755 h 83"/>
                <a:gd name="T100" fmla="*/ 31270 w 52"/>
                <a:gd name="T101" fmla="*/ 20185 h 83"/>
                <a:gd name="T102" fmla="*/ 25047 w 52"/>
                <a:gd name="T103" fmla="*/ 0 h 83"/>
                <a:gd name="T104" fmla="*/ 0 w 52"/>
                <a:gd name="T105" fmla="*/ 1728 h 83"/>
                <a:gd name="T106" fmla="*/ 0 w 52"/>
                <a:gd name="T107" fmla="*/ 1728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1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2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1338 w 119"/>
                <a:gd name="T1" fmla="*/ 23264 h 51"/>
                <a:gd name="T2" fmla="*/ 2840 w 119"/>
                <a:gd name="T3" fmla="*/ 22122 h 51"/>
                <a:gd name="T4" fmla="*/ 3496 w 119"/>
                <a:gd name="T5" fmla="*/ 20477 h 51"/>
                <a:gd name="T6" fmla="*/ 9698 w 119"/>
                <a:gd name="T7" fmla="*/ 17567 h 51"/>
                <a:gd name="T8" fmla="*/ 12400 w 119"/>
                <a:gd name="T9" fmla="*/ 15350 h 51"/>
                <a:gd name="T10" fmla="*/ 13876 w 119"/>
                <a:gd name="T11" fmla="*/ 15350 h 51"/>
                <a:gd name="T12" fmla="*/ 14558 w 119"/>
                <a:gd name="T13" fmla="*/ 14208 h 51"/>
                <a:gd name="T14" fmla="*/ 15896 w 119"/>
                <a:gd name="T15" fmla="*/ 14208 h 51"/>
                <a:gd name="T16" fmla="*/ 19392 w 119"/>
                <a:gd name="T17" fmla="*/ 13041 h 51"/>
                <a:gd name="T18" fmla="*/ 22755 w 119"/>
                <a:gd name="T19" fmla="*/ 9652 h 51"/>
                <a:gd name="T20" fmla="*/ 22755 w 119"/>
                <a:gd name="T21" fmla="*/ 7343 h 51"/>
                <a:gd name="T22" fmla="*/ 25594 w 119"/>
                <a:gd name="T23" fmla="*/ 7343 h 51"/>
                <a:gd name="T24" fmla="*/ 28957 w 119"/>
                <a:gd name="T25" fmla="*/ 6865 h 51"/>
                <a:gd name="T26" fmla="*/ 77988 w 119"/>
                <a:gd name="T27" fmla="*/ 571 h 51"/>
                <a:gd name="T28" fmla="*/ 78669 w 119"/>
                <a:gd name="T29" fmla="*/ 1167 h 51"/>
                <a:gd name="T30" fmla="*/ 80141 w 119"/>
                <a:gd name="T31" fmla="*/ 2788 h 51"/>
                <a:gd name="T32" fmla="*/ 80141 w 119"/>
                <a:gd name="T33" fmla="*/ 3383 h 51"/>
                <a:gd name="T34" fmla="*/ 78669 w 119"/>
                <a:gd name="T35" fmla="*/ 2788 h 51"/>
                <a:gd name="T36" fmla="*/ 77988 w 119"/>
                <a:gd name="T37" fmla="*/ 3383 h 51"/>
                <a:gd name="T38" fmla="*/ 75281 w 119"/>
                <a:gd name="T39" fmla="*/ 4531 h 51"/>
                <a:gd name="T40" fmla="*/ 72472 w 119"/>
                <a:gd name="T41" fmla="*/ 6293 h 51"/>
                <a:gd name="T42" fmla="*/ 73128 w 119"/>
                <a:gd name="T43" fmla="*/ 6865 h 51"/>
                <a:gd name="T44" fmla="*/ 77306 w 119"/>
                <a:gd name="T45" fmla="*/ 5126 h 51"/>
                <a:gd name="T46" fmla="*/ 78669 w 119"/>
                <a:gd name="T47" fmla="*/ 6293 h 51"/>
                <a:gd name="T48" fmla="*/ 79331 w 119"/>
                <a:gd name="T49" fmla="*/ 6293 h 51"/>
                <a:gd name="T50" fmla="*/ 81484 w 119"/>
                <a:gd name="T51" fmla="*/ 5126 h 51"/>
                <a:gd name="T52" fmla="*/ 82165 w 119"/>
                <a:gd name="T53" fmla="*/ 7914 h 51"/>
                <a:gd name="T54" fmla="*/ 80828 w 119"/>
                <a:gd name="T55" fmla="*/ 9652 h 51"/>
                <a:gd name="T56" fmla="*/ 78669 w 119"/>
                <a:gd name="T57" fmla="*/ 10824 h 51"/>
                <a:gd name="T58" fmla="*/ 75963 w 119"/>
                <a:gd name="T59" fmla="*/ 11395 h 51"/>
                <a:gd name="T60" fmla="*/ 75281 w 119"/>
                <a:gd name="T61" fmla="*/ 10824 h 51"/>
                <a:gd name="T62" fmla="*/ 74625 w 119"/>
                <a:gd name="T63" fmla="*/ 10248 h 51"/>
                <a:gd name="T64" fmla="*/ 74625 w 119"/>
                <a:gd name="T65" fmla="*/ 11991 h 51"/>
                <a:gd name="T66" fmla="*/ 75281 w 119"/>
                <a:gd name="T67" fmla="*/ 12445 h 51"/>
                <a:gd name="T68" fmla="*/ 75963 w 119"/>
                <a:gd name="T69" fmla="*/ 13612 h 51"/>
                <a:gd name="T70" fmla="*/ 72472 w 119"/>
                <a:gd name="T71" fmla="*/ 15350 h 51"/>
                <a:gd name="T72" fmla="*/ 72472 w 119"/>
                <a:gd name="T73" fmla="*/ 16517 h 51"/>
                <a:gd name="T74" fmla="*/ 77306 w 119"/>
                <a:gd name="T75" fmla="*/ 15350 h 51"/>
                <a:gd name="T76" fmla="*/ 78669 w 119"/>
                <a:gd name="T77" fmla="*/ 15350 h 51"/>
                <a:gd name="T78" fmla="*/ 75281 w 119"/>
                <a:gd name="T79" fmla="*/ 18162 h 51"/>
                <a:gd name="T80" fmla="*/ 71129 w 119"/>
                <a:gd name="T81" fmla="*/ 20477 h 51"/>
                <a:gd name="T82" fmla="*/ 70447 w 119"/>
                <a:gd name="T83" fmla="*/ 21072 h 51"/>
                <a:gd name="T84" fmla="*/ 66270 w 119"/>
                <a:gd name="T85" fmla="*/ 25027 h 51"/>
                <a:gd name="T86" fmla="*/ 64245 w 119"/>
                <a:gd name="T87" fmla="*/ 28391 h 51"/>
                <a:gd name="T88" fmla="*/ 47693 w 119"/>
                <a:gd name="T89" fmla="*/ 22122 h 51"/>
                <a:gd name="T90" fmla="*/ 34473 w 119"/>
                <a:gd name="T91" fmla="*/ 20477 h 51"/>
                <a:gd name="T92" fmla="*/ 33817 w 119"/>
                <a:gd name="T93" fmla="*/ 20477 h 51"/>
                <a:gd name="T94" fmla="*/ 20730 w 119"/>
                <a:gd name="T95" fmla="*/ 21072 h 51"/>
                <a:gd name="T96" fmla="*/ 17921 w 119"/>
                <a:gd name="T97" fmla="*/ 22693 h 51"/>
                <a:gd name="T98" fmla="*/ 0 w 119"/>
                <a:gd name="T99" fmla="*/ 256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3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13926 w 61"/>
                <a:gd name="T1" fmla="*/ 0 h 60"/>
                <a:gd name="T2" fmla="*/ 13926 w 61"/>
                <a:gd name="T3" fmla="*/ 1738 h 60"/>
                <a:gd name="T4" fmla="*/ 14588 w 61"/>
                <a:gd name="T5" fmla="*/ 2788 h 60"/>
                <a:gd name="T6" fmla="*/ 13110 w 61"/>
                <a:gd name="T7" fmla="*/ 7345 h 60"/>
                <a:gd name="T8" fmla="*/ 13110 w 61"/>
                <a:gd name="T9" fmla="*/ 8487 h 60"/>
                <a:gd name="T10" fmla="*/ 12428 w 61"/>
                <a:gd name="T11" fmla="*/ 10826 h 60"/>
                <a:gd name="T12" fmla="*/ 10401 w 61"/>
                <a:gd name="T13" fmla="*/ 12472 h 60"/>
                <a:gd name="T14" fmla="*/ 9056 w 61"/>
                <a:gd name="T15" fmla="*/ 13043 h 60"/>
                <a:gd name="T16" fmla="*/ 7558 w 61"/>
                <a:gd name="T17" fmla="*/ 13615 h 60"/>
                <a:gd name="T18" fmla="*/ 6896 w 61"/>
                <a:gd name="T19" fmla="*/ 14787 h 60"/>
                <a:gd name="T20" fmla="*/ 6214 w 61"/>
                <a:gd name="T21" fmla="*/ 17121 h 60"/>
                <a:gd name="T22" fmla="*/ 4187 w 61"/>
                <a:gd name="T23" fmla="*/ 17121 h 60"/>
                <a:gd name="T24" fmla="*/ 2843 w 61"/>
                <a:gd name="T25" fmla="*/ 19338 h 60"/>
                <a:gd name="T26" fmla="*/ 2843 w 61"/>
                <a:gd name="T27" fmla="*/ 21653 h 60"/>
                <a:gd name="T28" fmla="*/ 134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27 w 61"/>
                <a:gd name="T35" fmla="*/ 28997 h 60"/>
                <a:gd name="T36" fmla="*/ 4187 w 61"/>
                <a:gd name="T37" fmla="*/ 30741 h 60"/>
                <a:gd name="T38" fmla="*/ 5531 w 61"/>
                <a:gd name="T39" fmla="*/ 30741 h 60"/>
                <a:gd name="T40" fmla="*/ 5531 w 61"/>
                <a:gd name="T41" fmla="*/ 31336 h 60"/>
                <a:gd name="T42" fmla="*/ 6896 w 61"/>
                <a:gd name="T43" fmla="*/ 31336 h 60"/>
                <a:gd name="T44" fmla="*/ 6896 w 61"/>
                <a:gd name="T45" fmla="*/ 32386 h 60"/>
                <a:gd name="T46" fmla="*/ 10401 w 61"/>
                <a:gd name="T47" fmla="*/ 34125 h 60"/>
                <a:gd name="T48" fmla="*/ 12428 w 61"/>
                <a:gd name="T49" fmla="*/ 33529 h 60"/>
                <a:gd name="T50" fmla="*/ 13110 w 61"/>
                <a:gd name="T51" fmla="*/ 32386 h 60"/>
                <a:gd name="T52" fmla="*/ 14588 w 61"/>
                <a:gd name="T53" fmla="*/ 33529 h 60"/>
                <a:gd name="T54" fmla="*/ 17297 w 61"/>
                <a:gd name="T55" fmla="*/ 32386 h 60"/>
                <a:gd name="T56" fmla="*/ 17954 w 61"/>
                <a:gd name="T57" fmla="*/ 31336 h 60"/>
                <a:gd name="T58" fmla="*/ 20802 w 61"/>
                <a:gd name="T59" fmla="*/ 30164 h 60"/>
                <a:gd name="T60" fmla="*/ 22828 w 61"/>
                <a:gd name="T61" fmla="*/ 28997 h 60"/>
                <a:gd name="T62" fmla="*/ 22828 w 61"/>
                <a:gd name="T63" fmla="*/ 27259 h 60"/>
                <a:gd name="T64" fmla="*/ 26354 w 61"/>
                <a:gd name="T65" fmla="*/ 18171 h 60"/>
                <a:gd name="T66" fmla="*/ 27698 w 61"/>
                <a:gd name="T67" fmla="*/ 18742 h 60"/>
                <a:gd name="T68" fmla="*/ 28380 w 61"/>
                <a:gd name="T69" fmla="*/ 19914 h 60"/>
                <a:gd name="T70" fmla="*/ 30541 w 61"/>
                <a:gd name="T71" fmla="*/ 18171 h 60"/>
                <a:gd name="T72" fmla="*/ 31885 w 61"/>
                <a:gd name="T73" fmla="*/ 15383 h 60"/>
                <a:gd name="T74" fmla="*/ 33912 w 61"/>
                <a:gd name="T75" fmla="*/ 14211 h 60"/>
                <a:gd name="T76" fmla="*/ 35384 w 61"/>
                <a:gd name="T77" fmla="*/ 13043 h 60"/>
                <a:gd name="T78" fmla="*/ 36072 w 61"/>
                <a:gd name="T79" fmla="*/ 11422 h 60"/>
                <a:gd name="T80" fmla="*/ 36072 w 61"/>
                <a:gd name="T81" fmla="*/ 10826 h 60"/>
                <a:gd name="T82" fmla="*/ 36072 w 61"/>
                <a:gd name="T83" fmla="*/ 8487 h 60"/>
                <a:gd name="T84" fmla="*/ 40941 w 61"/>
                <a:gd name="T85" fmla="*/ 10826 h 60"/>
                <a:gd name="T86" fmla="*/ 41598 w 61"/>
                <a:gd name="T87" fmla="*/ 10826 h 60"/>
                <a:gd name="T88" fmla="*/ 40941 w 61"/>
                <a:gd name="T89" fmla="*/ 7345 h 60"/>
                <a:gd name="T90" fmla="*/ 40259 w 61"/>
                <a:gd name="T91" fmla="*/ 6295 h 60"/>
                <a:gd name="T92" fmla="*/ 38781 w 61"/>
                <a:gd name="T93" fmla="*/ 6295 h 60"/>
                <a:gd name="T94" fmla="*/ 35384 w 61"/>
                <a:gd name="T95" fmla="*/ 6866 h 60"/>
                <a:gd name="T96" fmla="*/ 33912 w 61"/>
                <a:gd name="T97" fmla="*/ 7916 h 60"/>
                <a:gd name="T98" fmla="*/ 31885 w 61"/>
                <a:gd name="T99" fmla="*/ 7345 h 60"/>
                <a:gd name="T100" fmla="*/ 31197 w 61"/>
                <a:gd name="T101" fmla="*/ 8487 h 60"/>
                <a:gd name="T102" fmla="*/ 29171 w 61"/>
                <a:gd name="T103" fmla="*/ 9659 h 60"/>
                <a:gd name="T104" fmla="*/ 27015 w 61"/>
                <a:gd name="T105" fmla="*/ 11422 h 60"/>
                <a:gd name="T106" fmla="*/ 24984 w 61"/>
                <a:gd name="T107" fmla="*/ 7345 h 60"/>
                <a:gd name="T108" fmla="*/ 14588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4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1734 h 62"/>
                <a:gd name="T2" fmla="*/ 42183 w 67"/>
                <a:gd name="T3" fmla="*/ 0 h 62"/>
                <a:gd name="T4" fmla="*/ 42183 w 67"/>
                <a:gd name="T5" fmla="*/ 570 h 62"/>
                <a:gd name="T6" fmla="*/ 42873 w 67"/>
                <a:gd name="T7" fmla="*/ 1164 h 62"/>
                <a:gd name="T8" fmla="*/ 43563 w 67"/>
                <a:gd name="T9" fmla="*/ 1734 h 62"/>
                <a:gd name="T10" fmla="*/ 42873 w 67"/>
                <a:gd name="T11" fmla="*/ 2776 h 62"/>
                <a:gd name="T12" fmla="*/ 42183 w 67"/>
                <a:gd name="T13" fmla="*/ 3346 h 62"/>
                <a:gd name="T14" fmla="*/ 40834 w 67"/>
                <a:gd name="T15" fmla="*/ 4506 h 62"/>
                <a:gd name="T16" fmla="*/ 40834 w 67"/>
                <a:gd name="T17" fmla="*/ 5076 h 62"/>
                <a:gd name="T18" fmla="*/ 47090 w 67"/>
                <a:gd name="T19" fmla="*/ 5076 h 62"/>
                <a:gd name="T20" fmla="*/ 47090 w 67"/>
                <a:gd name="T21" fmla="*/ 5076 h 62"/>
                <a:gd name="T22" fmla="*/ 47090 w 67"/>
                <a:gd name="T23" fmla="*/ 5670 h 62"/>
                <a:gd name="T24" fmla="*/ 46426 w 67"/>
                <a:gd name="T25" fmla="*/ 6712 h 62"/>
                <a:gd name="T26" fmla="*/ 45736 w 67"/>
                <a:gd name="T27" fmla="*/ 7282 h 62"/>
                <a:gd name="T28" fmla="*/ 45051 w 67"/>
                <a:gd name="T29" fmla="*/ 9586 h 62"/>
                <a:gd name="T30" fmla="*/ 43563 w 67"/>
                <a:gd name="T31" fmla="*/ 10750 h 62"/>
                <a:gd name="T32" fmla="*/ 43563 w 67"/>
                <a:gd name="T33" fmla="*/ 12363 h 62"/>
                <a:gd name="T34" fmla="*/ 43563 w 67"/>
                <a:gd name="T35" fmla="*/ 14092 h 62"/>
                <a:gd name="T36" fmla="*/ 43563 w 67"/>
                <a:gd name="T37" fmla="*/ 14092 h 62"/>
                <a:gd name="T38" fmla="*/ 42183 w 67"/>
                <a:gd name="T39" fmla="*/ 14686 h 62"/>
                <a:gd name="T40" fmla="*/ 42183 w 67"/>
                <a:gd name="T41" fmla="*/ 15256 h 62"/>
                <a:gd name="T42" fmla="*/ 40144 w 67"/>
                <a:gd name="T43" fmla="*/ 16298 h 62"/>
                <a:gd name="T44" fmla="*/ 40144 w 67"/>
                <a:gd name="T45" fmla="*/ 18032 h 62"/>
                <a:gd name="T46" fmla="*/ 40144 w 67"/>
                <a:gd name="T47" fmla="*/ 19645 h 62"/>
                <a:gd name="T48" fmla="*/ 39320 w 67"/>
                <a:gd name="T49" fmla="*/ 20215 h 62"/>
                <a:gd name="T50" fmla="*/ 37945 w 67"/>
                <a:gd name="T51" fmla="*/ 21379 h 62"/>
                <a:gd name="T52" fmla="*/ 36591 w 67"/>
                <a:gd name="T53" fmla="*/ 22538 h 62"/>
                <a:gd name="T54" fmla="*/ 35901 w 67"/>
                <a:gd name="T55" fmla="*/ 23108 h 62"/>
                <a:gd name="T56" fmla="*/ 35901 w 67"/>
                <a:gd name="T57" fmla="*/ 24155 h 62"/>
                <a:gd name="T58" fmla="*/ 35077 w 67"/>
                <a:gd name="T59" fmla="*/ 25314 h 62"/>
                <a:gd name="T60" fmla="*/ 35077 w 67"/>
                <a:gd name="T61" fmla="*/ 25884 h 62"/>
                <a:gd name="T62" fmla="*/ 34418 w 67"/>
                <a:gd name="T63" fmla="*/ 27618 h 62"/>
                <a:gd name="T64" fmla="*/ 33728 w 67"/>
                <a:gd name="T65" fmla="*/ 28661 h 62"/>
                <a:gd name="T66" fmla="*/ 34418 w 67"/>
                <a:gd name="T67" fmla="*/ 30395 h 62"/>
                <a:gd name="T68" fmla="*/ 35077 w 67"/>
                <a:gd name="T69" fmla="*/ 30965 h 62"/>
                <a:gd name="T70" fmla="*/ 35077 w 67"/>
                <a:gd name="T71" fmla="*/ 32124 h 62"/>
                <a:gd name="T72" fmla="*/ 35077 w 67"/>
                <a:gd name="T73" fmla="*/ 32124 h 62"/>
                <a:gd name="T74" fmla="*/ 35077 w 67"/>
                <a:gd name="T75" fmla="*/ 32694 h 62"/>
                <a:gd name="T76" fmla="*/ 35077 w 67"/>
                <a:gd name="T77" fmla="*/ 32694 h 62"/>
                <a:gd name="T78" fmla="*/ 34418 w 67"/>
                <a:gd name="T79" fmla="*/ 33741 h 62"/>
                <a:gd name="T80" fmla="*/ 35077 w 67"/>
                <a:gd name="T81" fmla="*/ 34331 h 62"/>
                <a:gd name="T82" fmla="*/ 5592 w 67"/>
                <a:gd name="T83" fmla="*/ 34900 h 62"/>
                <a:gd name="T84" fmla="*/ 5592 w 67"/>
                <a:gd name="T85" fmla="*/ 29825 h 62"/>
                <a:gd name="T86" fmla="*/ 4243 w 67"/>
                <a:gd name="T87" fmla="*/ 29231 h 62"/>
                <a:gd name="T88" fmla="*/ 2863 w 67"/>
                <a:gd name="T89" fmla="*/ 29825 h 62"/>
                <a:gd name="T90" fmla="*/ 2863 w 67"/>
                <a:gd name="T91" fmla="*/ 29825 h 62"/>
                <a:gd name="T92" fmla="*/ 1354 w 67"/>
                <a:gd name="T93" fmla="*/ 28661 h 62"/>
                <a:gd name="T94" fmla="*/ 1354 w 67"/>
                <a:gd name="T95" fmla="*/ 12363 h 62"/>
                <a:gd name="T96" fmla="*/ 0 w 67"/>
                <a:gd name="T97" fmla="*/ 1734 h 62"/>
                <a:gd name="T98" fmla="*/ 0 w 67"/>
                <a:gd name="T99" fmla="*/ 1734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5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6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47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7948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37961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2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3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4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5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6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7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8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9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0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1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2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3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4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5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7949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2 w 108"/>
                <a:gd name="T5" fmla="*/ 32262 h 90"/>
                <a:gd name="T6" fmla="*/ 1344 w 108"/>
                <a:gd name="T7" fmla="*/ 28911 h 90"/>
                <a:gd name="T8" fmla="*/ 2026 w 108"/>
                <a:gd name="T9" fmla="*/ 27740 h 90"/>
                <a:gd name="T10" fmla="*/ 3498 w 108"/>
                <a:gd name="T11" fmla="*/ 26574 h 90"/>
                <a:gd name="T12" fmla="*/ 3498 w 108"/>
                <a:gd name="T13" fmla="*/ 25530 h 90"/>
                <a:gd name="T14" fmla="*/ 6894 w 108"/>
                <a:gd name="T15" fmla="*/ 20892 h 90"/>
                <a:gd name="T16" fmla="*/ 11080 w 108"/>
                <a:gd name="T17" fmla="*/ 12990 h 90"/>
                <a:gd name="T18" fmla="*/ 13891 w 108"/>
                <a:gd name="T19" fmla="*/ 7302 h 90"/>
                <a:gd name="T20" fmla="*/ 16605 w 108"/>
                <a:gd name="T21" fmla="*/ 1736 h 90"/>
                <a:gd name="T22" fmla="*/ 16605 w 108"/>
                <a:gd name="T23" fmla="*/ 0 h 90"/>
                <a:gd name="T24" fmla="*/ 18759 w 108"/>
                <a:gd name="T25" fmla="*/ 0 h 90"/>
                <a:gd name="T26" fmla="*/ 20785 w 108"/>
                <a:gd name="T27" fmla="*/ 571 h 90"/>
                <a:gd name="T28" fmla="*/ 21473 w 108"/>
                <a:gd name="T29" fmla="*/ 1166 h 90"/>
                <a:gd name="T30" fmla="*/ 24289 w 108"/>
                <a:gd name="T31" fmla="*/ 2785 h 90"/>
                <a:gd name="T32" fmla="*/ 24289 w 108"/>
                <a:gd name="T33" fmla="*/ 4522 h 90"/>
                <a:gd name="T34" fmla="*/ 24971 w 108"/>
                <a:gd name="T35" fmla="*/ 7897 h 90"/>
                <a:gd name="T36" fmla="*/ 29839 w 108"/>
                <a:gd name="T37" fmla="*/ 9043 h 90"/>
                <a:gd name="T38" fmla="*/ 33209 w 108"/>
                <a:gd name="T39" fmla="*/ 9043 h 90"/>
                <a:gd name="T40" fmla="*/ 37390 w 108"/>
                <a:gd name="T41" fmla="*/ 10209 h 90"/>
                <a:gd name="T42" fmla="*/ 42258 w 108"/>
                <a:gd name="T43" fmla="*/ 10209 h 90"/>
                <a:gd name="T44" fmla="*/ 44941 w 108"/>
                <a:gd name="T45" fmla="*/ 10804 h 90"/>
                <a:gd name="T46" fmla="*/ 47100 w 108"/>
                <a:gd name="T47" fmla="*/ 10209 h 90"/>
                <a:gd name="T48" fmla="*/ 49126 w 108"/>
                <a:gd name="T49" fmla="*/ 10804 h 90"/>
                <a:gd name="T50" fmla="*/ 51286 w 108"/>
                <a:gd name="T51" fmla="*/ 10209 h 90"/>
                <a:gd name="T52" fmla="*/ 52651 w 108"/>
                <a:gd name="T53" fmla="*/ 10804 h 90"/>
                <a:gd name="T54" fmla="*/ 54677 w 108"/>
                <a:gd name="T55" fmla="*/ 10804 h 90"/>
                <a:gd name="T56" fmla="*/ 71938 w 108"/>
                <a:gd name="T57" fmla="*/ 13585 h 90"/>
                <a:gd name="T58" fmla="*/ 72754 w 108"/>
                <a:gd name="T59" fmla="*/ 15321 h 90"/>
                <a:gd name="T60" fmla="*/ 74780 w 108"/>
                <a:gd name="T61" fmla="*/ 15892 h 90"/>
                <a:gd name="T62" fmla="*/ 70599 w 108"/>
                <a:gd name="T63" fmla="*/ 22628 h 90"/>
                <a:gd name="T64" fmla="*/ 69912 w 108"/>
                <a:gd name="T65" fmla="*/ 23794 h 90"/>
                <a:gd name="T66" fmla="*/ 67886 w 108"/>
                <a:gd name="T67" fmla="*/ 24960 h 90"/>
                <a:gd name="T68" fmla="*/ 65044 w 108"/>
                <a:gd name="T69" fmla="*/ 28911 h 90"/>
                <a:gd name="T70" fmla="*/ 67229 w 108"/>
                <a:gd name="T71" fmla="*/ 30052 h 90"/>
                <a:gd name="T72" fmla="*/ 67229 w 108"/>
                <a:gd name="T73" fmla="*/ 31096 h 90"/>
                <a:gd name="T74" fmla="*/ 66413 w 108"/>
                <a:gd name="T75" fmla="*/ 31691 h 90"/>
                <a:gd name="T76" fmla="*/ 65731 w 108"/>
                <a:gd name="T77" fmla="*/ 33998 h 90"/>
                <a:gd name="T78" fmla="*/ 36051 w 108"/>
                <a:gd name="T79" fmla="*/ 45846 h 90"/>
                <a:gd name="T80" fmla="*/ 682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0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1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2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37953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37959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0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7954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690 w 40"/>
                <a:gd name="T1" fmla="*/ 2779 h 72"/>
                <a:gd name="T2" fmla="*/ 2863 w 40"/>
                <a:gd name="T3" fmla="*/ 25384 h 72"/>
                <a:gd name="T4" fmla="*/ 2863 w 40"/>
                <a:gd name="T5" fmla="*/ 25955 h 72"/>
                <a:gd name="T6" fmla="*/ 2863 w 40"/>
                <a:gd name="T7" fmla="*/ 26525 h 72"/>
                <a:gd name="T8" fmla="*/ 2863 w 40"/>
                <a:gd name="T9" fmla="*/ 27685 h 72"/>
                <a:gd name="T10" fmla="*/ 3554 w 40"/>
                <a:gd name="T11" fmla="*/ 29304 h 72"/>
                <a:gd name="T12" fmla="*/ 4244 w 40"/>
                <a:gd name="T13" fmla="*/ 31634 h 72"/>
                <a:gd name="T14" fmla="*/ 2863 w 40"/>
                <a:gd name="T15" fmla="*/ 33369 h 72"/>
                <a:gd name="T16" fmla="*/ 2863 w 40"/>
                <a:gd name="T17" fmla="*/ 33818 h 72"/>
                <a:gd name="T18" fmla="*/ 1380 w 40"/>
                <a:gd name="T19" fmla="*/ 35578 h 72"/>
                <a:gd name="T20" fmla="*/ 0 w 40"/>
                <a:gd name="T21" fmla="*/ 36719 h 72"/>
                <a:gd name="T22" fmla="*/ 0 w 40"/>
                <a:gd name="T23" fmla="*/ 38454 h 72"/>
                <a:gd name="T24" fmla="*/ 0 w 40"/>
                <a:gd name="T25" fmla="*/ 40092 h 72"/>
                <a:gd name="T26" fmla="*/ 0 w 40"/>
                <a:gd name="T27" fmla="*/ 40092 h 72"/>
                <a:gd name="T28" fmla="*/ 0 w 40"/>
                <a:gd name="T29" fmla="*/ 40662 h 72"/>
                <a:gd name="T30" fmla="*/ 0 w 40"/>
                <a:gd name="T31" fmla="*/ 40662 h 72"/>
                <a:gd name="T32" fmla="*/ 690 w 40"/>
                <a:gd name="T33" fmla="*/ 40662 h 72"/>
                <a:gd name="T34" fmla="*/ 1380 w 40"/>
                <a:gd name="T35" fmla="*/ 40662 h 72"/>
                <a:gd name="T36" fmla="*/ 1380 w 40"/>
                <a:gd name="T37" fmla="*/ 40092 h 72"/>
                <a:gd name="T38" fmla="*/ 1380 w 40"/>
                <a:gd name="T39" fmla="*/ 39497 h 72"/>
                <a:gd name="T40" fmla="*/ 3554 w 40"/>
                <a:gd name="T41" fmla="*/ 39497 h 72"/>
                <a:gd name="T42" fmla="*/ 5598 w 40"/>
                <a:gd name="T43" fmla="*/ 38927 h 72"/>
                <a:gd name="T44" fmla="*/ 8461 w 40"/>
                <a:gd name="T45" fmla="*/ 40092 h 72"/>
                <a:gd name="T46" fmla="*/ 8461 w 40"/>
                <a:gd name="T47" fmla="*/ 40092 h 72"/>
                <a:gd name="T48" fmla="*/ 9152 w 40"/>
                <a:gd name="T49" fmla="*/ 40092 h 72"/>
                <a:gd name="T50" fmla="*/ 9842 w 40"/>
                <a:gd name="T51" fmla="*/ 38454 h 72"/>
                <a:gd name="T52" fmla="*/ 11191 w 40"/>
                <a:gd name="T53" fmla="*/ 38454 h 72"/>
                <a:gd name="T54" fmla="*/ 12015 w 40"/>
                <a:gd name="T55" fmla="*/ 38927 h 72"/>
                <a:gd name="T56" fmla="*/ 12705 w 40"/>
                <a:gd name="T57" fmla="*/ 39497 h 72"/>
                <a:gd name="T58" fmla="*/ 13395 w 40"/>
                <a:gd name="T59" fmla="*/ 38927 h 72"/>
                <a:gd name="T60" fmla="*/ 14060 w 40"/>
                <a:gd name="T61" fmla="*/ 36719 h 72"/>
                <a:gd name="T62" fmla="*/ 14744 w 40"/>
                <a:gd name="T63" fmla="*/ 36148 h 72"/>
                <a:gd name="T64" fmla="*/ 15435 w 40"/>
                <a:gd name="T65" fmla="*/ 36148 h 72"/>
                <a:gd name="T66" fmla="*/ 16949 w 40"/>
                <a:gd name="T67" fmla="*/ 37313 h 72"/>
                <a:gd name="T68" fmla="*/ 18988 w 40"/>
                <a:gd name="T69" fmla="*/ 37313 h 72"/>
                <a:gd name="T70" fmla="*/ 19678 w 40"/>
                <a:gd name="T71" fmla="*/ 35578 h 72"/>
                <a:gd name="T72" fmla="*/ 23206 w 40"/>
                <a:gd name="T73" fmla="*/ 31634 h 72"/>
                <a:gd name="T74" fmla="*/ 23206 w 40"/>
                <a:gd name="T75" fmla="*/ 29898 h 72"/>
                <a:gd name="T76" fmla="*/ 23896 w 40"/>
                <a:gd name="T77" fmla="*/ 29898 h 72"/>
                <a:gd name="T78" fmla="*/ 26100 w 40"/>
                <a:gd name="T79" fmla="*/ 29898 h 72"/>
                <a:gd name="T80" fmla="*/ 26759 w 40"/>
                <a:gd name="T81" fmla="*/ 29304 h 72"/>
                <a:gd name="T82" fmla="*/ 28140 w 40"/>
                <a:gd name="T83" fmla="*/ 28850 h 72"/>
                <a:gd name="T84" fmla="*/ 28140 w 40"/>
                <a:gd name="T85" fmla="*/ 28256 h 72"/>
                <a:gd name="T86" fmla="*/ 28140 w 40"/>
                <a:gd name="T87" fmla="*/ 26525 h 72"/>
                <a:gd name="T88" fmla="*/ 28140 w 40"/>
                <a:gd name="T89" fmla="*/ 26525 h 72"/>
                <a:gd name="T90" fmla="*/ 28140 w 40"/>
                <a:gd name="T91" fmla="*/ 25384 h 72"/>
                <a:gd name="T92" fmla="*/ 24586 w 40"/>
                <a:gd name="T93" fmla="*/ 570 h 72"/>
                <a:gd name="T94" fmla="*/ 24586 w 40"/>
                <a:gd name="T95" fmla="*/ 0 h 72"/>
                <a:gd name="T96" fmla="*/ 6288 w 40"/>
                <a:gd name="T97" fmla="*/ 1736 h 72"/>
                <a:gd name="T98" fmla="*/ 5598 w 40"/>
                <a:gd name="T99" fmla="*/ 2306 h 72"/>
                <a:gd name="T100" fmla="*/ 4244 w 40"/>
                <a:gd name="T101" fmla="*/ 2779 h 72"/>
                <a:gd name="T102" fmla="*/ 3554 w 40"/>
                <a:gd name="T103" fmla="*/ 3349 h 72"/>
                <a:gd name="T104" fmla="*/ 2045 w 40"/>
                <a:gd name="T105" fmla="*/ 3349 h 72"/>
                <a:gd name="T106" fmla="*/ 690 w 40"/>
                <a:gd name="T107" fmla="*/ 2779 h 72"/>
                <a:gd name="T108" fmla="*/ 690 w 40"/>
                <a:gd name="T109" fmla="*/ 2779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5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12974 w 79"/>
                <a:gd name="T1" fmla="*/ 27820 h 51"/>
                <a:gd name="T2" fmla="*/ 37582 w 79"/>
                <a:gd name="T3" fmla="*/ 23860 h 51"/>
                <a:gd name="T4" fmla="*/ 45217 w 79"/>
                <a:gd name="T5" fmla="*/ 22693 h 51"/>
                <a:gd name="T6" fmla="*/ 45872 w 79"/>
                <a:gd name="T7" fmla="*/ 22693 h 51"/>
                <a:gd name="T8" fmla="*/ 45872 w 79"/>
                <a:gd name="T9" fmla="*/ 22122 h 51"/>
                <a:gd name="T10" fmla="*/ 45872 w 79"/>
                <a:gd name="T11" fmla="*/ 21643 h 51"/>
                <a:gd name="T12" fmla="*/ 46552 w 79"/>
                <a:gd name="T13" fmla="*/ 21072 h 51"/>
                <a:gd name="T14" fmla="*/ 47887 w 79"/>
                <a:gd name="T15" fmla="*/ 21072 h 51"/>
                <a:gd name="T16" fmla="*/ 48536 w 79"/>
                <a:gd name="T17" fmla="*/ 21072 h 51"/>
                <a:gd name="T18" fmla="*/ 50551 w 79"/>
                <a:gd name="T19" fmla="*/ 19905 h 51"/>
                <a:gd name="T20" fmla="*/ 50551 w 79"/>
                <a:gd name="T21" fmla="*/ 18738 h 51"/>
                <a:gd name="T22" fmla="*/ 52699 w 79"/>
                <a:gd name="T23" fmla="*/ 17567 h 51"/>
                <a:gd name="T24" fmla="*/ 54029 w 79"/>
                <a:gd name="T25" fmla="*/ 16995 h 51"/>
                <a:gd name="T26" fmla="*/ 54029 w 79"/>
                <a:gd name="T27" fmla="*/ 16517 h 51"/>
                <a:gd name="T28" fmla="*/ 52699 w 79"/>
                <a:gd name="T29" fmla="*/ 15946 h 51"/>
                <a:gd name="T30" fmla="*/ 52019 w 79"/>
                <a:gd name="T31" fmla="*/ 15350 h 51"/>
                <a:gd name="T32" fmla="*/ 51364 w 79"/>
                <a:gd name="T33" fmla="*/ 15350 h 51"/>
                <a:gd name="T34" fmla="*/ 51364 w 79"/>
                <a:gd name="T35" fmla="*/ 14779 h 51"/>
                <a:gd name="T36" fmla="*/ 49871 w 79"/>
                <a:gd name="T37" fmla="*/ 14779 h 51"/>
                <a:gd name="T38" fmla="*/ 49871 w 79"/>
                <a:gd name="T39" fmla="*/ 13612 h 51"/>
                <a:gd name="T40" fmla="*/ 48536 w 79"/>
                <a:gd name="T41" fmla="*/ 13612 h 51"/>
                <a:gd name="T42" fmla="*/ 48536 w 79"/>
                <a:gd name="T43" fmla="*/ 13041 h 51"/>
                <a:gd name="T44" fmla="*/ 48536 w 79"/>
                <a:gd name="T45" fmla="*/ 11395 h 51"/>
                <a:gd name="T46" fmla="*/ 49216 w 79"/>
                <a:gd name="T47" fmla="*/ 11395 h 51"/>
                <a:gd name="T48" fmla="*/ 48536 w 79"/>
                <a:gd name="T49" fmla="*/ 10248 h 51"/>
                <a:gd name="T50" fmla="*/ 47887 w 79"/>
                <a:gd name="T51" fmla="*/ 9652 h 51"/>
                <a:gd name="T52" fmla="*/ 47887 w 79"/>
                <a:gd name="T53" fmla="*/ 9652 h 51"/>
                <a:gd name="T54" fmla="*/ 48536 w 79"/>
                <a:gd name="T55" fmla="*/ 9081 h 51"/>
                <a:gd name="T56" fmla="*/ 49216 w 79"/>
                <a:gd name="T57" fmla="*/ 8486 h 51"/>
                <a:gd name="T58" fmla="*/ 49871 w 79"/>
                <a:gd name="T59" fmla="*/ 6865 h 51"/>
                <a:gd name="T60" fmla="*/ 49871 w 79"/>
                <a:gd name="T61" fmla="*/ 6293 h 51"/>
                <a:gd name="T62" fmla="*/ 50551 w 79"/>
                <a:gd name="T63" fmla="*/ 5698 h 51"/>
                <a:gd name="T64" fmla="*/ 50551 w 79"/>
                <a:gd name="T65" fmla="*/ 5126 h 51"/>
                <a:gd name="T66" fmla="*/ 49871 w 79"/>
                <a:gd name="T67" fmla="*/ 5126 h 51"/>
                <a:gd name="T68" fmla="*/ 47887 w 79"/>
                <a:gd name="T69" fmla="*/ 4531 h 51"/>
                <a:gd name="T70" fmla="*/ 47887 w 79"/>
                <a:gd name="T71" fmla="*/ 4531 h 51"/>
                <a:gd name="T72" fmla="*/ 47207 w 79"/>
                <a:gd name="T73" fmla="*/ 3955 h 51"/>
                <a:gd name="T74" fmla="*/ 47207 w 79"/>
                <a:gd name="T75" fmla="*/ 3383 h 51"/>
                <a:gd name="T76" fmla="*/ 45872 w 79"/>
                <a:gd name="T77" fmla="*/ 1738 h 51"/>
                <a:gd name="T78" fmla="*/ 45217 w 79"/>
                <a:gd name="T79" fmla="*/ 1738 h 51"/>
                <a:gd name="T80" fmla="*/ 45217 w 79"/>
                <a:gd name="T81" fmla="*/ 1167 h 51"/>
                <a:gd name="T82" fmla="*/ 44404 w 79"/>
                <a:gd name="T83" fmla="*/ 1167 h 51"/>
                <a:gd name="T84" fmla="*/ 44404 w 79"/>
                <a:gd name="T85" fmla="*/ 1167 h 51"/>
                <a:gd name="T86" fmla="*/ 44404 w 79"/>
                <a:gd name="T87" fmla="*/ 571 h 51"/>
                <a:gd name="T88" fmla="*/ 43724 w 79"/>
                <a:gd name="T89" fmla="*/ 0 h 51"/>
                <a:gd name="T90" fmla="*/ 6147 w 79"/>
                <a:gd name="T91" fmla="*/ 6293 h 51"/>
                <a:gd name="T92" fmla="*/ 5492 w 79"/>
                <a:gd name="T93" fmla="*/ 3955 h 51"/>
                <a:gd name="T94" fmla="*/ 3477 w 79"/>
                <a:gd name="T95" fmla="*/ 5698 h 51"/>
                <a:gd name="T96" fmla="*/ 3477 w 79"/>
                <a:gd name="T97" fmla="*/ 5698 h 51"/>
                <a:gd name="T98" fmla="*/ 2669 w 79"/>
                <a:gd name="T99" fmla="*/ 5126 h 51"/>
                <a:gd name="T100" fmla="*/ 2669 w 79"/>
                <a:gd name="T101" fmla="*/ 5126 h 51"/>
                <a:gd name="T102" fmla="*/ 2015 w 79"/>
                <a:gd name="T103" fmla="*/ 6293 h 51"/>
                <a:gd name="T104" fmla="*/ 680 w 79"/>
                <a:gd name="T105" fmla="*/ 7343 h 51"/>
                <a:gd name="T106" fmla="*/ 0 w 79"/>
                <a:gd name="T107" fmla="*/ 7914 h 51"/>
                <a:gd name="T108" fmla="*/ 2669 w 79"/>
                <a:gd name="T109" fmla="*/ 20477 h 51"/>
                <a:gd name="T110" fmla="*/ 4158 w 79"/>
                <a:gd name="T111" fmla="*/ 28987 h 51"/>
                <a:gd name="T112" fmla="*/ 12974 w 79"/>
                <a:gd name="T113" fmla="*/ 27820 h 51"/>
                <a:gd name="T114" fmla="*/ 12974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6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28346 w 69"/>
                <a:gd name="T1" fmla="*/ 29762 h 53"/>
                <a:gd name="T2" fmla="*/ 26319 w 69"/>
                <a:gd name="T3" fmla="*/ 29193 h 53"/>
                <a:gd name="T4" fmla="*/ 25662 w 69"/>
                <a:gd name="T5" fmla="*/ 26993 h 53"/>
                <a:gd name="T6" fmla="*/ 22820 w 69"/>
                <a:gd name="T7" fmla="*/ 24690 h 53"/>
                <a:gd name="T8" fmla="*/ 21476 w 69"/>
                <a:gd name="T9" fmla="*/ 21920 h 53"/>
                <a:gd name="T10" fmla="*/ 20111 w 69"/>
                <a:gd name="T11" fmla="*/ 20757 h 53"/>
                <a:gd name="T12" fmla="*/ 17295 w 69"/>
                <a:gd name="T13" fmla="*/ 19146 h 53"/>
                <a:gd name="T14" fmla="*/ 15925 w 69"/>
                <a:gd name="T15" fmla="*/ 17987 h 53"/>
                <a:gd name="T16" fmla="*/ 15268 w 69"/>
                <a:gd name="T17" fmla="*/ 16848 h 53"/>
                <a:gd name="T18" fmla="*/ 10399 w 69"/>
                <a:gd name="T19" fmla="*/ 14078 h 53"/>
                <a:gd name="T20" fmla="*/ 9055 w 69"/>
                <a:gd name="T21" fmla="*/ 12915 h 53"/>
                <a:gd name="T22" fmla="*/ 6895 w 69"/>
                <a:gd name="T23" fmla="*/ 10617 h 53"/>
                <a:gd name="T24" fmla="*/ 5525 w 69"/>
                <a:gd name="T25" fmla="*/ 9006 h 53"/>
                <a:gd name="T26" fmla="*/ 682 w 69"/>
                <a:gd name="T27" fmla="*/ 7842 h 53"/>
                <a:gd name="T28" fmla="*/ 682 w 69"/>
                <a:gd name="T29" fmla="*/ 5661 h 53"/>
                <a:gd name="T30" fmla="*/ 2027 w 69"/>
                <a:gd name="T31" fmla="*/ 4503 h 53"/>
                <a:gd name="T32" fmla="*/ 2027 w 69"/>
                <a:gd name="T33" fmla="*/ 3933 h 53"/>
                <a:gd name="T34" fmla="*/ 5525 w 69"/>
                <a:gd name="T35" fmla="*/ 2775 h 53"/>
                <a:gd name="T36" fmla="*/ 8368 w 69"/>
                <a:gd name="T37" fmla="*/ 1728 h 53"/>
                <a:gd name="T38" fmla="*/ 9055 w 69"/>
                <a:gd name="T39" fmla="*/ 1163 h 53"/>
                <a:gd name="T40" fmla="*/ 21476 w 69"/>
                <a:gd name="T41" fmla="*/ 570 h 53"/>
                <a:gd name="T42" fmla="*/ 21476 w 69"/>
                <a:gd name="T43" fmla="*/ 1163 h 53"/>
                <a:gd name="T44" fmla="*/ 24293 w 69"/>
                <a:gd name="T45" fmla="*/ 2181 h 53"/>
                <a:gd name="T46" fmla="*/ 35374 w 69"/>
                <a:gd name="T47" fmla="*/ 2181 h 53"/>
                <a:gd name="T48" fmla="*/ 47144 w 69"/>
                <a:gd name="T49" fmla="*/ 9575 h 53"/>
                <a:gd name="T50" fmla="*/ 45774 w 69"/>
                <a:gd name="T51" fmla="*/ 10617 h 53"/>
                <a:gd name="T52" fmla="*/ 43614 w 69"/>
                <a:gd name="T53" fmla="*/ 13508 h 53"/>
                <a:gd name="T54" fmla="*/ 42931 w 69"/>
                <a:gd name="T55" fmla="*/ 15689 h 53"/>
                <a:gd name="T56" fmla="*/ 42931 w 69"/>
                <a:gd name="T57" fmla="*/ 16848 h 53"/>
                <a:gd name="T58" fmla="*/ 41587 w 69"/>
                <a:gd name="T59" fmla="*/ 17417 h 53"/>
                <a:gd name="T60" fmla="*/ 40931 w 69"/>
                <a:gd name="T61" fmla="*/ 18576 h 53"/>
                <a:gd name="T62" fmla="*/ 39427 w 69"/>
                <a:gd name="T63" fmla="*/ 19623 h 53"/>
                <a:gd name="T64" fmla="*/ 36719 w 69"/>
                <a:gd name="T65" fmla="*/ 21920 h 53"/>
                <a:gd name="T66" fmla="*/ 34718 w 69"/>
                <a:gd name="T67" fmla="*/ 23079 h 53"/>
                <a:gd name="T68" fmla="*/ 33902 w 69"/>
                <a:gd name="T69" fmla="*/ 24101 h 53"/>
                <a:gd name="T70" fmla="*/ 31875 w 69"/>
                <a:gd name="T71" fmla="*/ 24690 h 53"/>
                <a:gd name="T72" fmla="*/ 31875 w 69"/>
                <a:gd name="T73" fmla="*/ 25260 h 53"/>
                <a:gd name="T74" fmla="*/ 31193 w 69"/>
                <a:gd name="T75" fmla="*/ 26423 h 53"/>
                <a:gd name="T76" fmla="*/ 29849 w 69"/>
                <a:gd name="T77" fmla="*/ 26993 h 53"/>
                <a:gd name="T78" fmla="*/ 29849 w 69"/>
                <a:gd name="T79" fmla="*/ 26993 h 53"/>
                <a:gd name="T80" fmla="*/ 29849 w 69"/>
                <a:gd name="T81" fmla="*/ 27557 h 53"/>
                <a:gd name="T82" fmla="*/ 30506 w 69"/>
                <a:gd name="T83" fmla="*/ 28034 h 53"/>
                <a:gd name="T84" fmla="*/ 29033 w 69"/>
                <a:gd name="T85" fmla="*/ 28604 h 53"/>
                <a:gd name="T86" fmla="*/ 28346 w 69"/>
                <a:gd name="T87" fmla="*/ 29193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7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6289 w 73"/>
                <a:gd name="T1" fmla="*/ 23297 h 77"/>
                <a:gd name="T2" fmla="*/ 7798 w 73"/>
                <a:gd name="T3" fmla="*/ 25036 h 77"/>
                <a:gd name="T4" fmla="*/ 9153 w 73"/>
                <a:gd name="T5" fmla="*/ 26208 h 77"/>
                <a:gd name="T6" fmla="*/ 9153 w 73"/>
                <a:gd name="T7" fmla="*/ 27829 h 77"/>
                <a:gd name="T8" fmla="*/ 9843 w 73"/>
                <a:gd name="T9" fmla="*/ 28400 h 77"/>
                <a:gd name="T10" fmla="*/ 9153 w 73"/>
                <a:gd name="T11" fmla="*/ 31330 h 77"/>
                <a:gd name="T12" fmla="*/ 8463 w 73"/>
                <a:gd name="T13" fmla="*/ 34123 h 77"/>
                <a:gd name="T14" fmla="*/ 9843 w 73"/>
                <a:gd name="T15" fmla="*/ 38655 h 77"/>
                <a:gd name="T16" fmla="*/ 11198 w 73"/>
                <a:gd name="T17" fmla="*/ 40393 h 77"/>
                <a:gd name="T18" fmla="*/ 12017 w 73"/>
                <a:gd name="T19" fmla="*/ 42039 h 77"/>
                <a:gd name="T20" fmla="*/ 12707 w 73"/>
                <a:gd name="T21" fmla="*/ 43206 h 77"/>
                <a:gd name="T22" fmla="*/ 40855 w 73"/>
                <a:gd name="T23" fmla="*/ 43206 h 77"/>
                <a:gd name="T24" fmla="*/ 42236 w 73"/>
                <a:gd name="T25" fmla="*/ 43777 h 77"/>
                <a:gd name="T26" fmla="*/ 41545 w 73"/>
                <a:gd name="T27" fmla="*/ 40393 h 77"/>
                <a:gd name="T28" fmla="*/ 42236 w 73"/>
                <a:gd name="T29" fmla="*/ 39250 h 77"/>
                <a:gd name="T30" fmla="*/ 45099 w 73"/>
                <a:gd name="T31" fmla="*/ 39250 h 77"/>
                <a:gd name="T32" fmla="*/ 47144 w 73"/>
                <a:gd name="T33" fmla="*/ 39250 h 77"/>
                <a:gd name="T34" fmla="*/ 47144 w 73"/>
                <a:gd name="T35" fmla="*/ 36911 h 77"/>
                <a:gd name="T36" fmla="*/ 47144 w 73"/>
                <a:gd name="T37" fmla="*/ 35290 h 77"/>
                <a:gd name="T38" fmla="*/ 48494 w 73"/>
                <a:gd name="T39" fmla="*/ 30163 h 77"/>
                <a:gd name="T40" fmla="*/ 50008 w 73"/>
                <a:gd name="T41" fmla="*/ 27253 h 77"/>
                <a:gd name="T42" fmla="*/ 51388 w 73"/>
                <a:gd name="T43" fmla="*/ 26779 h 77"/>
                <a:gd name="T44" fmla="*/ 51388 w 73"/>
                <a:gd name="T45" fmla="*/ 26208 h 77"/>
                <a:gd name="T46" fmla="*/ 50698 w 73"/>
                <a:gd name="T47" fmla="*/ 26208 h 77"/>
                <a:gd name="T48" fmla="*/ 48494 w 73"/>
                <a:gd name="T49" fmla="*/ 25607 h 77"/>
                <a:gd name="T50" fmla="*/ 47834 w 73"/>
                <a:gd name="T51" fmla="*/ 23297 h 77"/>
                <a:gd name="T52" fmla="*/ 45099 w 73"/>
                <a:gd name="T53" fmla="*/ 21080 h 77"/>
                <a:gd name="T54" fmla="*/ 43590 w 73"/>
                <a:gd name="T55" fmla="*/ 18170 h 77"/>
                <a:gd name="T56" fmla="*/ 42236 w 73"/>
                <a:gd name="T57" fmla="*/ 17003 h 77"/>
                <a:gd name="T58" fmla="*/ 39341 w 73"/>
                <a:gd name="T59" fmla="*/ 15382 h 77"/>
                <a:gd name="T60" fmla="*/ 37991 w 73"/>
                <a:gd name="T61" fmla="*/ 14210 h 77"/>
                <a:gd name="T62" fmla="*/ 37301 w 73"/>
                <a:gd name="T63" fmla="*/ 13043 h 77"/>
                <a:gd name="T64" fmla="*/ 32393 w 73"/>
                <a:gd name="T65" fmla="*/ 10255 h 77"/>
                <a:gd name="T66" fmla="*/ 31012 w 73"/>
                <a:gd name="T67" fmla="*/ 9083 h 77"/>
                <a:gd name="T68" fmla="*/ 28839 w 73"/>
                <a:gd name="T69" fmla="*/ 6866 h 77"/>
                <a:gd name="T70" fmla="*/ 27458 w 73"/>
                <a:gd name="T71" fmla="*/ 5127 h 77"/>
                <a:gd name="T72" fmla="*/ 22550 w 73"/>
                <a:gd name="T73" fmla="*/ 3960 h 77"/>
                <a:gd name="T74" fmla="*/ 22550 w 73"/>
                <a:gd name="T75" fmla="*/ 1738 h 77"/>
                <a:gd name="T76" fmla="*/ 23904 w 73"/>
                <a:gd name="T77" fmla="*/ 571 h 77"/>
                <a:gd name="T78" fmla="*/ 23904 w 73"/>
                <a:gd name="T79" fmla="*/ 0 h 77"/>
                <a:gd name="T80" fmla="*/ 0 w 73"/>
                <a:gd name="T81" fmla="*/ 2788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58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9885 w 15"/>
                <a:gd name="T1" fmla="*/ 12407 h 24"/>
                <a:gd name="T2" fmla="*/ 9885 w 15"/>
                <a:gd name="T3" fmla="*/ 11359 h 24"/>
                <a:gd name="T4" fmla="*/ 9242 w 15"/>
                <a:gd name="T5" fmla="*/ 10194 h 24"/>
                <a:gd name="T6" fmla="*/ 7934 w 15"/>
                <a:gd name="T7" fmla="*/ 9033 h 24"/>
                <a:gd name="T8" fmla="*/ 6622 w 15"/>
                <a:gd name="T9" fmla="*/ 8463 h 24"/>
                <a:gd name="T10" fmla="*/ 5984 w 15"/>
                <a:gd name="T11" fmla="*/ 7893 h 24"/>
                <a:gd name="T12" fmla="*/ 5984 w 15"/>
                <a:gd name="T13" fmla="*/ 6728 h 24"/>
                <a:gd name="T14" fmla="*/ 4545 w 15"/>
                <a:gd name="T15" fmla="*/ 5109 h 24"/>
                <a:gd name="T16" fmla="*/ 3901 w 15"/>
                <a:gd name="T17" fmla="*/ 4514 h 24"/>
                <a:gd name="T18" fmla="*/ 3258 w 15"/>
                <a:gd name="T19" fmla="*/ 3349 h 24"/>
                <a:gd name="T20" fmla="*/ 2594 w 15"/>
                <a:gd name="T21" fmla="*/ 2779 h 24"/>
                <a:gd name="T22" fmla="*/ 2594 w 15"/>
                <a:gd name="T23" fmla="*/ 2330 h 24"/>
                <a:gd name="T24" fmla="*/ 2594 w 15"/>
                <a:gd name="T25" fmla="*/ 2330 h 24"/>
                <a:gd name="T26" fmla="*/ 2594 w 15"/>
                <a:gd name="T27" fmla="*/ 1736 h 24"/>
                <a:gd name="T28" fmla="*/ 3258 w 15"/>
                <a:gd name="T29" fmla="*/ 0 h 24"/>
                <a:gd name="T30" fmla="*/ 2594 w 15"/>
                <a:gd name="T31" fmla="*/ 0 h 24"/>
                <a:gd name="T32" fmla="*/ 1307 w 15"/>
                <a:gd name="T33" fmla="*/ 0 h 24"/>
                <a:gd name="T34" fmla="*/ 643 w 15"/>
                <a:gd name="T35" fmla="*/ 570 h 24"/>
                <a:gd name="T36" fmla="*/ 643 w 15"/>
                <a:gd name="T37" fmla="*/ 1165 h 24"/>
                <a:gd name="T38" fmla="*/ 643 w 15"/>
                <a:gd name="T39" fmla="*/ 1736 h 24"/>
                <a:gd name="T40" fmla="*/ 0 w 15"/>
                <a:gd name="T41" fmla="*/ 1736 h 24"/>
                <a:gd name="T42" fmla="*/ 4545 w 15"/>
                <a:gd name="T43" fmla="*/ 13548 h 24"/>
                <a:gd name="T44" fmla="*/ 9885 w 15"/>
                <a:gd name="T45" fmla="*/ 12407 h 24"/>
                <a:gd name="T46" fmla="*/ 9885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7907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8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09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0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1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912" name="Freeform 68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7913" name="Group 69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792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2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793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7914" name="Text Box 117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7915" name="Text Box 14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7916" name="Rectangle 15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7" name="Rectangle 15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8" name="Rectangle 15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19" name="Rectangle 15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0" name="Rectangle 15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1" name="Rectangle 15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22" name="Rectangle 15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21442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9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8915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6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7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8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19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0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3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4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5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6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7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8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29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0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1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2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3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4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5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6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37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38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38984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5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6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7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8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9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0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1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2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3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4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5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6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7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98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39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0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1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2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3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4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5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6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7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48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49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38982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3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50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1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2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3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4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5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6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7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8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59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0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1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2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963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896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8974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5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6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7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8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79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0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8981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965" name="Rectangle 99"/>
          <p:cNvSpPr>
            <a:spLocks noChangeArrowheads="1"/>
          </p:cNvSpPr>
          <p:nvPr/>
        </p:nvSpPr>
        <p:spPr bwMode="auto">
          <a:xfrm>
            <a:off x="0" y="242888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0000"/>
                </a:solidFill>
                <a:latin typeface="Verdana" pitchFamily="34" charset="0"/>
              </a:rPr>
              <a:t>Obesity Trends* Among U.S. Adults</a:t>
            </a:r>
            <a:br>
              <a:rPr lang="en-US" altLang="en-US" b="1">
                <a:solidFill>
                  <a:srgbClr val="000000"/>
                </a:solidFill>
                <a:latin typeface="Verdana" pitchFamily="34" charset="0"/>
              </a:rPr>
            </a:br>
            <a:r>
              <a:rPr lang="en-US" altLang="en-US" b="1">
                <a:solidFill>
                  <a:srgbClr val="DE3021"/>
                </a:solidFill>
                <a:latin typeface="Verdana" pitchFamily="34" charset="0"/>
              </a:rPr>
              <a:t>BRFSS, 2002</a:t>
            </a:r>
          </a:p>
        </p:txBody>
      </p:sp>
      <p:sp>
        <p:nvSpPr>
          <p:cNvPr id="38966" name="Text Box 11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8967" name="Rectangle 12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8" name="Rectangle 12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9" name="Rectangle 12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0" name="Rectangle 12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1" name="Rectangle 12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2" name="Rectangle 12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3" name="Rectangle 12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1443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39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0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1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2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3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4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5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6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7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8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49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0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1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2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3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4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5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6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7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8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59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0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61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0008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9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0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1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2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3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4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5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6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7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8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19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0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1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22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62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3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4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5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6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7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8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69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0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1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72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0006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7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73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4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5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6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7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8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79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0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1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2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3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4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5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9986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39987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39998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9999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0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1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2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3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4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005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9988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39989" name="Text Box 8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9990" name="Text Box 11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39991" name="Rectangle 11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2" name="Rectangle 11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3" name="Rectangle 11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4" name="Rectangle 12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5" name="Rectangle 121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6" name="Rectangle 12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7" name="Rectangle 123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18266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3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4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5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6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7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8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69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0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1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2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3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4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5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6" name="Freeform 16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7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8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79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0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2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3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4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0985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103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4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0986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7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8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89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0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1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2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3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4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5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0996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103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3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0997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8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0999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0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1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2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3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4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5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6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7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8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09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010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1011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102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2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1012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41013" name="Text Box 102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1014" name="Text Box 13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1015" name="Rectangle 13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6" name="Rectangle 13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7" name="Rectangle 13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8" name="Rectangle 13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19" name="Rectangle 13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20" name="Rectangle 13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21" name="Rectangle 138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427183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7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8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89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1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2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3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4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5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6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7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8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1999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0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1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2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3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4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5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6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7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08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09" name="Group 109"/>
          <p:cNvGrpSpPr>
            <a:grpSpLocks/>
          </p:cNvGrpSpPr>
          <p:nvPr/>
        </p:nvGrpSpPr>
        <p:grpSpPr bwMode="auto">
          <a:xfrm>
            <a:off x="4903788" y="3009900"/>
            <a:ext cx="1528762" cy="1635125"/>
            <a:chOff x="3475" y="1896"/>
            <a:chExt cx="1083" cy="1030"/>
          </a:xfrm>
        </p:grpSpPr>
        <p:sp>
          <p:nvSpPr>
            <p:cNvPr id="42070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4042 w 61"/>
                <a:gd name="T1" fmla="*/ 0 h 60"/>
                <a:gd name="T2" fmla="*/ 14042 w 61"/>
                <a:gd name="T3" fmla="*/ 1738 h 60"/>
                <a:gd name="T4" fmla="*/ 14732 w 61"/>
                <a:gd name="T5" fmla="*/ 2788 h 60"/>
                <a:gd name="T6" fmla="*/ 13353 w 61"/>
                <a:gd name="T7" fmla="*/ 7345 h 60"/>
                <a:gd name="T8" fmla="*/ 13353 w 61"/>
                <a:gd name="T9" fmla="*/ 8487 h 60"/>
                <a:gd name="T10" fmla="*/ 12694 w 61"/>
                <a:gd name="T11" fmla="*/ 10826 h 60"/>
                <a:gd name="T12" fmla="*/ 10491 w 61"/>
                <a:gd name="T13" fmla="*/ 12472 h 60"/>
                <a:gd name="T14" fmla="*/ 9142 w 61"/>
                <a:gd name="T15" fmla="*/ 13043 h 60"/>
                <a:gd name="T16" fmla="*/ 7762 w 61"/>
                <a:gd name="T17" fmla="*/ 13615 h 60"/>
                <a:gd name="T18" fmla="*/ 6970 w 61"/>
                <a:gd name="T19" fmla="*/ 14787 h 60"/>
                <a:gd name="T20" fmla="*/ 6280 w 61"/>
                <a:gd name="T21" fmla="*/ 17121 h 60"/>
                <a:gd name="T22" fmla="*/ 4242 w 61"/>
                <a:gd name="T23" fmla="*/ 17121 h 60"/>
                <a:gd name="T24" fmla="*/ 2862 w 61"/>
                <a:gd name="T25" fmla="*/ 19338 h 60"/>
                <a:gd name="T26" fmla="*/ 2862 w 61"/>
                <a:gd name="T27" fmla="*/ 21653 h 60"/>
                <a:gd name="T28" fmla="*/ 135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38 w 61"/>
                <a:gd name="T35" fmla="*/ 28997 h 60"/>
                <a:gd name="T36" fmla="*/ 4242 w 61"/>
                <a:gd name="T37" fmla="*/ 30741 h 60"/>
                <a:gd name="T38" fmla="*/ 5590 w 61"/>
                <a:gd name="T39" fmla="*/ 30741 h 60"/>
                <a:gd name="T40" fmla="*/ 5590 w 61"/>
                <a:gd name="T41" fmla="*/ 31336 h 60"/>
                <a:gd name="T42" fmla="*/ 6970 w 61"/>
                <a:gd name="T43" fmla="*/ 31336 h 60"/>
                <a:gd name="T44" fmla="*/ 6970 w 61"/>
                <a:gd name="T45" fmla="*/ 32386 h 60"/>
                <a:gd name="T46" fmla="*/ 10491 w 61"/>
                <a:gd name="T47" fmla="*/ 34125 h 60"/>
                <a:gd name="T48" fmla="*/ 12694 w 61"/>
                <a:gd name="T49" fmla="*/ 33529 h 60"/>
                <a:gd name="T50" fmla="*/ 13353 w 61"/>
                <a:gd name="T51" fmla="*/ 32386 h 60"/>
                <a:gd name="T52" fmla="*/ 14732 w 61"/>
                <a:gd name="T53" fmla="*/ 33529 h 60"/>
                <a:gd name="T54" fmla="*/ 17594 w 61"/>
                <a:gd name="T55" fmla="*/ 32386 h 60"/>
                <a:gd name="T56" fmla="*/ 18284 w 61"/>
                <a:gd name="T57" fmla="*/ 31336 h 60"/>
                <a:gd name="T58" fmla="*/ 21012 w 61"/>
                <a:gd name="T59" fmla="*/ 30164 h 60"/>
                <a:gd name="T60" fmla="*/ 23185 w 61"/>
                <a:gd name="T61" fmla="*/ 28997 h 60"/>
                <a:gd name="T62" fmla="*/ 23185 w 61"/>
                <a:gd name="T63" fmla="*/ 27259 h 60"/>
                <a:gd name="T64" fmla="*/ 26736 w 61"/>
                <a:gd name="T65" fmla="*/ 18171 h 60"/>
                <a:gd name="T66" fmla="*/ 28085 w 61"/>
                <a:gd name="T67" fmla="*/ 18742 h 60"/>
                <a:gd name="T68" fmla="*/ 28775 w 61"/>
                <a:gd name="T69" fmla="*/ 19914 h 60"/>
                <a:gd name="T70" fmla="*/ 30818 w 61"/>
                <a:gd name="T71" fmla="*/ 18171 h 60"/>
                <a:gd name="T72" fmla="*/ 32327 w 61"/>
                <a:gd name="T73" fmla="*/ 15383 h 60"/>
                <a:gd name="T74" fmla="*/ 34365 w 61"/>
                <a:gd name="T75" fmla="*/ 14211 h 60"/>
                <a:gd name="T76" fmla="*/ 35878 w 61"/>
                <a:gd name="T77" fmla="*/ 13043 h 60"/>
                <a:gd name="T78" fmla="*/ 36568 w 61"/>
                <a:gd name="T79" fmla="*/ 11422 h 60"/>
                <a:gd name="T80" fmla="*/ 36568 w 61"/>
                <a:gd name="T81" fmla="*/ 10826 h 60"/>
                <a:gd name="T82" fmla="*/ 36568 w 61"/>
                <a:gd name="T83" fmla="*/ 8487 h 60"/>
                <a:gd name="T84" fmla="*/ 41469 w 61"/>
                <a:gd name="T85" fmla="*/ 10826 h 60"/>
                <a:gd name="T86" fmla="*/ 42158 w 61"/>
                <a:gd name="T87" fmla="*/ 10826 h 60"/>
                <a:gd name="T88" fmla="*/ 41469 w 61"/>
                <a:gd name="T89" fmla="*/ 7345 h 60"/>
                <a:gd name="T90" fmla="*/ 40779 w 61"/>
                <a:gd name="T91" fmla="*/ 6295 h 60"/>
                <a:gd name="T92" fmla="*/ 39271 w 61"/>
                <a:gd name="T93" fmla="*/ 6295 h 60"/>
                <a:gd name="T94" fmla="*/ 35878 w 61"/>
                <a:gd name="T95" fmla="*/ 6866 h 60"/>
                <a:gd name="T96" fmla="*/ 34365 w 61"/>
                <a:gd name="T97" fmla="*/ 7916 h 60"/>
                <a:gd name="T98" fmla="*/ 32327 w 61"/>
                <a:gd name="T99" fmla="*/ 7345 h 60"/>
                <a:gd name="T100" fmla="*/ 31637 w 61"/>
                <a:gd name="T101" fmla="*/ 8487 h 60"/>
                <a:gd name="T102" fmla="*/ 29465 w 61"/>
                <a:gd name="T103" fmla="*/ 9659 h 60"/>
                <a:gd name="T104" fmla="*/ 27426 w 61"/>
                <a:gd name="T105" fmla="*/ 11422 h 60"/>
                <a:gd name="T106" fmla="*/ 25223 w 61"/>
                <a:gd name="T107" fmla="*/ 7345 h 60"/>
                <a:gd name="T108" fmla="*/ 1473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71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72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10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1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2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3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4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5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6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7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8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19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20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2055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6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7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8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9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0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1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2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3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4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5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6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7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8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69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2021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2053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4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22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3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4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5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6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7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8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29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0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1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2032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2033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2045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6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7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8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49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0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1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052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2034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42035" name="Text Box 86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2036" name="Rectangle 10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7" name="Rectangle 102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8" name="Rectangle 103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39" name="Rectangle 104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0" name="Rectangle 105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1" name="Rectangle 106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2" name="Rectangle 107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3" name="Rectangle 108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044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42063152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43022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29135 h 55"/>
                <a:gd name="T2" fmla="*/ 3489 w 89"/>
                <a:gd name="T3" fmla="*/ 0 h 55"/>
                <a:gd name="T4" fmla="*/ 30270 w 89"/>
                <a:gd name="T5" fmla="*/ 1746 h 55"/>
                <a:gd name="T6" fmla="*/ 56493 w 89"/>
                <a:gd name="T7" fmla="*/ 2343 h 55"/>
                <a:gd name="T8" fmla="*/ 56493 w 89"/>
                <a:gd name="T9" fmla="*/ 2798 h 55"/>
                <a:gd name="T10" fmla="*/ 57174 w 89"/>
                <a:gd name="T11" fmla="*/ 5145 h 55"/>
                <a:gd name="T12" fmla="*/ 57174 w 89"/>
                <a:gd name="T13" fmla="*/ 5742 h 55"/>
                <a:gd name="T14" fmla="*/ 56493 w 89"/>
                <a:gd name="T15" fmla="*/ 7488 h 55"/>
                <a:gd name="T16" fmla="*/ 56493 w 89"/>
                <a:gd name="T17" fmla="*/ 10286 h 55"/>
                <a:gd name="T18" fmla="*/ 57830 w 89"/>
                <a:gd name="T19" fmla="*/ 13108 h 55"/>
                <a:gd name="T20" fmla="*/ 58645 w 89"/>
                <a:gd name="T21" fmla="*/ 14281 h 55"/>
                <a:gd name="T22" fmla="*/ 59326 w 89"/>
                <a:gd name="T23" fmla="*/ 17201 h 55"/>
                <a:gd name="T24" fmla="*/ 59326 w 89"/>
                <a:gd name="T25" fmla="*/ 21769 h 55"/>
                <a:gd name="T26" fmla="*/ 59982 w 89"/>
                <a:gd name="T27" fmla="*/ 22938 h 55"/>
                <a:gd name="T28" fmla="*/ 59982 w 89"/>
                <a:gd name="T29" fmla="*/ 24567 h 55"/>
                <a:gd name="T30" fmla="*/ 59982 w 89"/>
                <a:gd name="T31" fmla="*/ 25164 h 55"/>
                <a:gd name="T32" fmla="*/ 61324 w 89"/>
                <a:gd name="T33" fmla="*/ 29135 h 55"/>
                <a:gd name="T34" fmla="*/ 61324 w 89"/>
                <a:gd name="T35" fmla="*/ 30309 h 55"/>
                <a:gd name="T36" fmla="*/ 61324 w 89"/>
                <a:gd name="T37" fmla="*/ 31478 h 55"/>
                <a:gd name="T38" fmla="*/ 0 w 89"/>
                <a:gd name="T39" fmla="*/ 29135 h 55"/>
                <a:gd name="T40" fmla="*/ 0 w 89"/>
                <a:gd name="T41" fmla="*/ 2913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3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28850 h 64"/>
                <a:gd name="T2" fmla="*/ 2035 w 94"/>
                <a:gd name="T3" fmla="*/ 9623 h 64"/>
                <a:gd name="T4" fmla="*/ 2852 w 94"/>
                <a:gd name="T5" fmla="*/ 0 h 64"/>
                <a:gd name="T6" fmla="*/ 64845 w 94"/>
                <a:gd name="T7" fmla="*/ 2306 h 64"/>
                <a:gd name="T8" fmla="*/ 64845 w 94"/>
                <a:gd name="T9" fmla="*/ 3349 h 64"/>
                <a:gd name="T10" fmla="*/ 64157 w 94"/>
                <a:gd name="T11" fmla="*/ 3944 h 64"/>
                <a:gd name="T12" fmla="*/ 62677 w 94"/>
                <a:gd name="T13" fmla="*/ 5679 h 64"/>
                <a:gd name="T14" fmla="*/ 62677 w 94"/>
                <a:gd name="T15" fmla="*/ 6250 h 64"/>
                <a:gd name="T16" fmla="*/ 65529 w 94"/>
                <a:gd name="T17" fmla="*/ 8463 h 64"/>
                <a:gd name="T18" fmla="*/ 65529 w 94"/>
                <a:gd name="T19" fmla="*/ 25955 h 64"/>
                <a:gd name="T20" fmla="*/ 65529 w 94"/>
                <a:gd name="T21" fmla="*/ 25955 h 64"/>
                <a:gd name="T22" fmla="*/ 64157 w 94"/>
                <a:gd name="T23" fmla="*/ 25955 h 64"/>
                <a:gd name="T24" fmla="*/ 64845 w 94"/>
                <a:gd name="T25" fmla="*/ 26525 h 64"/>
                <a:gd name="T26" fmla="*/ 65529 w 94"/>
                <a:gd name="T27" fmla="*/ 27115 h 64"/>
                <a:gd name="T28" fmla="*/ 64845 w 94"/>
                <a:gd name="T29" fmla="*/ 28256 h 64"/>
                <a:gd name="T30" fmla="*/ 65529 w 94"/>
                <a:gd name="T31" fmla="*/ 28850 h 64"/>
                <a:gd name="T32" fmla="*/ 65529 w 94"/>
                <a:gd name="T33" fmla="*/ 30469 h 64"/>
                <a:gd name="T34" fmla="*/ 64845 w 94"/>
                <a:gd name="T35" fmla="*/ 30469 h 64"/>
                <a:gd name="T36" fmla="*/ 65529 w 94"/>
                <a:gd name="T37" fmla="*/ 31634 h 64"/>
                <a:gd name="T38" fmla="*/ 64157 w 94"/>
                <a:gd name="T39" fmla="*/ 33369 h 64"/>
                <a:gd name="T40" fmla="*/ 65529 w 94"/>
                <a:gd name="T41" fmla="*/ 34983 h 64"/>
                <a:gd name="T42" fmla="*/ 65529 w 94"/>
                <a:gd name="T43" fmla="*/ 36148 h 64"/>
                <a:gd name="T44" fmla="*/ 65529 w 94"/>
                <a:gd name="T45" fmla="*/ 36148 h 64"/>
                <a:gd name="T46" fmla="*/ 63499 w 94"/>
                <a:gd name="T47" fmla="*/ 34983 h 64"/>
                <a:gd name="T48" fmla="*/ 59959 w 94"/>
                <a:gd name="T49" fmla="*/ 33369 h 64"/>
                <a:gd name="T50" fmla="*/ 58613 w 94"/>
                <a:gd name="T51" fmla="*/ 32799 h 64"/>
                <a:gd name="T52" fmla="*/ 57107 w 94"/>
                <a:gd name="T53" fmla="*/ 32799 h 64"/>
                <a:gd name="T54" fmla="*/ 55761 w 94"/>
                <a:gd name="T55" fmla="*/ 33818 h 64"/>
                <a:gd name="T56" fmla="*/ 55072 w 94"/>
                <a:gd name="T57" fmla="*/ 33818 h 64"/>
                <a:gd name="T58" fmla="*/ 53726 w 94"/>
                <a:gd name="T59" fmla="*/ 33818 h 64"/>
                <a:gd name="T60" fmla="*/ 53043 w 94"/>
                <a:gd name="T61" fmla="*/ 32204 h 64"/>
                <a:gd name="T62" fmla="*/ 52226 w 94"/>
                <a:gd name="T63" fmla="*/ 31634 h 64"/>
                <a:gd name="T64" fmla="*/ 50879 w 94"/>
                <a:gd name="T65" fmla="*/ 32204 h 64"/>
                <a:gd name="T66" fmla="*/ 49502 w 94"/>
                <a:gd name="T67" fmla="*/ 32204 h 64"/>
                <a:gd name="T68" fmla="*/ 48156 w 94"/>
                <a:gd name="T69" fmla="*/ 30469 h 64"/>
                <a:gd name="T70" fmla="*/ 0 w 94"/>
                <a:gd name="T71" fmla="*/ 28850 h 64"/>
                <a:gd name="T72" fmla="*/ 0 w 94"/>
                <a:gd name="T73" fmla="*/ 2885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4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2017 w 100"/>
                <a:gd name="T1" fmla="*/ 0 h 53"/>
                <a:gd name="T2" fmla="*/ 61210 w 100"/>
                <a:gd name="T3" fmla="*/ 1168 h 53"/>
                <a:gd name="T4" fmla="*/ 65224 w 100"/>
                <a:gd name="T5" fmla="*/ 3391 h 53"/>
                <a:gd name="T6" fmla="*/ 63882 w 100"/>
                <a:gd name="T7" fmla="*/ 4559 h 53"/>
                <a:gd name="T8" fmla="*/ 63882 w 100"/>
                <a:gd name="T9" fmla="*/ 5708 h 53"/>
                <a:gd name="T10" fmla="*/ 64568 w 100"/>
                <a:gd name="T11" fmla="*/ 6876 h 53"/>
                <a:gd name="T12" fmla="*/ 65224 w 100"/>
                <a:gd name="T13" fmla="*/ 6876 h 53"/>
                <a:gd name="T14" fmla="*/ 66033 w 100"/>
                <a:gd name="T15" fmla="*/ 8527 h 53"/>
                <a:gd name="T16" fmla="*/ 66714 w 100"/>
                <a:gd name="T17" fmla="*/ 9099 h 53"/>
                <a:gd name="T18" fmla="*/ 68055 w 100"/>
                <a:gd name="T19" fmla="*/ 9099 h 53"/>
                <a:gd name="T20" fmla="*/ 68055 w 100"/>
                <a:gd name="T21" fmla="*/ 9695 h 53"/>
                <a:gd name="T22" fmla="*/ 68710 w 100"/>
                <a:gd name="T23" fmla="*/ 30235 h 53"/>
                <a:gd name="T24" fmla="*/ 0 w 100"/>
                <a:gd name="T25" fmla="*/ 29062 h 53"/>
                <a:gd name="T26" fmla="*/ 2017 w 100"/>
                <a:gd name="T27" fmla="*/ 0 h 53"/>
                <a:gd name="T28" fmla="*/ 201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5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45411 w 82"/>
                <a:gd name="T1" fmla="*/ 0 h 54"/>
                <a:gd name="T2" fmla="*/ 46748 w 82"/>
                <a:gd name="T3" fmla="*/ 2206 h 54"/>
                <a:gd name="T4" fmla="*/ 46092 w 82"/>
                <a:gd name="T5" fmla="*/ 3346 h 54"/>
                <a:gd name="T6" fmla="*/ 47429 w 82"/>
                <a:gd name="T7" fmla="*/ 7281 h 54"/>
                <a:gd name="T8" fmla="*/ 50922 w 82"/>
                <a:gd name="T9" fmla="*/ 9015 h 54"/>
                <a:gd name="T10" fmla="*/ 51604 w 82"/>
                <a:gd name="T11" fmla="*/ 10174 h 54"/>
                <a:gd name="T12" fmla="*/ 53755 w 82"/>
                <a:gd name="T13" fmla="*/ 11791 h 54"/>
                <a:gd name="T14" fmla="*/ 56429 w 82"/>
                <a:gd name="T15" fmla="*/ 14684 h 54"/>
                <a:gd name="T16" fmla="*/ 55092 w 82"/>
                <a:gd name="T17" fmla="*/ 16296 h 54"/>
                <a:gd name="T18" fmla="*/ 55092 w 82"/>
                <a:gd name="T19" fmla="*/ 17436 h 54"/>
                <a:gd name="T20" fmla="*/ 51604 w 82"/>
                <a:gd name="T21" fmla="*/ 19165 h 54"/>
                <a:gd name="T22" fmla="*/ 49580 w 82"/>
                <a:gd name="T23" fmla="*/ 19642 h 54"/>
                <a:gd name="T24" fmla="*/ 48244 w 82"/>
                <a:gd name="T25" fmla="*/ 21371 h 54"/>
                <a:gd name="T26" fmla="*/ 49580 w 82"/>
                <a:gd name="T27" fmla="*/ 23105 h 54"/>
                <a:gd name="T28" fmla="*/ 49580 w 82"/>
                <a:gd name="T29" fmla="*/ 24717 h 54"/>
                <a:gd name="T30" fmla="*/ 46748 w 82"/>
                <a:gd name="T31" fmla="*/ 28180 h 54"/>
                <a:gd name="T32" fmla="*/ 46092 w 82"/>
                <a:gd name="T33" fmla="*/ 29816 h 54"/>
                <a:gd name="T34" fmla="*/ 43393 w 82"/>
                <a:gd name="T35" fmla="*/ 28180 h 54"/>
                <a:gd name="T36" fmla="*/ 7529 w 82"/>
                <a:gd name="T37" fmla="*/ 28652 h 54"/>
                <a:gd name="T38" fmla="*/ 7529 w 82"/>
                <a:gd name="T39" fmla="*/ 27040 h 54"/>
                <a:gd name="T40" fmla="*/ 6192 w 82"/>
                <a:gd name="T41" fmla="*/ 25311 h 54"/>
                <a:gd name="T42" fmla="*/ 6848 w 82"/>
                <a:gd name="T43" fmla="*/ 23675 h 54"/>
                <a:gd name="T44" fmla="*/ 5511 w 82"/>
                <a:gd name="T45" fmla="*/ 21941 h 54"/>
                <a:gd name="T46" fmla="*/ 5511 w 82"/>
                <a:gd name="T47" fmla="*/ 20212 h 54"/>
                <a:gd name="T48" fmla="*/ 4169 w 82"/>
                <a:gd name="T49" fmla="*/ 18595 h 54"/>
                <a:gd name="T50" fmla="*/ 3488 w 82"/>
                <a:gd name="T51" fmla="*/ 17436 h 54"/>
                <a:gd name="T52" fmla="*/ 2018 w 82"/>
                <a:gd name="T53" fmla="*/ 14684 h 54"/>
                <a:gd name="T54" fmla="*/ 2674 w 82"/>
                <a:gd name="T55" fmla="*/ 12926 h 54"/>
                <a:gd name="T56" fmla="*/ 1337 w 82"/>
                <a:gd name="T57" fmla="*/ 11197 h 54"/>
                <a:gd name="T58" fmla="*/ 1337 w 82"/>
                <a:gd name="T59" fmla="*/ 10174 h 54"/>
                <a:gd name="T60" fmla="*/ 1337 w 82"/>
                <a:gd name="T61" fmla="*/ 6687 h 54"/>
                <a:gd name="T62" fmla="*/ 1337 w 82"/>
                <a:gd name="T63" fmla="*/ 5669 h 54"/>
                <a:gd name="T64" fmla="*/ 681 w 82"/>
                <a:gd name="T65" fmla="*/ 3346 h 54"/>
                <a:gd name="T66" fmla="*/ 681 w 82"/>
                <a:gd name="T67" fmla="*/ 1734 h 54"/>
                <a:gd name="T68" fmla="*/ 1337 w 82"/>
                <a:gd name="T69" fmla="*/ 1164 h 54"/>
                <a:gd name="T70" fmla="*/ 1337 w 82"/>
                <a:gd name="T71" fmla="*/ 1164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6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0082 w 71"/>
                <a:gd name="T1" fmla="*/ 42582 h 76"/>
                <a:gd name="T2" fmla="*/ 16585 w 71"/>
                <a:gd name="T3" fmla="*/ 40820 h 76"/>
                <a:gd name="T4" fmla="*/ 15216 w 71"/>
                <a:gd name="T5" fmla="*/ 36866 h 76"/>
                <a:gd name="T6" fmla="*/ 15903 w 71"/>
                <a:gd name="T7" fmla="*/ 35841 h 76"/>
                <a:gd name="T8" fmla="*/ 14560 w 71"/>
                <a:gd name="T9" fmla="*/ 33507 h 76"/>
                <a:gd name="T10" fmla="*/ 14560 w 71"/>
                <a:gd name="T11" fmla="*/ 30715 h 76"/>
                <a:gd name="T12" fmla="*/ 11725 w 71"/>
                <a:gd name="T13" fmla="*/ 28382 h 76"/>
                <a:gd name="T14" fmla="*/ 8357 w 71"/>
                <a:gd name="T15" fmla="*/ 25594 h 76"/>
                <a:gd name="T16" fmla="*/ 5522 w 71"/>
                <a:gd name="T17" fmla="*/ 24427 h 76"/>
                <a:gd name="T18" fmla="*/ 4860 w 71"/>
                <a:gd name="T19" fmla="*/ 23851 h 76"/>
                <a:gd name="T20" fmla="*/ 2025 w 71"/>
                <a:gd name="T21" fmla="*/ 23256 h 76"/>
                <a:gd name="T22" fmla="*/ 682 w 71"/>
                <a:gd name="T23" fmla="*/ 22089 h 76"/>
                <a:gd name="T24" fmla="*/ 1338 w 71"/>
                <a:gd name="T25" fmla="*/ 17564 h 76"/>
                <a:gd name="T26" fmla="*/ 2025 w 71"/>
                <a:gd name="T27" fmla="*/ 15943 h 76"/>
                <a:gd name="T28" fmla="*/ 0 w 71"/>
                <a:gd name="T29" fmla="*/ 14201 h 76"/>
                <a:gd name="T30" fmla="*/ 682 w 71"/>
                <a:gd name="T31" fmla="*/ 12438 h 76"/>
                <a:gd name="T32" fmla="*/ 3496 w 71"/>
                <a:gd name="T33" fmla="*/ 9651 h 76"/>
                <a:gd name="T34" fmla="*/ 4860 w 71"/>
                <a:gd name="T35" fmla="*/ 9080 h 76"/>
                <a:gd name="T36" fmla="*/ 4860 w 71"/>
                <a:gd name="T37" fmla="*/ 3383 h 76"/>
                <a:gd name="T38" fmla="*/ 6203 w 71"/>
                <a:gd name="T39" fmla="*/ 2787 h 76"/>
                <a:gd name="T40" fmla="*/ 9013 w 71"/>
                <a:gd name="T41" fmla="*/ 2787 h 76"/>
                <a:gd name="T42" fmla="*/ 15216 w 71"/>
                <a:gd name="T43" fmla="*/ 571 h 76"/>
                <a:gd name="T44" fmla="*/ 16585 w 71"/>
                <a:gd name="T45" fmla="*/ 571 h 76"/>
                <a:gd name="T46" fmla="*/ 15903 w 71"/>
                <a:gd name="T47" fmla="*/ 1738 h 76"/>
                <a:gd name="T48" fmla="*/ 15216 w 71"/>
                <a:gd name="T49" fmla="*/ 3383 h 76"/>
                <a:gd name="T50" fmla="*/ 17923 w 71"/>
                <a:gd name="T51" fmla="*/ 2787 h 76"/>
                <a:gd name="T52" fmla="*/ 19400 w 71"/>
                <a:gd name="T53" fmla="*/ 3383 h 76"/>
                <a:gd name="T54" fmla="*/ 21420 w 71"/>
                <a:gd name="T55" fmla="*/ 4530 h 76"/>
                <a:gd name="T56" fmla="*/ 22107 w 71"/>
                <a:gd name="T57" fmla="*/ 5697 h 76"/>
                <a:gd name="T58" fmla="*/ 30463 w 71"/>
                <a:gd name="T59" fmla="*/ 7342 h 76"/>
                <a:gd name="T60" fmla="*/ 33145 w 71"/>
                <a:gd name="T61" fmla="*/ 8484 h 76"/>
                <a:gd name="T62" fmla="*/ 34483 w 71"/>
                <a:gd name="T63" fmla="*/ 8484 h 76"/>
                <a:gd name="T64" fmla="*/ 35170 w 71"/>
                <a:gd name="T65" fmla="*/ 8484 h 76"/>
                <a:gd name="T66" fmla="*/ 38661 w 71"/>
                <a:gd name="T67" fmla="*/ 9080 h 76"/>
                <a:gd name="T68" fmla="*/ 38661 w 71"/>
                <a:gd name="T69" fmla="*/ 9651 h 76"/>
                <a:gd name="T70" fmla="*/ 40030 w 71"/>
                <a:gd name="T71" fmla="*/ 10246 h 76"/>
                <a:gd name="T72" fmla="*/ 42183 w 71"/>
                <a:gd name="T73" fmla="*/ 11984 h 76"/>
                <a:gd name="T74" fmla="*/ 41501 w 71"/>
                <a:gd name="T75" fmla="*/ 14201 h 76"/>
                <a:gd name="T76" fmla="*/ 43526 w 71"/>
                <a:gd name="T77" fmla="*/ 14201 h 76"/>
                <a:gd name="T78" fmla="*/ 42844 w 71"/>
                <a:gd name="T79" fmla="*/ 15348 h 76"/>
                <a:gd name="T80" fmla="*/ 44208 w 71"/>
                <a:gd name="T81" fmla="*/ 16993 h 76"/>
                <a:gd name="T82" fmla="*/ 42183 w 71"/>
                <a:gd name="T83" fmla="*/ 18731 h 76"/>
                <a:gd name="T84" fmla="*/ 40686 w 71"/>
                <a:gd name="T85" fmla="*/ 21635 h 76"/>
                <a:gd name="T86" fmla="*/ 40686 w 71"/>
                <a:gd name="T87" fmla="*/ 22089 h 76"/>
                <a:gd name="T88" fmla="*/ 43526 w 71"/>
                <a:gd name="T89" fmla="*/ 19897 h 76"/>
                <a:gd name="T90" fmla="*/ 45551 w 71"/>
                <a:gd name="T91" fmla="*/ 18731 h 76"/>
                <a:gd name="T92" fmla="*/ 47023 w 71"/>
                <a:gd name="T93" fmla="*/ 17564 h 76"/>
                <a:gd name="T94" fmla="*/ 47023 w 71"/>
                <a:gd name="T95" fmla="*/ 15943 h 76"/>
                <a:gd name="T96" fmla="*/ 47705 w 71"/>
                <a:gd name="T97" fmla="*/ 15348 h 76"/>
                <a:gd name="T98" fmla="*/ 48386 w 71"/>
                <a:gd name="T99" fmla="*/ 14201 h 76"/>
                <a:gd name="T100" fmla="*/ 49048 w 71"/>
                <a:gd name="T101" fmla="*/ 14777 h 76"/>
                <a:gd name="T102" fmla="*/ 47705 w 71"/>
                <a:gd name="T103" fmla="*/ 18731 h 76"/>
                <a:gd name="T104" fmla="*/ 47023 w 71"/>
                <a:gd name="T105" fmla="*/ 19897 h 76"/>
                <a:gd name="T106" fmla="*/ 45551 w 71"/>
                <a:gd name="T107" fmla="*/ 22685 h 76"/>
                <a:gd name="T108" fmla="*/ 45551 w 71"/>
                <a:gd name="T109" fmla="*/ 25594 h 76"/>
                <a:gd name="T110" fmla="*/ 44208 w 71"/>
                <a:gd name="T111" fmla="*/ 26644 h 76"/>
                <a:gd name="T112" fmla="*/ 44864 w 71"/>
                <a:gd name="T113" fmla="*/ 30715 h 76"/>
                <a:gd name="T114" fmla="*/ 43526 w 71"/>
                <a:gd name="T115" fmla="*/ 33507 h 76"/>
                <a:gd name="T116" fmla="*/ 44864 w 71"/>
                <a:gd name="T117" fmla="*/ 39770 h 76"/>
                <a:gd name="T118" fmla="*/ 44864 w 71"/>
                <a:gd name="T119" fmla="*/ 40366 h 76"/>
                <a:gd name="T120" fmla="*/ 44864 w 71"/>
                <a:gd name="T121" fmla="*/ 41986 h 76"/>
                <a:gd name="T122" fmla="*/ 20763 w 71"/>
                <a:gd name="T123" fmla="*/ 43158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7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3466 w 57"/>
                <a:gd name="T1" fmla="*/ 31012 h 63"/>
                <a:gd name="T2" fmla="*/ 5447 w 57"/>
                <a:gd name="T3" fmla="*/ 31582 h 63"/>
                <a:gd name="T4" fmla="*/ 6775 w 57"/>
                <a:gd name="T5" fmla="*/ 31012 h 63"/>
                <a:gd name="T6" fmla="*/ 8781 w 57"/>
                <a:gd name="T7" fmla="*/ 33317 h 63"/>
                <a:gd name="T8" fmla="*/ 12248 w 57"/>
                <a:gd name="T9" fmla="*/ 33789 h 63"/>
                <a:gd name="T10" fmla="*/ 14907 w 57"/>
                <a:gd name="T11" fmla="*/ 34360 h 63"/>
                <a:gd name="T12" fmla="*/ 17021 w 57"/>
                <a:gd name="T13" fmla="*/ 34360 h 63"/>
                <a:gd name="T14" fmla="*/ 19027 w 57"/>
                <a:gd name="T15" fmla="*/ 34360 h 63"/>
                <a:gd name="T16" fmla="*/ 19706 w 57"/>
                <a:gd name="T17" fmla="*/ 33317 h 63"/>
                <a:gd name="T18" fmla="*/ 21034 w 57"/>
                <a:gd name="T19" fmla="*/ 33317 h 63"/>
                <a:gd name="T20" fmla="*/ 23142 w 57"/>
                <a:gd name="T21" fmla="*/ 34954 h 63"/>
                <a:gd name="T22" fmla="*/ 24475 w 57"/>
                <a:gd name="T23" fmla="*/ 35524 h 63"/>
                <a:gd name="T24" fmla="*/ 26481 w 57"/>
                <a:gd name="T25" fmla="*/ 34360 h 63"/>
                <a:gd name="T26" fmla="*/ 27134 w 57"/>
                <a:gd name="T27" fmla="*/ 32747 h 63"/>
                <a:gd name="T28" fmla="*/ 27808 w 57"/>
                <a:gd name="T29" fmla="*/ 29277 h 63"/>
                <a:gd name="T30" fmla="*/ 29947 w 57"/>
                <a:gd name="T31" fmla="*/ 30442 h 63"/>
                <a:gd name="T32" fmla="*/ 30601 w 57"/>
                <a:gd name="T33" fmla="*/ 28804 h 63"/>
                <a:gd name="T34" fmla="*/ 31928 w 57"/>
                <a:gd name="T35" fmla="*/ 26499 h 63"/>
                <a:gd name="T36" fmla="*/ 32607 w 57"/>
                <a:gd name="T37" fmla="*/ 25340 h 63"/>
                <a:gd name="T38" fmla="*/ 34588 w 57"/>
                <a:gd name="T39" fmla="*/ 24770 h 63"/>
                <a:gd name="T40" fmla="*/ 36074 w 57"/>
                <a:gd name="T41" fmla="*/ 23152 h 63"/>
                <a:gd name="T42" fmla="*/ 37401 w 57"/>
                <a:gd name="T43" fmla="*/ 21987 h 63"/>
                <a:gd name="T44" fmla="*/ 37401 w 57"/>
                <a:gd name="T45" fmla="*/ 20257 h 63"/>
                <a:gd name="T46" fmla="*/ 38055 w 57"/>
                <a:gd name="T47" fmla="*/ 19209 h 63"/>
                <a:gd name="T48" fmla="*/ 36722 w 57"/>
                <a:gd name="T49" fmla="*/ 14697 h 63"/>
                <a:gd name="T50" fmla="*/ 37401 w 57"/>
                <a:gd name="T51" fmla="*/ 12967 h 63"/>
                <a:gd name="T52" fmla="*/ 38729 w 57"/>
                <a:gd name="T53" fmla="*/ 12373 h 63"/>
                <a:gd name="T54" fmla="*/ 31275 w 57"/>
                <a:gd name="T55" fmla="*/ 1735 h 63"/>
                <a:gd name="T56" fmla="*/ 28487 w 57"/>
                <a:gd name="T57" fmla="*/ 3348 h 63"/>
                <a:gd name="T58" fmla="*/ 25154 w 57"/>
                <a:gd name="T59" fmla="*/ 5677 h 63"/>
                <a:gd name="T60" fmla="*/ 23142 w 57"/>
                <a:gd name="T61" fmla="*/ 5677 h 63"/>
                <a:gd name="T62" fmla="*/ 20355 w 57"/>
                <a:gd name="T63" fmla="*/ 7290 h 63"/>
                <a:gd name="T64" fmla="*/ 18374 w 57"/>
                <a:gd name="T65" fmla="*/ 6720 h 63"/>
                <a:gd name="T66" fmla="*/ 17021 w 57"/>
                <a:gd name="T67" fmla="*/ 6720 h 63"/>
                <a:gd name="T68" fmla="*/ 17021 w 57"/>
                <a:gd name="T69" fmla="*/ 6247 h 63"/>
                <a:gd name="T70" fmla="*/ 12901 w 57"/>
                <a:gd name="T71" fmla="*/ 5083 h 63"/>
                <a:gd name="T72" fmla="*/ 11574 w 57"/>
                <a:gd name="T73" fmla="*/ 5677 h 63"/>
                <a:gd name="T74" fmla="*/ 0 w 57"/>
                <a:gd name="T75" fmla="*/ 62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8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4506 h 93"/>
                <a:gd name="T2" fmla="*/ 0 w 123"/>
                <a:gd name="T3" fmla="*/ 5670 h 93"/>
                <a:gd name="T4" fmla="*/ 1346 w 123"/>
                <a:gd name="T5" fmla="*/ 6712 h 93"/>
                <a:gd name="T6" fmla="*/ 2035 w 123"/>
                <a:gd name="T7" fmla="*/ 8446 h 93"/>
                <a:gd name="T8" fmla="*/ 2852 w 123"/>
                <a:gd name="T9" fmla="*/ 9586 h 93"/>
                <a:gd name="T10" fmla="*/ 2035 w 123"/>
                <a:gd name="T11" fmla="*/ 10750 h 93"/>
                <a:gd name="T12" fmla="*/ 4886 w 123"/>
                <a:gd name="T13" fmla="*/ 10180 h 93"/>
                <a:gd name="T14" fmla="*/ 6233 w 123"/>
                <a:gd name="T15" fmla="*/ 8446 h 93"/>
                <a:gd name="T16" fmla="*/ 6916 w 123"/>
                <a:gd name="T17" fmla="*/ 8446 h 93"/>
                <a:gd name="T18" fmla="*/ 6233 w 123"/>
                <a:gd name="T19" fmla="*/ 9586 h 93"/>
                <a:gd name="T20" fmla="*/ 13308 w 123"/>
                <a:gd name="T21" fmla="*/ 7852 h 93"/>
                <a:gd name="T22" fmla="*/ 13308 w 123"/>
                <a:gd name="T23" fmla="*/ 9016 h 93"/>
                <a:gd name="T24" fmla="*/ 17372 w 123"/>
                <a:gd name="T25" fmla="*/ 9586 h 93"/>
                <a:gd name="T26" fmla="*/ 20224 w 123"/>
                <a:gd name="T27" fmla="*/ 10180 h 93"/>
                <a:gd name="T28" fmla="*/ 21570 w 123"/>
                <a:gd name="T29" fmla="*/ 10750 h 93"/>
                <a:gd name="T30" fmla="*/ 21570 w 123"/>
                <a:gd name="T31" fmla="*/ 11198 h 93"/>
                <a:gd name="T32" fmla="*/ 25105 w 123"/>
                <a:gd name="T33" fmla="*/ 13522 h 93"/>
                <a:gd name="T34" fmla="*/ 24422 w 123"/>
                <a:gd name="T35" fmla="*/ 14092 h 93"/>
                <a:gd name="T36" fmla="*/ 23733 w 123"/>
                <a:gd name="T37" fmla="*/ 14686 h 93"/>
                <a:gd name="T38" fmla="*/ 28620 w 123"/>
                <a:gd name="T39" fmla="*/ 13522 h 93"/>
                <a:gd name="T40" fmla="*/ 34878 w 123"/>
                <a:gd name="T41" fmla="*/ 11793 h 93"/>
                <a:gd name="T42" fmla="*/ 34878 w 123"/>
                <a:gd name="T43" fmla="*/ 10180 h 93"/>
                <a:gd name="T44" fmla="*/ 42452 w 123"/>
                <a:gd name="T45" fmla="*/ 11793 h 93"/>
                <a:gd name="T46" fmla="*/ 48155 w 123"/>
                <a:gd name="T47" fmla="*/ 15709 h 93"/>
                <a:gd name="T48" fmla="*/ 51562 w 123"/>
                <a:gd name="T49" fmla="*/ 16868 h 93"/>
                <a:gd name="T50" fmla="*/ 53725 w 123"/>
                <a:gd name="T51" fmla="*/ 20215 h 93"/>
                <a:gd name="T52" fmla="*/ 53042 w 123"/>
                <a:gd name="T53" fmla="*/ 27048 h 93"/>
                <a:gd name="T54" fmla="*/ 55760 w 123"/>
                <a:gd name="T55" fmla="*/ 30395 h 93"/>
                <a:gd name="T56" fmla="*/ 55071 w 123"/>
                <a:gd name="T57" fmla="*/ 28213 h 93"/>
                <a:gd name="T58" fmla="*/ 57106 w 123"/>
                <a:gd name="T59" fmla="*/ 28661 h 93"/>
                <a:gd name="T60" fmla="*/ 57795 w 123"/>
                <a:gd name="T61" fmla="*/ 28213 h 93"/>
                <a:gd name="T62" fmla="*/ 57795 w 123"/>
                <a:gd name="T63" fmla="*/ 29825 h 93"/>
                <a:gd name="T64" fmla="*/ 55760 w 123"/>
                <a:gd name="T65" fmla="*/ 32124 h 93"/>
                <a:gd name="T66" fmla="*/ 57795 w 123"/>
                <a:gd name="T67" fmla="*/ 34331 h 93"/>
                <a:gd name="T68" fmla="*/ 61993 w 123"/>
                <a:gd name="T69" fmla="*/ 38247 h 93"/>
                <a:gd name="T70" fmla="*/ 63493 w 123"/>
                <a:gd name="T71" fmla="*/ 38841 h 93"/>
                <a:gd name="T72" fmla="*/ 65528 w 123"/>
                <a:gd name="T73" fmla="*/ 41618 h 93"/>
                <a:gd name="T74" fmla="*/ 69037 w 123"/>
                <a:gd name="T75" fmla="*/ 46123 h 93"/>
                <a:gd name="T76" fmla="*/ 75295 w 123"/>
                <a:gd name="T77" fmla="*/ 49586 h 93"/>
                <a:gd name="T78" fmla="*/ 77330 w 123"/>
                <a:gd name="T79" fmla="*/ 50609 h 93"/>
                <a:gd name="T80" fmla="*/ 76642 w 123"/>
                <a:gd name="T81" fmla="*/ 51204 h 93"/>
                <a:gd name="T82" fmla="*/ 75958 w 123"/>
                <a:gd name="T83" fmla="*/ 51769 h 93"/>
                <a:gd name="T84" fmla="*/ 78810 w 123"/>
                <a:gd name="T85" fmla="*/ 51769 h 93"/>
                <a:gd name="T86" fmla="*/ 84380 w 123"/>
                <a:gd name="T87" fmla="*/ 49586 h 93"/>
                <a:gd name="T88" fmla="*/ 84380 w 123"/>
                <a:gd name="T89" fmla="*/ 46123 h 93"/>
                <a:gd name="T90" fmla="*/ 85063 w 123"/>
                <a:gd name="T91" fmla="*/ 41618 h 93"/>
                <a:gd name="T92" fmla="*/ 84380 w 123"/>
                <a:gd name="T93" fmla="*/ 34331 h 93"/>
                <a:gd name="T94" fmla="*/ 78810 w 123"/>
                <a:gd name="T95" fmla="*/ 27048 h 93"/>
                <a:gd name="T96" fmla="*/ 76642 w 123"/>
                <a:gd name="T97" fmla="*/ 24155 h 93"/>
                <a:gd name="T98" fmla="*/ 76642 w 123"/>
                <a:gd name="T99" fmla="*/ 21379 h 93"/>
                <a:gd name="T100" fmla="*/ 71760 w 123"/>
                <a:gd name="T101" fmla="*/ 16298 h 93"/>
                <a:gd name="T102" fmla="*/ 69037 w 123"/>
                <a:gd name="T103" fmla="*/ 13522 h 93"/>
                <a:gd name="T104" fmla="*/ 64156 w 123"/>
                <a:gd name="T105" fmla="*/ 4506 h 93"/>
                <a:gd name="T106" fmla="*/ 62676 w 123"/>
                <a:gd name="T107" fmla="*/ 3346 h 93"/>
                <a:gd name="T108" fmla="*/ 61304 w 123"/>
                <a:gd name="T109" fmla="*/ 570 h 93"/>
                <a:gd name="T110" fmla="*/ 57106 w 123"/>
                <a:gd name="T111" fmla="*/ 570 h 93"/>
                <a:gd name="T112" fmla="*/ 57106 w 123"/>
                <a:gd name="T113" fmla="*/ 3941 h 93"/>
                <a:gd name="T114" fmla="*/ 55760 w 123"/>
                <a:gd name="T115" fmla="*/ 4506 h 93"/>
                <a:gd name="T116" fmla="*/ 27140 w 123"/>
                <a:gd name="T117" fmla="*/ 3941 h 93"/>
                <a:gd name="T118" fmla="*/ 26452 w 123"/>
                <a:gd name="T119" fmla="*/ 1734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29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41895 w 108"/>
                <a:gd name="T1" fmla="*/ 101147 h 184"/>
                <a:gd name="T2" fmla="*/ 41895 w 108"/>
                <a:gd name="T3" fmla="*/ 99981 h 184"/>
                <a:gd name="T4" fmla="*/ 41214 w 108"/>
                <a:gd name="T5" fmla="*/ 98816 h 184"/>
                <a:gd name="T6" fmla="*/ 39196 w 108"/>
                <a:gd name="T7" fmla="*/ 92118 h 184"/>
                <a:gd name="T8" fmla="*/ 34373 w 108"/>
                <a:gd name="T9" fmla="*/ 88169 h 184"/>
                <a:gd name="T10" fmla="*/ 33037 w 108"/>
                <a:gd name="T11" fmla="*/ 86434 h 184"/>
                <a:gd name="T12" fmla="*/ 31669 w 108"/>
                <a:gd name="T13" fmla="*/ 84703 h 184"/>
                <a:gd name="T14" fmla="*/ 26846 w 108"/>
                <a:gd name="T15" fmla="*/ 83060 h 184"/>
                <a:gd name="T16" fmla="*/ 22678 w 108"/>
                <a:gd name="T17" fmla="*/ 79589 h 184"/>
                <a:gd name="T18" fmla="*/ 15182 w 108"/>
                <a:gd name="T19" fmla="*/ 76811 h 184"/>
                <a:gd name="T20" fmla="*/ 15182 w 108"/>
                <a:gd name="T21" fmla="*/ 74627 h 184"/>
                <a:gd name="T22" fmla="*/ 15837 w 108"/>
                <a:gd name="T23" fmla="*/ 71726 h 184"/>
                <a:gd name="T24" fmla="*/ 14501 w 108"/>
                <a:gd name="T25" fmla="*/ 68942 h 184"/>
                <a:gd name="T26" fmla="*/ 15182 w 108"/>
                <a:gd name="T27" fmla="*/ 67782 h 184"/>
                <a:gd name="T28" fmla="*/ 11014 w 108"/>
                <a:gd name="T29" fmla="*/ 61527 h 184"/>
                <a:gd name="T30" fmla="*/ 8182 w 108"/>
                <a:gd name="T31" fmla="*/ 57584 h 184"/>
                <a:gd name="T32" fmla="*/ 9672 w 108"/>
                <a:gd name="T33" fmla="*/ 54210 h 184"/>
                <a:gd name="T34" fmla="*/ 9672 w 108"/>
                <a:gd name="T35" fmla="*/ 51431 h 184"/>
                <a:gd name="T36" fmla="*/ 6185 w 108"/>
                <a:gd name="T37" fmla="*/ 48555 h 184"/>
                <a:gd name="T38" fmla="*/ 6185 w 108"/>
                <a:gd name="T39" fmla="*/ 44016 h 184"/>
                <a:gd name="T40" fmla="*/ 7527 w 108"/>
                <a:gd name="T41" fmla="*/ 42398 h 184"/>
                <a:gd name="T42" fmla="*/ 8182 w 108"/>
                <a:gd name="T43" fmla="*/ 44606 h 184"/>
                <a:gd name="T44" fmla="*/ 10328 w 108"/>
                <a:gd name="T45" fmla="*/ 44016 h 184"/>
                <a:gd name="T46" fmla="*/ 9672 w 108"/>
                <a:gd name="T47" fmla="*/ 40092 h 184"/>
                <a:gd name="T48" fmla="*/ 8182 w 108"/>
                <a:gd name="T49" fmla="*/ 41257 h 184"/>
                <a:gd name="T50" fmla="*/ 4823 w 108"/>
                <a:gd name="T51" fmla="*/ 39497 h 184"/>
                <a:gd name="T52" fmla="*/ 4168 w 108"/>
                <a:gd name="T53" fmla="*/ 34413 h 184"/>
                <a:gd name="T54" fmla="*/ 681 w 108"/>
                <a:gd name="T55" fmla="*/ 28850 h 184"/>
                <a:gd name="T56" fmla="*/ 681 w 108"/>
                <a:gd name="T57" fmla="*/ 25955 h 184"/>
                <a:gd name="T58" fmla="*/ 2673 w 108"/>
                <a:gd name="T59" fmla="*/ 22601 h 184"/>
                <a:gd name="T60" fmla="*/ 1336 w 108"/>
                <a:gd name="T61" fmla="*/ 18086 h 184"/>
                <a:gd name="T62" fmla="*/ 0 w 108"/>
                <a:gd name="T63" fmla="*/ 15756 h 184"/>
                <a:gd name="T64" fmla="*/ 0 w 108"/>
                <a:gd name="T65" fmla="*/ 13548 h 184"/>
                <a:gd name="T66" fmla="*/ 4168 w 108"/>
                <a:gd name="T67" fmla="*/ 8463 h 184"/>
                <a:gd name="T68" fmla="*/ 6185 w 108"/>
                <a:gd name="T69" fmla="*/ 5679 h 184"/>
                <a:gd name="T70" fmla="*/ 6185 w 108"/>
                <a:gd name="T71" fmla="*/ 570 h 184"/>
                <a:gd name="T72" fmla="*/ 33037 w 108"/>
                <a:gd name="T73" fmla="*/ 36148 h 184"/>
                <a:gd name="T74" fmla="*/ 71547 w 108"/>
                <a:gd name="T75" fmla="*/ 84108 h 184"/>
                <a:gd name="T76" fmla="*/ 72233 w 108"/>
                <a:gd name="T77" fmla="*/ 86434 h 184"/>
                <a:gd name="T78" fmla="*/ 72888 w 108"/>
                <a:gd name="T79" fmla="*/ 88623 h 184"/>
                <a:gd name="T80" fmla="*/ 73569 w 108"/>
                <a:gd name="T81" fmla="*/ 90358 h 184"/>
                <a:gd name="T82" fmla="*/ 70738 w 108"/>
                <a:gd name="T83" fmla="*/ 91523 h 184"/>
                <a:gd name="T84" fmla="*/ 67379 w 108"/>
                <a:gd name="T85" fmla="*/ 97203 h 184"/>
                <a:gd name="T86" fmla="*/ 66724 w 108"/>
                <a:gd name="T87" fmla="*/ 98246 h 184"/>
                <a:gd name="T88" fmla="*/ 66043 w 108"/>
                <a:gd name="T89" fmla="*/ 100552 h 184"/>
                <a:gd name="T90" fmla="*/ 67379 w 108"/>
                <a:gd name="T91" fmla="*/ 102195 h 184"/>
                <a:gd name="T92" fmla="*/ 66043 w 108"/>
                <a:gd name="T93" fmla="*/ 103925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0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61331 w 94"/>
                <a:gd name="T1" fmla="*/ 44401 h 78"/>
                <a:gd name="T2" fmla="*/ 63499 w 94"/>
                <a:gd name="T3" fmla="*/ 25053 h 78"/>
                <a:gd name="T4" fmla="*/ 65529 w 94"/>
                <a:gd name="T5" fmla="*/ 5700 h 78"/>
                <a:gd name="T6" fmla="*/ 6916 w 94"/>
                <a:gd name="T7" fmla="*/ 0 h 78"/>
                <a:gd name="T8" fmla="*/ 6233 w 94"/>
                <a:gd name="T9" fmla="*/ 4533 h 78"/>
                <a:gd name="T10" fmla="*/ 2035 w 94"/>
                <a:gd name="T11" fmla="*/ 28438 h 78"/>
                <a:gd name="T12" fmla="*/ 1346 w 94"/>
                <a:gd name="T13" fmla="*/ 28438 h 78"/>
                <a:gd name="T14" fmla="*/ 0 w 94"/>
                <a:gd name="T15" fmla="*/ 38105 h 78"/>
                <a:gd name="T16" fmla="*/ 17373 w 94"/>
                <a:gd name="T17" fmla="*/ 40440 h 78"/>
                <a:gd name="T18" fmla="*/ 61331 w 94"/>
                <a:gd name="T19" fmla="*/ 44401 h 78"/>
                <a:gd name="T20" fmla="*/ 61331 w 94"/>
                <a:gd name="T21" fmla="*/ 4440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1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37666 h 77"/>
                <a:gd name="T2" fmla="*/ 6847 w 99"/>
                <a:gd name="T3" fmla="*/ 0 h 77"/>
                <a:gd name="T4" fmla="*/ 50224 w 99"/>
                <a:gd name="T5" fmla="*/ 3935 h 77"/>
                <a:gd name="T6" fmla="*/ 68087 w 99"/>
                <a:gd name="T7" fmla="*/ 5075 h 77"/>
                <a:gd name="T8" fmla="*/ 67431 w 99"/>
                <a:gd name="T9" fmla="*/ 14683 h 77"/>
                <a:gd name="T10" fmla="*/ 65408 w 99"/>
                <a:gd name="T11" fmla="*/ 43310 h 77"/>
                <a:gd name="T12" fmla="*/ 56415 w 99"/>
                <a:gd name="T13" fmla="*/ 42740 h 77"/>
                <a:gd name="T14" fmla="*/ 0 w 99"/>
                <a:gd name="T15" fmla="*/ 37666 h 77"/>
                <a:gd name="T16" fmla="*/ 0 w 99"/>
                <a:gd name="T17" fmla="*/ 37666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2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8978 w 95"/>
                <a:gd name="T1" fmla="*/ 0 h 98"/>
                <a:gd name="T2" fmla="*/ 0 w 95"/>
                <a:gd name="T3" fmla="*/ 54312 h 98"/>
                <a:gd name="T4" fmla="*/ 0 w 95"/>
                <a:gd name="T5" fmla="*/ 54312 h 98"/>
                <a:gd name="T6" fmla="*/ 8165 w 95"/>
                <a:gd name="T7" fmla="*/ 55458 h 98"/>
                <a:gd name="T8" fmla="*/ 8978 w 95"/>
                <a:gd name="T9" fmla="*/ 50936 h 98"/>
                <a:gd name="T10" fmla="*/ 25308 w 95"/>
                <a:gd name="T11" fmla="*/ 52673 h 98"/>
                <a:gd name="T12" fmla="*/ 25308 w 95"/>
                <a:gd name="T13" fmla="*/ 52673 h 98"/>
                <a:gd name="T14" fmla="*/ 24627 w 95"/>
                <a:gd name="T15" fmla="*/ 52102 h 98"/>
                <a:gd name="T16" fmla="*/ 25308 w 95"/>
                <a:gd name="T17" fmla="*/ 51531 h 98"/>
                <a:gd name="T18" fmla="*/ 24627 w 95"/>
                <a:gd name="T19" fmla="*/ 50936 h 98"/>
                <a:gd name="T20" fmla="*/ 24627 w 95"/>
                <a:gd name="T21" fmla="*/ 50936 h 98"/>
                <a:gd name="T22" fmla="*/ 24627 w 95"/>
                <a:gd name="T23" fmla="*/ 50936 h 98"/>
                <a:gd name="T24" fmla="*/ 59594 w 95"/>
                <a:gd name="T25" fmla="*/ 53146 h 98"/>
                <a:gd name="T26" fmla="*/ 63727 w 95"/>
                <a:gd name="T27" fmla="*/ 10204 h 98"/>
                <a:gd name="T28" fmla="*/ 64408 w 95"/>
                <a:gd name="T29" fmla="*/ 10204 h 98"/>
                <a:gd name="T30" fmla="*/ 65063 w 95"/>
                <a:gd name="T31" fmla="*/ 5117 h 98"/>
                <a:gd name="T32" fmla="*/ 8978 w 95"/>
                <a:gd name="T33" fmla="*/ 0 h 98"/>
                <a:gd name="T34" fmla="*/ 8978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3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117702 w 189"/>
                <a:gd name="T1" fmla="*/ 28370 h 184"/>
                <a:gd name="T2" fmla="*/ 109358 w 189"/>
                <a:gd name="T3" fmla="*/ 26628 h 184"/>
                <a:gd name="T4" fmla="*/ 103853 w 189"/>
                <a:gd name="T5" fmla="*/ 27775 h 184"/>
                <a:gd name="T6" fmla="*/ 99812 w 189"/>
                <a:gd name="T7" fmla="*/ 27775 h 184"/>
                <a:gd name="T8" fmla="*/ 98342 w 189"/>
                <a:gd name="T9" fmla="*/ 27775 h 184"/>
                <a:gd name="T10" fmla="*/ 96324 w 189"/>
                <a:gd name="T11" fmla="*/ 26628 h 184"/>
                <a:gd name="T12" fmla="*/ 94301 w 189"/>
                <a:gd name="T13" fmla="*/ 28941 h 184"/>
                <a:gd name="T14" fmla="*/ 92836 w 189"/>
                <a:gd name="T15" fmla="*/ 27199 h 184"/>
                <a:gd name="T16" fmla="*/ 88795 w 189"/>
                <a:gd name="T17" fmla="*/ 26628 h 184"/>
                <a:gd name="T18" fmla="*/ 85988 w 189"/>
                <a:gd name="T19" fmla="*/ 26154 h 184"/>
                <a:gd name="T20" fmla="*/ 81819 w 189"/>
                <a:gd name="T21" fmla="*/ 24988 h 184"/>
                <a:gd name="T22" fmla="*/ 79140 w 189"/>
                <a:gd name="T23" fmla="*/ 24412 h 184"/>
                <a:gd name="T24" fmla="*/ 74971 w 189"/>
                <a:gd name="T25" fmla="*/ 23246 h 184"/>
                <a:gd name="T26" fmla="*/ 72948 w 189"/>
                <a:gd name="T27" fmla="*/ 21508 h 184"/>
                <a:gd name="T28" fmla="*/ 68779 w 189"/>
                <a:gd name="T29" fmla="*/ 20459 h 184"/>
                <a:gd name="T30" fmla="*/ 39898 w 189"/>
                <a:gd name="T31" fmla="*/ 0 h 184"/>
                <a:gd name="T32" fmla="*/ 0 w 189"/>
                <a:gd name="T33" fmla="*/ 40800 h 184"/>
                <a:gd name="T34" fmla="*/ 681 w 189"/>
                <a:gd name="T35" fmla="*/ 42538 h 184"/>
                <a:gd name="T36" fmla="*/ 3488 w 189"/>
                <a:gd name="T37" fmla="*/ 45920 h 184"/>
                <a:gd name="T38" fmla="*/ 15847 w 189"/>
                <a:gd name="T39" fmla="*/ 56140 h 184"/>
                <a:gd name="T40" fmla="*/ 17209 w 189"/>
                <a:gd name="T41" fmla="*/ 59048 h 184"/>
                <a:gd name="T42" fmla="*/ 26208 w 189"/>
                <a:gd name="T43" fmla="*/ 69741 h 184"/>
                <a:gd name="T44" fmla="*/ 33731 w 189"/>
                <a:gd name="T45" fmla="*/ 70908 h 184"/>
                <a:gd name="T46" fmla="*/ 38561 w 189"/>
                <a:gd name="T47" fmla="*/ 64646 h 184"/>
                <a:gd name="T48" fmla="*/ 41235 w 189"/>
                <a:gd name="T49" fmla="*/ 64046 h 184"/>
                <a:gd name="T50" fmla="*/ 46090 w 189"/>
                <a:gd name="T51" fmla="*/ 65217 h 184"/>
                <a:gd name="T52" fmla="*/ 51596 w 189"/>
                <a:gd name="T53" fmla="*/ 67550 h 184"/>
                <a:gd name="T54" fmla="*/ 52938 w 189"/>
                <a:gd name="T55" fmla="*/ 68692 h 184"/>
                <a:gd name="T56" fmla="*/ 57107 w 189"/>
                <a:gd name="T57" fmla="*/ 73241 h 184"/>
                <a:gd name="T58" fmla="*/ 64636 w 189"/>
                <a:gd name="T59" fmla="*/ 84510 h 184"/>
                <a:gd name="T60" fmla="*/ 68779 w 189"/>
                <a:gd name="T61" fmla="*/ 87892 h 184"/>
                <a:gd name="T62" fmla="*/ 70142 w 189"/>
                <a:gd name="T63" fmla="*/ 93582 h 184"/>
                <a:gd name="T64" fmla="*/ 76441 w 189"/>
                <a:gd name="T65" fmla="*/ 99849 h 184"/>
                <a:gd name="T66" fmla="*/ 86644 w 189"/>
                <a:gd name="T67" fmla="*/ 102636 h 184"/>
                <a:gd name="T68" fmla="*/ 92836 w 189"/>
                <a:gd name="T69" fmla="*/ 103231 h 184"/>
                <a:gd name="T70" fmla="*/ 92155 w 189"/>
                <a:gd name="T71" fmla="*/ 102065 h 184"/>
                <a:gd name="T72" fmla="*/ 90157 w 189"/>
                <a:gd name="T73" fmla="*/ 91938 h 184"/>
                <a:gd name="T74" fmla="*/ 89476 w 189"/>
                <a:gd name="T75" fmla="*/ 90796 h 184"/>
                <a:gd name="T76" fmla="*/ 91494 w 189"/>
                <a:gd name="T77" fmla="*/ 86842 h 184"/>
                <a:gd name="T78" fmla="*/ 92155 w 189"/>
                <a:gd name="T79" fmla="*/ 85676 h 184"/>
                <a:gd name="T80" fmla="*/ 94301 w 189"/>
                <a:gd name="T81" fmla="*/ 82294 h 184"/>
                <a:gd name="T82" fmla="*/ 95668 w 189"/>
                <a:gd name="T83" fmla="*/ 82294 h 184"/>
                <a:gd name="T84" fmla="*/ 97005 w 189"/>
                <a:gd name="T85" fmla="*/ 80556 h 184"/>
                <a:gd name="T86" fmla="*/ 98342 w 189"/>
                <a:gd name="T87" fmla="*/ 80556 h 184"/>
                <a:gd name="T88" fmla="*/ 101174 w 189"/>
                <a:gd name="T89" fmla="*/ 79385 h 184"/>
                <a:gd name="T90" fmla="*/ 102516 w 189"/>
                <a:gd name="T91" fmla="*/ 77194 h 184"/>
                <a:gd name="T92" fmla="*/ 103171 w 189"/>
                <a:gd name="T93" fmla="*/ 78341 h 184"/>
                <a:gd name="T94" fmla="*/ 113533 w 189"/>
                <a:gd name="T95" fmla="*/ 73695 h 184"/>
                <a:gd name="T96" fmla="*/ 115551 w 189"/>
                <a:gd name="T97" fmla="*/ 68692 h 184"/>
                <a:gd name="T98" fmla="*/ 117702 w 189"/>
                <a:gd name="T99" fmla="*/ 68121 h 184"/>
                <a:gd name="T100" fmla="*/ 124549 w 189"/>
                <a:gd name="T101" fmla="*/ 67550 h 184"/>
                <a:gd name="T102" fmla="*/ 126567 w 189"/>
                <a:gd name="T103" fmla="*/ 66384 h 184"/>
                <a:gd name="T104" fmla="*/ 127356 w 189"/>
                <a:gd name="T105" fmla="*/ 64646 h 184"/>
                <a:gd name="T106" fmla="*/ 128037 w 189"/>
                <a:gd name="T107" fmla="*/ 60093 h 184"/>
                <a:gd name="T108" fmla="*/ 129374 w 189"/>
                <a:gd name="T109" fmla="*/ 57306 h 184"/>
                <a:gd name="T110" fmla="*/ 128718 w 189"/>
                <a:gd name="T111" fmla="*/ 51615 h 184"/>
                <a:gd name="T112" fmla="*/ 127356 w 189"/>
                <a:gd name="T113" fmla="*/ 49878 h 184"/>
                <a:gd name="T114" fmla="*/ 126567 w 189"/>
                <a:gd name="T115" fmla="*/ 46496 h 184"/>
                <a:gd name="T116" fmla="*/ 123868 w 189"/>
                <a:gd name="T117" fmla="*/ 30107 h 184"/>
                <a:gd name="T118" fmla="*/ 119694 w 189"/>
                <a:gd name="T119" fmla="*/ 2894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4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53479 w 102"/>
                <a:gd name="T1" fmla="*/ 39423 h 78"/>
                <a:gd name="T2" fmla="*/ 52144 w 102"/>
                <a:gd name="T3" fmla="*/ 41157 h 78"/>
                <a:gd name="T4" fmla="*/ 51463 w 102"/>
                <a:gd name="T5" fmla="*/ 42199 h 78"/>
                <a:gd name="T6" fmla="*/ 51463 w 102"/>
                <a:gd name="T7" fmla="*/ 43934 h 78"/>
                <a:gd name="T8" fmla="*/ 52799 w 102"/>
                <a:gd name="T9" fmla="*/ 42794 h 78"/>
                <a:gd name="T10" fmla="*/ 55629 w 102"/>
                <a:gd name="T11" fmla="*/ 42199 h 78"/>
                <a:gd name="T12" fmla="*/ 59636 w 102"/>
                <a:gd name="T13" fmla="*/ 41157 h 78"/>
                <a:gd name="T14" fmla="*/ 65818 w 102"/>
                <a:gd name="T15" fmla="*/ 37240 h 78"/>
                <a:gd name="T16" fmla="*/ 67962 w 102"/>
                <a:gd name="T17" fmla="*/ 36076 h 78"/>
                <a:gd name="T18" fmla="*/ 69953 w 102"/>
                <a:gd name="T19" fmla="*/ 34341 h 78"/>
                <a:gd name="T20" fmla="*/ 68617 w 102"/>
                <a:gd name="T21" fmla="*/ 34911 h 78"/>
                <a:gd name="T22" fmla="*/ 66473 w 102"/>
                <a:gd name="T23" fmla="*/ 36076 h 78"/>
                <a:gd name="T24" fmla="*/ 64482 w 102"/>
                <a:gd name="T25" fmla="*/ 36646 h 78"/>
                <a:gd name="T26" fmla="*/ 66473 w 102"/>
                <a:gd name="T27" fmla="*/ 34341 h 78"/>
                <a:gd name="T28" fmla="*/ 65137 w 102"/>
                <a:gd name="T29" fmla="*/ 34911 h 78"/>
                <a:gd name="T30" fmla="*/ 58981 w 102"/>
                <a:gd name="T31" fmla="*/ 37688 h 78"/>
                <a:gd name="T32" fmla="*/ 54815 w 102"/>
                <a:gd name="T33" fmla="*/ 40587 h 78"/>
                <a:gd name="T34" fmla="*/ 54160 w 102"/>
                <a:gd name="T35" fmla="*/ 38283 h 78"/>
                <a:gd name="T36" fmla="*/ 55629 w 102"/>
                <a:gd name="T37" fmla="*/ 36076 h 78"/>
                <a:gd name="T38" fmla="*/ 54160 w 102"/>
                <a:gd name="T39" fmla="*/ 27628 h 78"/>
                <a:gd name="T40" fmla="*/ 52799 w 102"/>
                <a:gd name="T41" fmla="*/ 19200 h 78"/>
                <a:gd name="T42" fmla="*/ 51463 w 102"/>
                <a:gd name="T43" fmla="*/ 14099 h 78"/>
                <a:gd name="T44" fmla="*/ 50808 w 102"/>
                <a:gd name="T45" fmla="*/ 13529 h 78"/>
                <a:gd name="T46" fmla="*/ 50127 w 102"/>
                <a:gd name="T47" fmla="*/ 11795 h 78"/>
                <a:gd name="T48" fmla="*/ 49319 w 102"/>
                <a:gd name="T49" fmla="*/ 6718 h 78"/>
                <a:gd name="T50" fmla="*/ 47328 w 102"/>
                <a:gd name="T51" fmla="*/ 1734 h 78"/>
                <a:gd name="T52" fmla="*/ 46647 w 102"/>
                <a:gd name="T53" fmla="*/ 0 h 78"/>
                <a:gd name="T54" fmla="*/ 34989 w 102"/>
                <a:gd name="T55" fmla="*/ 2207 h 78"/>
                <a:gd name="T56" fmla="*/ 28807 w 102"/>
                <a:gd name="T57" fmla="*/ 7858 h 78"/>
                <a:gd name="T58" fmla="*/ 28152 w 102"/>
                <a:gd name="T59" fmla="*/ 10182 h 78"/>
                <a:gd name="T60" fmla="*/ 24672 w 102"/>
                <a:gd name="T61" fmla="*/ 12959 h 78"/>
                <a:gd name="T62" fmla="*/ 26008 w 102"/>
                <a:gd name="T63" fmla="*/ 14099 h 78"/>
                <a:gd name="T64" fmla="*/ 26008 w 102"/>
                <a:gd name="T65" fmla="*/ 15263 h 78"/>
                <a:gd name="T66" fmla="*/ 26816 w 102"/>
                <a:gd name="T67" fmla="*/ 18040 h 78"/>
                <a:gd name="T68" fmla="*/ 20639 w 102"/>
                <a:gd name="T69" fmla="*/ 21977 h 78"/>
                <a:gd name="T70" fmla="*/ 12989 w 102"/>
                <a:gd name="T71" fmla="*/ 21977 h 78"/>
                <a:gd name="T72" fmla="*/ 6157 w 102"/>
                <a:gd name="T73" fmla="*/ 23711 h 78"/>
                <a:gd name="T74" fmla="*/ 4166 w 102"/>
                <a:gd name="T75" fmla="*/ 25894 h 78"/>
                <a:gd name="T76" fmla="*/ 6157 w 102"/>
                <a:gd name="T77" fmla="*/ 29265 h 78"/>
                <a:gd name="T78" fmla="*/ 1336 w 102"/>
                <a:gd name="T79" fmla="*/ 33776 h 78"/>
                <a:gd name="T80" fmla="*/ 38474 w 102"/>
                <a:gd name="T81" fmla="*/ 30999 h 78"/>
                <a:gd name="T82" fmla="*/ 39130 w 102"/>
                <a:gd name="T83" fmla="*/ 32134 h 78"/>
                <a:gd name="T84" fmla="*/ 40491 w 102"/>
                <a:gd name="T85" fmla="*/ 32729 h 78"/>
                <a:gd name="T86" fmla="*/ 42482 w 102"/>
                <a:gd name="T87" fmla="*/ 35506 h 78"/>
                <a:gd name="T88" fmla="*/ 45312 w 102"/>
                <a:gd name="T89" fmla="*/ 36076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5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2787 h 42"/>
                <a:gd name="T2" fmla="*/ 682 w 23"/>
                <a:gd name="T3" fmla="*/ 3954 h 42"/>
                <a:gd name="T4" fmla="*/ 0 w 23"/>
                <a:gd name="T5" fmla="*/ 4525 h 42"/>
                <a:gd name="T6" fmla="*/ 682 w 23"/>
                <a:gd name="T7" fmla="*/ 4525 h 42"/>
                <a:gd name="T8" fmla="*/ 682 w 23"/>
                <a:gd name="T9" fmla="*/ 5120 h 42"/>
                <a:gd name="T10" fmla="*/ 2027 w 23"/>
                <a:gd name="T11" fmla="*/ 7907 h 42"/>
                <a:gd name="T12" fmla="*/ 2842 w 23"/>
                <a:gd name="T13" fmla="*/ 9650 h 42"/>
                <a:gd name="T14" fmla="*/ 2027 w 23"/>
                <a:gd name="T15" fmla="*/ 10816 h 42"/>
                <a:gd name="T16" fmla="*/ 2027 w 23"/>
                <a:gd name="T17" fmla="*/ 11983 h 42"/>
                <a:gd name="T18" fmla="*/ 3499 w 23"/>
                <a:gd name="T19" fmla="*/ 14770 h 42"/>
                <a:gd name="T20" fmla="*/ 3499 w 23"/>
                <a:gd name="T21" fmla="*/ 15936 h 42"/>
                <a:gd name="T22" fmla="*/ 3499 w 23"/>
                <a:gd name="T23" fmla="*/ 16512 h 42"/>
                <a:gd name="T24" fmla="*/ 4186 w 23"/>
                <a:gd name="T25" fmla="*/ 16512 h 42"/>
                <a:gd name="T26" fmla="*/ 3499 w 23"/>
                <a:gd name="T27" fmla="*/ 15936 h 42"/>
                <a:gd name="T28" fmla="*/ 4186 w 23"/>
                <a:gd name="T29" fmla="*/ 15936 h 42"/>
                <a:gd name="T30" fmla="*/ 4869 w 23"/>
                <a:gd name="T31" fmla="*/ 16986 h 42"/>
                <a:gd name="T32" fmla="*/ 5525 w 23"/>
                <a:gd name="T33" fmla="*/ 19299 h 42"/>
                <a:gd name="T34" fmla="*/ 5525 w 23"/>
                <a:gd name="T35" fmla="*/ 21037 h 42"/>
                <a:gd name="T36" fmla="*/ 6213 w 23"/>
                <a:gd name="T37" fmla="*/ 22086 h 42"/>
                <a:gd name="T38" fmla="*/ 6895 w 23"/>
                <a:gd name="T39" fmla="*/ 23848 h 42"/>
                <a:gd name="T40" fmla="*/ 13898 w 23"/>
                <a:gd name="T41" fmla="*/ 22682 h 42"/>
                <a:gd name="T42" fmla="*/ 13108 w 23"/>
                <a:gd name="T43" fmla="*/ 22086 h 42"/>
                <a:gd name="T44" fmla="*/ 12426 w 23"/>
                <a:gd name="T45" fmla="*/ 21515 h 42"/>
                <a:gd name="T46" fmla="*/ 12426 w 23"/>
                <a:gd name="T47" fmla="*/ 21037 h 42"/>
                <a:gd name="T48" fmla="*/ 13108 w 23"/>
                <a:gd name="T49" fmla="*/ 20466 h 42"/>
                <a:gd name="T50" fmla="*/ 12426 w 23"/>
                <a:gd name="T51" fmla="*/ 19299 h 42"/>
                <a:gd name="T52" fmla="*/ 12426 w 23"/>
                <a:gd name="T53" fmla="*/ 15341 h 42"/>
                <a:gd name="T54" fmla="*/ 12426 w 23"/>
                <a:gd name="T55" fmla="*/ 14174 h 42"/>
                <a:gd name="T56" fmla="*/ 13108 w 23"/>
                <a:gd name="T57" fmla="*/ 11983 h 42"/>
                <a:gd name="T58" fmla="*/ 13108 w 23"/>
                <a:gd name="T59" fmla="*/ 10816 h 42"/>
                <a:gd name="T60" fmla="*/ 13108 w 23"/>
                <a:gd name="T61" fmla="*/ 9650 h 42"/>
                <a:gd name="T62" fmla="*/ 13108 w 23"/>
                <a:gd name="T63" fmla="*/ 8483 h 42"/>
                <a:gd name="T64" fmla="*/ 13108 w 23"/>
                <a:gd name="T65" fmla="*/ 7907 h 42"/>
                <a:gd name="T66" fmla="*/ 13108 w 23"/>
                <a:gd name="T67" fmla="*/ 7312 h 42"/>
                <a:gd name="T68" fmla="*/ 15268 w 23"/>
                <a:gd name="T69" fmla="*/ 6292 h 42"/>
                <a:gd name="T70" fmla="*/ 15925 w 23"/>
                <a:gd name="T71" fmla="*/ 3954 h 42"/>
                <a:gd name="T72" fmla="*/ 15268 w 23"/>
                <a:gd name="T73" fmla="*/ 2787 h 42"/>
                <a:gd name="T74" fmla="*/ 15268 w 23"/>
                <a:gd name="T75" fmla="*/ 1738 h 42"/>
                <a:gd name="T76" fmla="*/ 15268 w 23"/>
                <a:gd name="T77" fmla="*/ 1738 h 42"/>
                <a:gd name="T78" fmla="*/ 15268 w 23"/>
                <a:gd name="T79" fmla="*/ 1167 h 42"/>
                <a:gd name="T80" fmla="*/ 14581 w 23"/>
                <a:gd name="T81" fmla="*/ 0 h 42"/>
                <a:gd name="T82" fmla="*/ 0 w 23"/>
                <a:gd name="T83" fmla="*/ 2787 h 42"/>
                <a:gd name="T84" fmla="*/ 0 w 23"/>
                <a:gd name="T85" fmla="*/ 278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6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45820 w 76"/>
                <a:gd name="T1" fmla="*/ 52987 h 94"/>
                <a:gd name="T2" fmla="*/ 52691 w 76"/>
                <a:gd name="T3" fmla="*/ 15265 h 94"/>
                <a:gd name="T4" fmla="*/ 35393 w 76"/>
                <a:gd name="T5" fmla="*/ 12960 h 94"/>
                <a:gd name="T6" fmla="*/ 36763 w 76"/>
                <a:gd name="T7" fmla="*/ 3347 h 94"/>
                <a:gd name="T8" fmla="*/ 11084 w 76"/>
                <a:gd name="T9" fmla="*/ 0 h 94"/>
                <a:gd name="T10" fmla="*/ 0 w 76"/>
                <a:gd name="T11" fmla="*/ 47315 h 94"/>
                <a:gd name="T12" fmla="*/ 0 w 76"/>
                <a:gd name="T13" fmla="*/ 47315 h 94"/>
                <a:gd name="T14" fmla="*/ 45820 w 76"/>
                <a:gd name="T15" fmla="*/ 52987 h 94"/>
                <a:gd name="T16" fmla="*/ 45820 w 76"/>
                <a:gd name="T17" fmla="*/ 5298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7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680 w 90"/>
                <a:gd name="T1" fmla="*/ 22638 h 66"/>
                <a:gd name="T2" fmla="*/ 0 w 90"/>
                <a:gd name="T3" fmla="*/ 22638 h 66"/>
                <a:gd name="T4" fmla="*/ 680 w 90"/>
                <a:gd name="T5" fmla="*/ 21018 h 66"/>
                <a:gd name="T6" fmla="*/ 680 w 90"/>
                <a:gd name="T7" fmla="*/ 19852 h 66"/>
                <a:gd name="T8" fmla="*/ 680 w 90"/>
                <a:gd name="T9" fmla="*/ 19852 h 66"/>
                <a:gd name="T10" fmla="*/ 1334 w 90"/>
                <a:gd name="T11" fmla="*/ 20447 h 66"/>
                <a:gd name="T12" fmla="*/ 680 w 90"/>
                <a:gd name="T13" fmla="*/ 21018 h 66"/>
                <a:gd name="T14" fmla="*/ 2014 w 90"/>
                <a:gd name="T15" fmla="*/ 20447 h 66"/>
                <a:gd name="T16" fmla="*/ 2014 w 90"/>
                <a:gd name="T17" fmla="*/ 19852 h 66"/>
                <a:gd name="T18" fmla="*/ 2014 w 90"/>
                <a:gd name="T19" fmla="*/ 18686 h 66"/>
                <a:gd name="T20" fmla="*/ 1334 w 90"/>
                <a:gd name="T21" fmla="*/ 16949 h 66"/>
                <a:gd name="T22" fmla="*/ 2014 w 90"/>
                <a:gd name="T23" fmla="*/ 16949 h 66"/>
                <a:gd name="T24" fmla="*/ 3476 w 90"/>
                <a:gd name="T25" fmla="*/ 16378 h 66"/>
                <a:gd name="T26" fmla="*/ 2663 w 90"/>
                <a:gd name="T27" fmla="*/ 15900 h 66"/>
                <a:gd name="T28" fmla="*/ 2014 w 90"/>
                <a:gd name="T29" fmla="*/ 16378 h 66"/>
                <a:gd name="T30" fmla="*/ 2014 w 90"/>
                <a:gd name="T31" fmla="*/ 14163 h 66"/>
                <a:gd name="T32" fmla="*/ 2014 w 90"/>
                <a:gd name="T33" fmla="*/ 12426 h 66"/>
                <a:gd name="T34" fmla="*/ 2014 w 90"/>
                <a:gd name="T35" fmla="*/ 9640 h 66"/>
                <a:gd name="T36" fmla="*/ 1334 w 90"/>
                <a:gd name="T37" fmla="*/ 6259 h 66"/>
                <a:gd name="T38" fmla="*/ 1334 w 90"/>
                <a:gd name="T39" fmla="*/ 3357 h 66"/>
                <a:gd name="T40" fmla="*/ 7472 w 90"/>
                <a:gd name="T41" fmla="*/ 5118 h 66"/>
                <a:gd name="T42" fmla="*/ 12957 w 90"/>
                <a:gd name="T43" fmla="*/ 7308 h 66"/>
                <a:gd name="T44" fmla="*/ 15752 w 90"/>
                <a:gd name="T45" fmla="*/ 7904 h 66"/>
                <a:gd name="T46" fmla="*/ 16432 w 90"/>
                <a:gd name="T47" fmla="*/ 8474 h 66"/>
                <a:gd name="T48" fmla="*/ 16432 w 90"/>
                <a:gd name="T49" fmla="*/ 11377 h 66"/>
                <a:gd name="T50" fmla="*/ 14945 w 90"/>
                <a:gd name="T51" fmla="*/ 12997 h 66"/>
                <a:gd name="T52" fmla="*/ 14945 w 90"/>
                <a:gd name="T53" fmla="*/ 14163 h 66"/>
                <a:gd name="T54" fmla="*/ 14945 w 90"/>
                <a:gd name="T55" fmla="*/ 15329 h 66"/>
                <a:gd name="T56" fmla="*/ 15752 w 90"/>
                <a:gd name="T57" fmla="*/ 15900 h 66"/>
                <a:gd name="T58" fmla="*/ 17086 w 90"/>
                <a:gd name="T59" fmla="*/ 13592 h 66"/>
                <a:gd name="T60" fmla="*/ 18415 w 90"/>
                <a:gd name="T61" fmla="*/ 11855 h 66"/>
                <a:gd name="T62" fmla="*/ 19749 w 90"/>
                <a:gd name="T63" fmla="*/ 10211 h 66"/>
                <a:gd name="T64" fmla="*/ 17766 w 90"/>
                <a:gd name="T65" fmla="*/ 5689 h 66"/>
                <a:gd name="T66" fmla="*/ 18415 w 90"/>
                <a:gd name="T67" fmla="*/ 5118 h 66"/>
                <a:gd name="T68" fmla="*/ 19749 w 90"/>
                <a:gd name="T69" fmla="*/ 3952 h 66"/>
                <a:gd name="T70" fmla="*/ 18415 w 90"/>
                <a:gd name="T71" fmla="*/ 2786 h 66"/>
                <a:gd name="T72" fmla="*/ 18415 w 90"/>
                <a:gd name="T73" fmla="*/ 0 h 66"/>
                <a:gd name="T74" fmla="*/ 42320 w 90"/>
                <a:gd name="T75" fmla="*/ 5118 h 66"/>
                <a:gd name="T76" fmla="*/ 61415 w 90"/>
                <a:gd name="T77" fmla="*/ 9070 h 66"/>
                <a:gd name="T78" fmla="*/ 54597 w 90"/>
                <a:gd name="T79" fmla="*/ 33444 h 66"/>
                <a:gd name="T80" fmla="*/ 54597 w 90"/>
                <a:gd name="T81" fmla="*/ 34015 h 66"/>
                <a:gd name="T82" fmla="*/ 54597 w 90"/>
                <a:gd name="T83" fmla="*/ 34610 h 66"/>
                <a:gd name="T84" fmla="*/ 55277 w 90"/>
                <a:gd name="T85" fmla="*/ 35654 h 66"/>
                <a:gd name="T86" fmla="*/ 54597 w 90"/>
                <a:gd name="T87" fmla="*/ 36230 h 66"/>
                <a:gd name="T88" fmla="*/ 54597 w 90"/>
                <a:gd name="T89" fmla="*/ 37396 h 66"/>
                <a:gd name="T90" fmla="*/ 37516 w 90"/>
                <a:gd name="T91" fmla="*/ 34610 h 66"/>
                <a:gd name="T92" fmla="*/ 35527 w 90"/>
                <a:gd name="T93" fmla="*/ 34610 h 66"/>
                <a:gd name="T94" fmla="*/ 34168 w 90"/>
                <a:gd name="T95" fmla="*/ 34015 h 66"/>
                <a:gd name="T96" fmla="*/ 32052 w 90"/>
                <a:gd name="T97" fmla="*/ 34610 h 66"/>
                <a:gd name="T98" fmla="*/ 30043 w 90"/>
                <a:gd name="T99" fmla="*/ 34015 h 66"/>
                <a:gd name="T100" fmla="*/ 28029 w 90"/>
                <a:gd name="T101" fmla="*/ 34610 h 66"/>
                <a:gd name="T102" fmla="*/ 25234 w 90"/>
                <a:gd name="T103" fmla="*/ 34015 h 66"/>
                <a:gd name="T104" fmla="*/ 20429 w 90"/>
                <a:gd name="T105" fmla="*/ 34015 h 66"/>
                <a:gd name="T106" fmla="*/ 16432 w 90"/>
                <a:gd name="T107" fmla="*/ 32873 h 66"/>
                <a:gd name="T108" fmla="*/ 12957 w 90"/>
                <a:gd name="T109" fmla="*/ 32873 h 66"/>
                <a:gd name="T110" fmla="*/ 8152 w 90"/>
                <a:gd name="T111" fmla="*/ 31707 h 66"/>
                <a:gd name="T112" fmla="*/ 7472 w 90"/>
                <a:gd name="T113" fmla="*/ 28326 h 66"/>
                <a:gd name="T114" fmla="*/ 7472 w 90"/>
                <a:gd name="T115" fmla="*/ 26589 h 66"/>
                <a:gd name="T116" fmla="*/ 4804 w 90"/>
                <a:gd name="T117" fmla="*/ 24970 h 66"/>
                <a:gd name="T118" fmla="*/ 4130 w 90"/>
                <a:gd name="T119" fmla="*/ 24399 h 66"/>
                <a:gd name="T120" fmla="*/ 2014 w 90"/>
                <a:gd name="T121" fmla="*/ 23804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8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37949 h 90"/>
                <a:gd name="T2" fmla="*/ 0 w 108"/>
                <a:gd name="T3" fmla="*/ 35047 h 90"/>
                <a:gd name="T4" fmla="*/ 689 w 108"/>
                <a:gd name="T5" fmla="*/ 32262 h 90"/>
                <a:gd name="T6" fmla="*/ 1346 w 108"/>
                <a:gd name="T7" fmla="*/ 28911 h 90"/>
                <a:gd name="T8" fmla="*/ 2035 w 108"/>
                <a:gd name="T9" fmla="*/ 27740 h 90"/>
                <a:gd name="T10" fmla="*/ 3541 w 108"/>
                <a:gd name="T11" fmla="*/ 26574 h 90"/>
                <a:gd name="T12" fmla="*/ 3541 w 108"/>
                <a:gd name="T13" fmla="*/ 25530 h 90"/>
                <a:gd name="T14" fmla="*/ 6917 w 108"/>
                <a:gd name="T15" fmla="*/ 20892 h 90"/>
                <a:gd name="T16" fmla="*/ 11115 w 108"/>
                <a:gd name="T17" fmla="*/ 12990 h 90"/>
                <a:gd name="T18" fmla="*/ 13968 w 108"/>
                <a:gd name="T19" fmla="*/ 7302 h 90"/>
                <a:gd name="T20" fmla="*/ 16691 w 108"/>
                <a:gd name="T21" fmla="*/ 1736 h 90"/>
                <a:gd name="T22" fmla="*/ 16691 w 108"/>
                <a:gd name="T23" fmla="*/ 0 h 90"/>
                <a:gd name="T24" fmla="*/ 18855 w 108"/>
                <a:gd name="T25" fmla="*/ 0 h 90"/>
                <a:gd name="T26" fmla="*/ 20890 w 108"/>
                <a:gd name="T27" fmla="*/ 571 h 90"/>
                <a:gd name="T28" fmla="*/ 21573 w 108"/>
                <a:gd name="T29" fmla="*/ 1166 h 90"/>
                <a:gd name="T30" fmla="*/ 24425 w 108"/>
                <a:gd name="T31" fmla="*/ 2785 h 90"/>
                <a:gd name="T32" fmla="*/ 24425 w 108"/>
                <a:gd name="T33" fmla="*/ 4522 h 90"/>
                <a:gd name="T34" fmla="*/ 25114 w 108"/>
                <a:gd name="T35" fmla="*/ 7897 h 90"/>
                <a:gd name="T36" fmla="*/ 30001 w 108"/>
                <a:gd name="T37" fmla="*/ 9043 h 90"/>
                <a:gd name="T38" fmla="*/ 33511 w 108"/>
                <a:gd name="T39" fmla="*/ 9043 h 90"/>
                <a:gd name="T40" fmla="*/ 37735 w 108"/>
                <a:gd name="T41" fmla="*/ 10209 h 90"/>
                <a:gd name="T42" fmla="*/ 42463 w 108"/>
                <a:gd name="T43" fmla="*/ 10209 h 90"/>
                <a:gd name="T44" fmla="*/ 45315 w 108"/>
                <a:gd name="T45" fmla="*/ 10804 h 90"/>
                <a:gd name="T46" fmla="*/ 47350 w 108"/>
                <a:gd name="T47" fmla="*/ 10209 h 90"/>
                <a:gd name="T48" fmla="*/ 49544 w 108"/>
                <a:gd name="T49" fmla="*/ 10804 h 90"/>
                <a:gd name="T50" fmla="*/ 51574 w 108"/>
                <a:gd name="T51" fmla="*/ 10209 h 90"/>
                <a:gd name="T52" fmla="*/ 53054 w 108"/>
                <a:gd name="T53" fmla="*/ 10804 h 90"/>
                <a:gd name="T54" fmla="*/ 55089 w 108"/>
                <a:gd name="T55" fmla="*/ 10804 h 90"/>
                <a:gd name="T56" fmla="*/ 72463 w 108"/>
                <a:gd name="T57" fmla="*/ 13585 h 90"/>
                <a:gd name="T58" fmla="*/ 73281 w 108"/>
                <a:gd name="T59" fmla="*/ 15321 h 90"/>
                <a:gd name="T60" fmla="*/ 75316 w 108"/>
                <a:gd name="T61" fmla="*/ 15892 h 90"/>
                <a:gd name="T62" fmla="*/ 71117 w 108"/>
                <a:gd name="T63" fmla="*/ 22628 h 90"/>
                <a:gd name="T64" fmla="*/ 70428 w 108"/>
                <a:gd name="T65" fmla="*/ 23794 h 90"/>
                <a:gd name="T66" fmla="*/ 68399 w 108"/>
                <a:gd name="T67" fmla="*/ 24960 h 90"/>
                <a:gd name="T68" fmla="*/ 65547 w 108"/>
                <a:gd name="T69" fmla="*/ 28911 h 90"/>
                <a:gd name="T70" fmla="*/ 67576 w 108"/>
                <a:gd name="T71" fmla="*/ 30052 h 90"/>
                <a:gd name="T72" fmla="*/ 67576 w 108"/>
                <a:gd name="T73" fmla="*/ 31096 h 90"/>
                <a:gd name="T74" fmla="*/ 66893 w 108"/>
                <a:gd name="T75" fmla="*/ 31691 h 90"/>
                <a:gd name="T76" fmla="*/ 66230 w 108"/>
                <a:gd name="T77" fmla="*/ 33998 h 90"/>
                <a:gd name="T78" fmla="*/ 36234 w 108"/>
                <a:gd name="T79" fmla="*/ 45846 h 90"/>
                <a:gd name="T80" fmla="*/ 689 w 108"/>
                <a:gd name="T81" fmla="*/ 3852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39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4831 w 81"/>
                <a:gd name="T1" fmla="*/ 48594 h 130"/>
                <a:gd name="T2" fmla="*/ 5513 w 81"/>
                <a:gd name="T3" fmla="*/ 46404 h 130"/>
                <a:gd name="T4" fmla="*/ 6194 w 81"/>
                <a:gd name="T5" fmla="*/ 45809 h 130"/>
                <a:gd name="T6" fmla="*/ 6194 w 81"/>
                <a:gd name="T7" fmla="*/ 44668 h 130"/>
                <a:gd name="T8" fmla="*/ 4176 w 81"/>
                <a:gd name="T9" fmla="*/ 43619 h 130"/>
                <a:gd name="T10" fmla="*/ 6850 w 81"/>
                <a:gd name="T11" fmla="*/ 39552 h 130"/>
                <a:gd name="T12" fmla="*/ 9002 w 81"/>
                <a:gd name="T13" fmla="*/ 38508 h 130"/>
                <a:gd name="T14" fmla="*/ 9688 w 81"/>
                <a:gd name="T15" fmla="*/ 37343 h 130"/>
                <a:gd name="T16" fmla="*/ 13731 w 81"/>
                <a:gd name="T17" fmla="*/ 30515 h 130"/>
                <a:gd name="T18" fmla="*/ 11707 w 81"/>
                <a:gd name="T19" fmla="*/ 29920 h 130"/>
                <a:gd name="T20" fmla="*/ 11026 w 81"/>
                <a:gd name="T21" fmla="*/ 28306 h 130"/>
                <a:gd name="T22" fmla="*/ 11026 w 81"/>
                <a:gd name="T23" fmla="*/ 26569 h 130"/>
                <a:gd name="T24" fmla="*/ 11026 w 81"/>
                <a:gd name="T25" fmla="*/ 25404 h 130"/>
                <a:gd name="T26" fmla="*/ 11026 w 81"/>
                <a:gd name="T27" fmla="*/ 24355 h 130"/>
                <a:gd name="T28" fmla="*/ 17876 w 81"/>
                <a:gd name="T29" fmla="*/ 0 h 130"/>
                <a:gd name="T30" fmla="*/ 23389 w 81"/>
                <a:gd name="T31" fmla="*/ 10798 h 130"/>
                <a:gd name="T32" fmla="*/ 24751 w 81"/>
                <a:gd name="T33" fmla="*/ 14723 h 130"/>
                <a:gd name="T34" fmla="*/ 24070 w 81"/>
                <a:gd name="T35" fmla="*/ 16362 h 130"/>
                <a:gd name="T36" fmla="*/ 25540 w 81"/>
                <a:gd name="T37" fmla="*/ 17503 h 130"/>
                <a:gd name="T38" fmla="*/ 28927 w 81"/>
                <a:gd name="T39" fmla="*/ 22049 h 130"/>
                <a:gd name="T40" fmla="*/ 29583 w 81"/>
                <a:gd name="T41" fmla="*/ 24355 h 130"/>
                <a:gd name="T42" fmla="*/ 31079 w 81"/>
                <a:gd name="T43" fmla="*/ 25404 h 130"/>
                <a:gd name="T44" fmla="*/ 33758 w 81"/>
                <a:gd name="T45" fmla="*/ 25974 h 130"/>
                <a:gd name="T46" fmla="*/ 31735 w 81"/>
                <a:gd name="T47" fmla="*/ 29471 h 130"/>
                <a:gd name="T48" fmla="*/ 31079 w 81"/>
                <a:gd name="T49" fmla="*/ 31656 h 130"/>
                <a:gd name="T50" fmla="*/ 31079 w 81"/>
                <a:gd name="T51" fmla="*/ 32251 h 130"/>
                <a:gd name="T52" fmla="*/ 29583 w 81"/>
                <a:gd name="T53" fmla="*/ 33987 h 130"/>
                <a:gd name="T54" fmla="*/ 29583 w 81"/>
                <a:gd name="T55" fmla="*/ 35036 h 130"/>
                <a:gd name="T56" fmla="*/ 31735 w 81"/>
                <a:gd name="T57" fmla="*/ 36772 h 130"/>
                <a:gd name="T58" fmla="*/ 34440 w 81"/>
                <a:gd name="T59" fmla="*/ 34441 h 130"/>
                <a:gd name="T60" fmla="*/ 35096 w 81"/>
                <a:gd name="T61" fmla="*/ 35606 h 130"/>
                <a:gd name="T62" fmla="*/ 35777 w 81"/>
                <a:gd name="T63" fmla="*/ 36201 h 130"/>
                <a:gd name="T64" fmla="*/ 35777 w 81"/>
                <a:gd name="T65" fmla="*/ 39103 h 130"/>
                <a:gd name="T66" fmla="*/ 37248 w 81"/>
                <a:gd name="T67" fmla="*/ 41883 h 130"/>
                <a:gd name="T68" fmla="*/ 36592 w 81"/>
                <a:gd name="T69" fmla="*/ 43024 h 130"/>
                <a:gd name="T70" fmla="*/ 38585 w 81"/>
                <a:gd name="T71" fmla="*/ 44073 h 130"/>
                <a:gd name="T72" fmla="*/ 39271 w 81"/>
                <a:gd name="T73" fmla="*/ 45809 h 130"/>
                <a:gd name="T74" fmla="*/ 39271 w 81"/>
                <a:gd name="T75" fmla="*/ 47570 h 130"/>
                <a:gd name="T76" fmla="*/ 40609 w 81"/>
                <a:gd name="T77" fmla="*/ 49184 h 130"/>
                <a:gd name="T78" fmla="*/ 42105 w 81"/>
                <a:gd name="T79" fmla="*/ 47570 h 130"/>
                <a:gd name="T80" fmla="*/ 44784 w 81"/>
                <a:gd name="T81" fmla="*/ 48594 h 130"/>
                <a:gd name="T82" fmla="*/ 46121 w 81"/>
                <a:gd name="T83" fmla="*/ 47570 h 130"/>
                <a:gd name="T84" fmla="*/ 48955 w 81"/>
                <a:gd name="T85" fmla="*/ 48140 h 130"/>
                <a:gd name="T86" fmla="*/ 50297 w 81"/>
                <a:gd name="T87" fmla="*/ 48594 h 130"/>
                <a:gd name="T88" fmla="*/ 52316 w 81"/>
                <a:gd name="T89" fmla="*/ 47570 h 130"/>
                <a:gd name="T90" fmla="*/ 54467 w 81"/>
                <a:gd name="T91" fmla="*/ 48140 h 130"/>
                <a:gd name="T92" fmla="*/ 55805 w 81"/>
                <a:gd name="T93" fmla="*/ 49759 h 130"/>
                <a:gd name="T94" fmla="*/ 50978 w 81"/>
                <a:gd name="T95" fmla="*/ 73539 h 130"/>
                <a:gd name="T96" fmla="*/ 0 w 81"/>
                <a:gd name="T97" fmla="*/ 65643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0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32952 w 138"/>
                <a:gd name="T1" fmla="*/ 43419 h 87"/>
                <a:gd name="T2" fmla="*/ 30803 w 138"/>
                <a:gd name="T3" fmla="*/ 47337 h 87"/>
                <a:gd name="T4" fmla="*/ 29473 w 138"/>
                <a:gd name="T5" fmla="*/ 45154 h 87"/>
                <a:gd name="T6" fmla="*/ 28793 w 138"/>
                <a:gd name="T7" fmla="*/ 46884 h 87"/>
                <a:gd name="T8" fmla="*/ 25963 w 138"/>
                <a:gd name="T9" fmla="*/ 46884 h 87"/>
                <a:gd name="T10" fmla="*/ 22638 w 138"/>
                <a:gd name="T11" fmla="*/ 46294 h 87"/>
                <a:gd name="T12" fmla="*/ 21958 w 138"/>
                <a:gd name="T13" fmla="*/ 46294 h 87"/>
                <a:gd name="T14" fmla="*/ 19814 w 138"/>
                <a:gd name="T15" fmla="*/ 46294 h 87"/>
                <a:gd name="T16" fmla="*/ 17798 w 138"/>
                <a:gd name="T17" fmla="*/ 46294 h 87"/>
                <a:gd name="T18" fmla="*/ 16463 w 138"/>
                <a:gd name="T19" fmla="*/ 46884 h 87"/>
                <a:gd name="T20" fmla="*/ 15808 w 138"/>
                <a:gd name="T21" fmla="*/ 45154 h 87"/>
                <a:gd name="T22" fmla="*/ 15808 w 138"/>
                <a:gd name="T23" fmla="*/ 43419 h 87"/>
                <a:gd name="T24" fmla="*/ 13665 w 138"/>
                <a:gd name="T25" fmla="*/ 42371 h 87"/>
                <a:gd name="T26" fmla="*/ 13665 w 138"/>
                <a:gd name="T27" fmla="*/ 40641 h 87"/>
                <a:gd name="T28" fmla="*/ 12329 w 138"/>
                <a:gd name="T29" fmla="*/ 38906 h 87"/>
                <a:gd name="T30" fmla="*/ 12329 w 138"/>
                <a:gd name="T31" fmla="*/ 35533 h 87"/>
                <a:gd name="T32" fmla="*/ 11649 w 138"/>
                <a:gd name="T33" fmla="*/ 33798 h 87"/>
                <a:gd name="T34" fmla="*/ 10994 w 138"/>
                <a:gd name="T35" fmla="*/ 33345 h 87"/>
                <a:gd name="T36" fmla="*/ 10314 w 138"/>
                <a:gd name="T37" fmla="*/ 33345 h 87"/>
                <a:gd name="T38" fmla="*/ 7485 w 138"/>
                <a:gd name="T39" fmla="*/ 34963 h 87"/>
                <a:gd name="T40" fmla="*/ 6149 w 138"/>
                <a:gd name="T41" fmla="*/ 32755 h 87"/>
                <a:gd name="T42" fmla="*/ 6149 w 138"/>
                <a:gd name="T43" fmla="*/ 31590 h 87"/>
                <a:gd name="T44" fmla="*/ 7485 w 138"/>
                <a:gd name="T45" fmla="*/ 29855 h 87"/>
                <a:gd name="T46" fmla="*/ 7485 w 138"/>
                <a:gd name="T47" fmla="*/ 28242 h 87"/>
                <a:gd name="T48" fmla="*/ 8165 w 138"/>
                <a:gd name="T49" fmla="*/ 27078 h 87"/>
                <a:gd name="T50" fmla="*/ 9633 w 138"/>
                <a:gd name="T51" fmla="*/ 23729 h 87"/>
                <a:gd name="T52" fmla="*/ 7485 w 138"/>
                <a:gd name="T53" fmla="*/ 22565 h 87"/>
                <a:gd name="T54" fmla="*/ 5495 w 138"/>
                <a:gd name="T55" fmla="*/ 21424 h 87"/>
                <a:gd name="T56" fmla="*/ 4159 w 138"/>
                <a:gd name="T57" fmla="*/ 17481 h 87"/>
                <a:gd name="T58" fmla="*/ 1335 w 138"/>
                <a:gd name="T59" fmla="*/ 15274 h 87"/>
                <a:gd name="T60" fmla="*/ 1335 w 138"/>
                <a:gd name="T61" fmla="*/ 14133 h 87"/>
                <a:gd name="T62" fmla="*/ 1335 w 138"/>
                <a:gd name="T63" fmla="*/ 11234 h 87"/>
                <a:gd name="T64" fmla="*/ 2016 w 138"/>
                <a:gd name="T65" fmla="*/ 0 h 87"/>
                <a:gd name="T66" fmla="*/ 33607 w 138"/>
                <a:gd name="T67" fmla="*/ 4513 h 87"/>
                <a:gd name="T68" fmla="*/ 94537 w 138"/>
                <a:gd name="T69" fmla="*/ 10761 h 87"/>
                <a:gd name="T70" fmla="*/ 90373 w 138"/>
                <a:gd name="T71" fmla="*/ 49072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1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8979 w 86"/>
                <a:gd name="T1" fmla="*/ 0 h 133"/>
                <a:gd name="T2" fmla="*/ 0 w 86"/>
                <a:gd name="T3" fmla="*/ 28932 h 133"/>
                <a:gd name="T4" fmla="*/ 38428 w 86"/>
                <a:gd name="T5" fmla="*/ 75411 h 133"/>
                <a:gd name="T6" fmla="*/ 38428 w 86"/>
                <a:gd name="T7" fmla="*/ 74840 h 133"/>
                <a:gd name="T8" fmla="*/ 38428 w 86"/>
                <a:gd name="T9" fmla="*/ 74245 h 133"/>
                <a:gd name="T10" fmla="*/ 39109 w 86"/>
                <a:gd name="T11" fmla="*/ 72029 h 133"/>
                <a:gd name="T12" fmla="*/ 39109 w 86"/>
                <a:gd name="T13" fmla="*/ 71458 h 133"/>
                <a:gd name="T14" fmla="*/ 39109 w 86"/>
                <a:gd name="T15" fmla="*/ 66935 h 133"/>
                <a:gd name="T16" fmla="*/ 39109 w 86"/>
                <a:gd name="T17" fmla="*/ 65198 h 133"/>
                <a:gd name="T18" fmla="*/ 39109 w 86"/>
                <a:gd name="T19" fmla="*/ 64602 h 133"/>
                <a:gd name="T20" fmla="*/ 41125 w 86"/>
                <a:gd name="T21" fmla="*/ 64602 h 133"/>
                <a:gd name="T22" fmla="*/ 42460 w 86"/>
                <a:gd name="T23" fmla="*/ 64602 h 133"/>
                <a:gd name="T24" fmla="*/ 43115 w 86"/>
                <a:gd name="T25" fmla="*/ 65198 h 133"/>
                <a:gd name="T26" fmla="*/ 43115 w 86"/>
                <a:gd name="T27" fmla="*/ 65769 h 133"/>
                <a:gd name="T28" fmla="*/ 43795 w 86"/>
                <a:gd name="T29" fmla="*/ 66340 h 133"/>
                <a:gd name="T30" fmla="*/ 45259 w 86"/>
                <a:gd name="T31" fmla="*/ 66340 h 133"/>
                <a:gd name="T32" fmla="*/ 46594 w 86"/>
                <a:gd name="T33" fmla="*/ 62387 h 133"/>
                <a:gd name="T34" fmla="*/ 47955 w 86"/>
                <a:gd name="T35" fmla="*/ 57293 h 133"/>
                <a:gd name="T36" fmla="*/ 58924 w 86"/>
                <a:gd name="T37" fmla="*/ 9642 h 133"/>
                <a:gd name="T38" fmla="*/ 33609 w 86"/>
                <a:gd name="T39" fmla="*/ 5119 h 133"/>
                <a:gd name="T40" fmla="*/ 8979 w 86"/>
                <a:gd name="T41" fmla="*/ 0 h 133"/>
                <a:gd name="T42" fmla="*/ 897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2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54069 w 91"/>
                <a:gd name="T1" fmla="*/ 59996 h 106"/>
                <a:gd name="T2" fmla="*/ 63127 w 91"/>
                <a:gd name="T3" fmla="*/ 5687 h 106"/>
                <a:gd name="T4" fmla="*/ 17305 w 91"/>
                <a:gd name="T5" fmla="*/ 0 h 106"/>
                <a:gd name="T6" fmla="*/ 17305 w 91"/>
                <a:gd name="T7" fmla="*/ 0 h 106"/>
                <a:gd name="T8" fmla="*/ 15960 w 91"/>
                <a:gd name="T9" fmla="*/ 5116 h 106"/>
                <a:gd name="T10" fmla="*/ 14590 w 91"/>
                <a:gd name="T11" fmla="*/ 9038 h 106"/>
                <a:gd name="T12" fmla="*/ 13245 w 91"/>
                <a:gd name="T13" fmla="*/ 9038 h 106"/>
                <a:gd name="T14" fmla="*/ 12429 w 91"/>
                <a:gd name="T15" fmla="*/ 8467 h 106"/>
                <a:gd name="T16" fmla="*/ 12429 w 91"/>
                <a:gd name="T17" fmla="*/ 7896 h 106"/>
                <a:gd name="T18" fmla="*/ 11747 w 91"/>
                <a:gd name="T19" fmla="*/ 7301 h 106"/>
                <a:gd name="T20" fmla="*/ 10402 w 91"/>
                <a:gd name="T21" fmla="*/ 7301 h 106"/>
                <a:gd name="T22" fmla="*/ 8375 w 91"/>
                <a:gd name="T23" fmla="*/ 7301 h 106"/>
                <a:gd name="T24" fmla="*/ 8375 w 91"/>
                <a:gd name="T25" fmla="*/ 7896 h 106"/>
                <a:gd name="T26" fmla="*/ 8375 w 91"/>
                <a:gd name="T27" fmla="*/ 9633 h 106"/>
                <a:gd name="T28" fmla="*/ 8375 w 91"/>
                <a:gd name="T29" fmla="*/ 14154 h 106"/>
                <a:gd name="T30" fmla="*/ 8375 w 91"/>
                <a:gd name="T31" fmla="*/ 14725 h 106"/>
                <a:gd name="T32" fmla="*/ 7559 w 91"/>
                <a:gd name="T33" fmla="*/ 16939 h 106"/>
                <a:gd name="T34" fmla="*/ 7559 w 91"/>
                <a:gd name="T35" fmla="*/ 17510 h 106"/>
                <a:gd name="T36" fmla="*/ 7559 w 91"/>
                <a:gd name="T37" fmla="*/ 18105 h 106"/>
                <a:gd name="T38" fmla="*/ 7559 w 91"/>
                <a:gd name="T39" fmla="*/ 19270 h 106"/>
                <a:gd name="T40" fmla="*/ 7559 w 91"/>
                <a:gd name="T41" fmla="*/ 19841 h 106"/>
                <a:gd name="T42" fmla="*/ 7559 w 91"/>
                <a:gd name="T43" fmla="*/ 20412 h 106"/>
                <a:gd name="T44" fmla="*/ 8375 w 91"/>
                <a:gd name="T45" fmla="*/ 21456 h 106"/>
                <a:gd name="T46" fmla="*/ 8375 w 91"/>
                <a:gd name="T47" fmla="*/ 22051 h 106"/>
                <a:gd name="T48" fmla="*/ 8375 w 91"/>
                <a:gd name="T49" fmla="*/ 23192 h 106"/>
                <a:gd name="T50" fmla="*/ 9058 w 91"/>
                <a:gd name="T51" fmla="*/ 24358 h 106"/>
                <a:gd name="T52" fmla="*/ 9058 w 91"/>
                <a:gd name="T53" fmla="*/ 24358 h 106"/>
                <a:gd name="T54" fmla="*/ 9720 w 91"/>
                <a:gd name="T55" fmla="*/ 24953 h 106"/>
                <a:gd name="T56" fmla="*/ 10402 w 91"/>
                <a:gd name="T57" fmla="*/ 26001 h 106"/>
                <a:gd name="T58" fmla="*/ 9720 w 91"/>
                <a:gd name="T59" fmla="*/ 26001 h 106"/>
                <a:gd name="T60" fmla="*/ 9720 w 91"/>
                <a:gd name="T61" fmla="*/ 26001 h 106"/>
                <a:gd name="T62" fmla="*/ 8375 w 91"/>
                <a:gd name="T63" fmla="*/ 26572 h 106"/>
                <a:gd name="T64" fmla="*/ 6902 w 91"/>
                <a:gd name="T65" fmla="*/ 27143 h 106"/>
                <a:gd name="T66" fmla="*/ 6215 w 91"/>
                <a:gd name="T67" fmla="*/ 28308 h 106"/>
                <a:gd name="T68" fmla="*/ 4870 w 91"/>
                <a:gd name="T69" fmla="*/ 31093 h 106"/>
                <a:gd name="T70" fmla="*/ 3505 w 91"/>
                <a:gd name="T71" fmla="*/ 32830 h 106"/>
                <a:gd name="T72" fmla="*/ 2027 w 91"/>
                <a:gd name="T73" fmla="*/ 32830 h 106"/>
                <a:gd name="T74" fmla="*/ 2027 w 91"/>
                <a:gd name="T75" fmla="*/ 33425 h 106"/>
                <a:gd name="T76" fmla="*/ 2843 w 91"/>
                <a:gd name="T77" fmla="*/ 33995 h 106"/>
                <a:gd name="T78" fmla="*/ 2027 w 91"/>
                <a:gd name="T79" fmla="*/ 34566 h 106"/>
                <a:gd name="T80" fmla="*/ 2027 w 91"/>
                <a:gd name="T81" fmla="*/ 35610 h 106"/>
                <a:gd name="T82" fmla="*/ 2027 w 91"/>
                <a:gd name="T83" fmla="*/ 36205 h 106"/>
                <a:gd name="T84" fmla="*/ 3505 w 91"/>
                <a:gd name="T85" fmla="*/ 37370 h 106"/>
                <a:gd name="T86" fmla="*/ 4188 w 91"/>
                <a:gd name="T87" fmla="*/ 37941 h 106"/>
                <a:gd name="T88" fmla="*/ 3505 w 91"/>
                <a:gd name="T89" fmla="*/ 37941 h 106"/>
                <a:gd name="T90" fmla="*/ 3505 w 91"/>
                <a:gd name="T91" fmla="*/ 39107 h 106"/>
                <a:gd name="T92" fmla="*/ 2843 w 91"/>
                <a:gd name="T93" fmla="*/ 39560 h 106"/>
                <a:gd name="T94" fmla="*/ 2027 w 91"/>
                <a:gd name="T95" fmla="*/ 39560 h 106"/>
                <a:gd name="T96" fmla="*/ 683 w 91"/>
                <a:gd name="T97" fmla="*/ 39107 h 106"/>
                <a:gd name="T98" fmla="*/ 0 w 91"/>
                <a:gd name="T99" fmla="*/ 41297 h 106"/>
                <a:gd name="T100" fmla="*/ 33922 w 91"/>
                <a:gd name="T101" fmla="*/ 57665 h 106"/>
                <a:gd name="T102" fmla="*/ 54069 w 91"/>
                <a:gd name="T103" fmla="*/ 59996 h 106"/>
                <a:gd name="T104" fmla="*/ 54069 w 91"/>
                <a:gd name="T105" fmla="*/ 59996 h 106"/>
                <a:gd name="T106" fmla="*/ 54069 w 91"/>
                <a:gd name="T107" fmla="*/ 5999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3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5513 w 89"/>
                <a:gd name="T1" fmla="*/ 38799 h 100"/>
                <a:gd name="T2" fmla="*/ 2680 w 89"/>
                <a:gd name="T3" fmla="*/ 36028 h 100"/>
                <a:gd name="T4" fmla="*/ 4832 w 89"/>
                <a:gd name="T5" fmla="*/ 33725 h 100"/>
                <a:gd name="T6" fmla="*/ 4832 w 89"/>
                <a:gd name="T7" fmla="*/ 31543 h 100"/>
                <a:gd name="T8" fmla="*/ 3489 w 89"/>
                <a:gd name="T9" fmla="*/ 26444 h 100"/>
                <a:gd name="T10" fmla="*/ 3489 w 89"/>
                <a:gd name="T11" fmla="*/ 24145 h 100"/>
                <a:gd name="T12" fmla="*/ 2680 w 89"/>
                <a:gd name="T13" fmla="*/ 18594 h 100"/>
                <a:gd name="T14" fmla="*/ 1337 w 89"/>
                <a:gd name="T15" fmla="*/ 14659 h 100"/>
                <a:gd name="T16" fmla="*/ 0 w 89"/>
                <a:gd name="T17" fmla="*/ 9014 h 100"/>
                <a:gd name="T18" fmla="*/ 681 w 89"/>
                <a:gd name="T19" fmla="*/ 6687 h 100"/>
                <a:gd name="T20" fmla="*/ 0 w 89"/>
                <a:gd name="T21" fmla="*/ 3935 h 100"/>
                <a:gd name="T22" fmla="*/ 15883 w 89"/>
                <a:gd name="T23" fmla="*/ 1734 h 100"/>
                <a:gd name="T24" fmla="*/ 17220 w 89"/>
                <a:gd name="T25" fmla="*/ 570 h 100"/>
                <a:gd name="T26" fmla="*/ 19244 w 89"/>
                <a:gd name="T27" fmla="*/ 2776 h 100"/>
                <a:gd name="T28" fmla="*/ 19244 w 89"/>
                <a:gd name="T29" fmla="*/ 5669 h 100"/>
                <a:gd name="T30" fmla="*/ 22052 w 89"/>
                <a:gd name="T31" fmla="*/ 6687 h 100"/>
                <a:gd name="T32" fmla="*/ 23415 w 89"/>
                <a:gd name="T33" fmla="*/ 7281 h 100"/>
                <a:gd name="T34" fmla="*/ 26223 w 89"/>
                <a:gd name="T35" fmla="*/ 7281 h 100"/>
                <a:gd name="T36" fmla="*/ 26909 w 89"/>
                <a:gd name="T37" fmla="*/ 7850 h 100"/>
                <a:gd name="T38" fmla="*/ 29584 w 89"/>
                <a:gd name="T39" fmla="*/ 7281 h 100"/>
                <a:gd name="T40" fmla="*/ 35097 w 89"/>
                <a:gd name="T41" fmla="*/ 7850 h 100"/>
                <a:gd name="T42" fmla="*/ 35778 w 89"/>
                <a:gd name="T43" fmla="*/ 8445 h 100"/>
                <a:gd name="T44" fmla="*/ 36593 w 89"/>
                <a:gd name="T45" fmla="*/ 8445 h 100"/>
                <a:gd name="T46" fmla="*/ 37249 w 89"/>
                <a:gd name="T47" fmla="*/ 10173 h 100"/>
                <a:gd name="T48" fmla="*/ 39272 w 89"/>
                <a:gd name="T49" fmla="*/ 9579 h 100"/>
                <a:gd name="T50" fmla="*/ 40610 w 89"/>
                <a:gd name="T51" fmla="*/ 9579 h 100"/>
                <a:gd name="T52" fmla="*/ 42762 w 89"/>
                <a:gd name="T53" fmla="*/ 10743 h 100"/>
                <a:gd name="T54" fmla="*/ 44130 w 89"/>
                <a:gd name="T55" fmla="*/ 11785 h 100"/>
                <a:gd name="T56" fmla="*/ 46804 w 89"/>
                <a:gd name="T57" fmla="*/ 11785 h 100"/>
                <a:gd name="T58" fmla="*/ 50298 w 89"/>
                <a:gd name="T59" fmla="*/ 10173 h 100"/>
                <a:gd name="T60" fmla="*/ 55811 w 89"/>
                <a:gd name="T61" fmla="*/ 11196 h 100"/>
                <a:gd name="T62" fmla="*/ 57174 w 89"/>
                <a:gd name="T63" fmla="*/ 11196 h 100"/>
                <a:gd name="T64" fmla="*/ 59326 w 89"/>
                <a:gd name="T65" fmla="*/ 11785 h 100"/>
                <a:gd name="T66" fmla="*/ 59982 w 89"/>
                <a:gd name="T67" fmla="*/ 12355 h 100"/>
                <a:gd name="T68" fmla="*/ 55811 w 89"/>
                <a:gd name="T69" fmla="*/ 14089 h 100"/>
                <a:gd name="T70" fmla="*/ 53788 w 89"/>
                <a:gd name="T71" fmla="*/ 15701 h 100"/>
                <a:gd name="T72" fmla="*/ 50298 w 89"/>
                <a:gd name="T73" fmla="*/ 16865 h 100"/>
                <a:gd name="T74" fmla="*/ 40610 w 89"/>
                <a:gd name="T75" fmla="*/ 24715 h 100"/>
                <a:gd name="T76" fmla="*/ 39272 w 89"/>
                <a:gd name="T77" fmla="*/ 25874 h 100"/>
                <a:gd name="T78" fmla="*/ 39272 w 89"/>
                <a:gd name="T79" fmla="*/ 31543 h 100"/>
                <a:gd name="T80" fmla="*/ 35778 w 89"/>
                <a:gd name="T81" fmla="*/ 33155 h 100"/>
                <a:gd name="T82" fmla="*/ 35778 w 89"/>
                <a:gd name="T83" fmla="*/ 34295 h 100"/>
                <a:gd name="T84" fmla="*/ 35778 w 89"/>
                <a:gd name="T85" fmla="*/ 36618 h 100"/>
                <a:gd name="T86" fmla="*/ 36593 w 89"/>
                <a:gd name="T87" fmla="*/ 38799 h 100"/>
                <a:gd name="T88" fmla="*/ 35778 w 89"/>
                <a:gd name="T89" fmla="*/ 41127 h 100"/>
                <a:gd name="T90" fmla="*/ 36593 w 89"/>
                <a:gd name="T91" fmla="*/ 44468 h 100"/>
                <a:gd name="T92" fmla="*/ 37935 w 89"/>
                <a:gd name="T93" fmla="*/ 45038 h 100"/>
                <a:gd name="T94" fmla="*/ 39954 w 89"/>
                <a:gd name="T95" fmla="*/ 45515 h 100"/>
                <a:gd name="T96" fmla="*/ 40610 w 89"/>
                <a:gd name="T97" fmla="*/ 46650 h 100"/>
                <a:gd name="T98" fmla="*/ 44130 w 89"/>
                <a:gd name="T99" fmla="*/ 48978 h 100"/>
                <a:gd name="T100" fmla="*/ 49643 w 89"/>
                <a:gd name="T101" fmla="*/ 51749 h 100"/>
                <a:gd name="T102" fmla="*/ 49643 w 89"/>
                <a:gd name="T103" fmla="*/ 53482 h 100"/>
                <a:gd name="T104" fmla="*/ 5513 w 89"/>
                <a:gd name="T105" fmla="*/ 5625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4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6212 w 54"/>
                <a:gd name="T1" fmla="*/ 1165 h 95"/>
                <a:gd name="T2" fmla="*/ 8366 w 54"/>
                <a:gd name="T3" fmla="*/ 2778 h 95"/>
                <a:gd name="T4" fmla="*/ 10393 w 54"/>
                <a:gd name="T5" fmla="*/ 4513 h 95"/>
                <a:gd name="T6" fmla="*/ 10393 w 54"/>
                <a:gd name="T7" fmla="*/ 6721 h 95"/>
                <a:gd name="T8" fmla="*/ 9710 w 54"/>
                <a:gd name="T9" fmla="*/ 8456 h 95"/>
                <a:gd name="T10" fmla="*/ 7551 w 54"/>
                <a:gd name="T11" fmla="*/ 10761 h 95"/>
                <a:gd name="T12" fmla="*/ 6212 w 54"/>
                <a:gd name="T13" fmla="*/ 11234 h 95"/>
                <a:gd name="T14" fmla="*/ 3498 w 54"/>
                <a:gd name="T15" fmla="*/ 11804 h 95"/>
                <a:gd name="T16" fmla="*/ 2842 w 54"/>
                <a:gd name="T17" fmla="*/ 13539 h 95"/>
                <a:gd name="T18" fmla="*/ 4186 w 54"/>
                <a:gd name="T19" fmla="*/ 15274 h 95"/>
                <a:gd name="T20" fmla="*/ 2842 w 54"/>
                <a:gd name="T21" fmla="*/ 19217 h 95"/>
                <a:gd name="T22" fmla="*/ 682 w 54"/>
                <a:gd name="T23" fmla="*/ 20260 h 95"/>
                <a:gd name="T24" fmla="*/ 0 w 54"/>
                <a:gd name="T25" fmla="*/ 21995 h 95"/>
                <a:gd name="T26" fmla="*/ 0 w 54"/>
                <a:gd name="T27" fmla="*/ 23160 h 95"/>
                <a:gd name="T28" fmla="*/ 682 w 54"/>
                <a:gd name="T29" fmla="*/ 27078 h 95"/>
                <a:gd name="T30" fmla="*/ 3498 w 54"/>
                <a:gd name="T31" fmla="*/ 29856 h 95"/>
                <a:gd name="T32" fmla="*/ 6894 w 54"/>
                <a:gd name="T33" fmla="*/ 32186 h 95"/>
                <a:gd name="T34" fmla="*/ 9054 w 54"/>
                <a:gd name="T35" fmla="*/ 36129 h 95"/>
                <a:gd name="T36" fmla="*/ 10393 w 54"/>
                <a:gd name="T37" fmla="*/ 34964 h 95"/>
                <a:gd name="T38" fmla="*/ 13106 w 54"/>
                <a:gd name="T39" fmla="*/ 36699 h 95"/>
                <a:gd name="T40" fmla="*/ 13106 w 54"/>
                <a:gd name="T41" fmla="*/ 38907 h 95"/>
                <a:gd name="T42" fmla="*/ 11080 w 54"/>
                <a:gd name="T43" fmla="*/ 41212 h 95"/>
                <a:gd name="T44" fmla="*/ 13106 w 54"/>
                <a:gd name="T45" fmla="*/ 43990 h 95"/>
                <a:gd name="T46" fmla="*/ 16605 w 54"/>
                <a:gd name="T47" fmla="*/ 45725 h 95"/>
                <a:gd name="T48" fmla="*/ 20103 w 54"/>
                <a:gd name="T49" fmla="*/ 49073 h 95"/>
                <a:gd name="T50" fmla="*/ 20785 w 54"/>
                <a:gd name="T51" fmla="*/ 50238 h 95"/>
                <a:gd name="T52" fmla="*/ 20103 w 54"/>
                <a:gd name="T53" fmla="*/ 51403 h 95"/>
                <a:gd name="T54" fmla="*/ 22129 w 54"/>
                <a:gd name="T55" fmla="*/ 53611 h 95"/>
                <a:gd name="T56" fmla="*/ 22811 w 54"/>
                <a:gd name="T57" fmla="*/ 53016 h 95"/>
                <a:gd name="T58" fmla="*/ 23499 w 54"/>
                <a:gd name="T59" fmla="*/ 51851 h 95"/>
                <a:gd name="T60" fmla="*/ 26315 w 54"/>
                <a:gd name="T61" fmla="*/ 51403 h 95"/>
                <a:gd name="T62" fmla="*/ 29023 w 54"/>
                <a:gd name="T63" fmla="*/ 52446 h 95"/>
                <a:gd name="T64" fmla="*/ 29839 w 54"/>
                <a:gd name="T65" fmla="*/ 50238 h 95"/>
                <a:gd name="T66" fmla="*/ 30496 w 54"/>
                <a:gd name="T67" fmla="*/ 49073 h 95"/>
                <a:gd name="T68" fmla="*/ 33209 w 54"/>
                <a:gd name="T69" fmla="*/ 47933 h 95"/>
                <a:gd name="T70" fmla="*/ 32522 w 54"/>
                <a:gd name="T71" fmla="*/ 46890 h 95"/>
                <a:gd name="T72" fmla="*/ 32522 w 54"/>
                <a:gd name="T73" fmla="*/ 45725 h 95"/>
                <a:gd name="T74" fmla="*/ 33209 w 54"/>
                <a:gd name="T75" fmla="*/ 45155 h 95"/>
                <a:gd name="T76" fmla="*/ 33209 w 54"/>
                <a:gd name="T77" fmla="*/ 44560 h 95"/>
                <a:gd name="T78" fmla="*/ 33209 w 54"/>
                <a:gd name="T79" fmla="*/ 41212 h 95"/>
                <a:gd name="T80" fmla="*/ 36051 w 54"/>
                <a:gd name="T81" fmla="*/ 38312 h 95"/>
                <a:gd name="T82" fmla="*/ 37390 w 54"/>
                <a:gd name="T83" fmla="*/ 36129 h 95"/>
                <a:gd name="T84" fmla="*/ 36051 w 54"/>
                <a:gd name="T85" fmla="*/ 32186 h 95"/>
                <a:gd name="T86" fmla="*/ 36051 w 54"/>
                <a:gd name="T87" fmla="*/ 30451 h 95"/>
                <a:gd name="T88" fmla="*/ 33891 w 54"/>
                <a:gd name="T89" fmla="*/ 7291 h 95"/>
                <a:gd name="T90" fmla="*/ 33209 w 54"/>
                <a:gd name="T91" fmla="*/ 6248 h 95"/>
                <a:gd name="T92" fmla="*/ 31865 w 54"/>
                <a:gd name="T93" fmla="*/ 3348 h 95"/>
                <a:gd name="T94" fmla="*/ 30496 w 54"/>
                <a:gd name="T95" fmla="*/ 1735 h 95"/>
                <a:gd name="T96" fmla="*/ 30496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5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14042 w 61"/>
                <a:gd name="T1" fmla="*/ 0 h 60"/>
                <a:gd name="T2" fmla="*/ 14042 w 61"/>
                <a:gd name="T3" fmla="*/ 1738 h 60"/>
                <a:gd name="T4" fmla="*/ 14732 w 61"/>
                <a:gd name="T5" fmla="*/ 2788 h 60"/>
                <a:gd name="T6" fmla="*/ 13353 w 61"/>
                <a:gd name="T7" fmla="*/ 7345 h 60"/>
                <a:gd name="T8" fmla="*/ 13353 w 61"/>
                <a:gd name="T9" fmla="*/ 8487 h 60"/>
                <a:gd name="T10" fmla="*/ 12694 w 61"/>
                <a:gd name="T11" fmla="*/ 10826 h 60"/>
                <a:gd name="T12" fmla="*/ 10491 w 61"/>
                <a:gd name="T13" fmla="*/ 12472 h 60"/>
                <a:gd name="T14" fmla="*/ 9142 w 61"/>
                <a:gd name="T15" fmla="*/ 13043 h 60"/>
                <a:gd name="T16" fmla="*/ 7762 w 61"/>
                <a:gd name="T17" fmla="*/ 13615 h 60"/>
                <a:gd name="T18" fmla="*/ 6970 w 61"/>
                <a:gd name="T19" fmla="*/ 14787 h 60"/>
                <a:gd name="T20" fmla="*/ 6280 w 61"/>
                <a:gd name="T21" fmla="*/ 17121 h 60"/>
                <a:gd name="T22" fmla="*/ 4242 w 61"/>
                <a:gd name="T23" fmla="*/ 17121 h 60"/>
                <a:gd name="T24" fmla="*/ 2862 w 61"/>
                <a:gd name="T25" fmla="*/ 19338 h 60"/>
                <a:gd name="T26" fmla="*/ 2862 w 61"/>
                <a:gd name="T27" fmla="*/ 21653 h 60"/>
                <a:gd name="T28" fmla="*/ 1354 w 61"/>
                <a:gd name="T29" fmla="*/ 23298 h 60"/>
                <a:gd name="T30" fmla="*/ 0 w 61"/>
                <a:gd name="T31" fmla="*/ 24466 h 60"/>
                <a:gd name="T32" fmla="*/ 0 w 61"/>
                <a:gd name="T33" fmla="*/ 26209 h 60"/>
                <a:gd name="T34" fmla="*/ 2038 w 61"/>
                <a:gd name="T35" fmla="*/ 28997 h 60"/>
                <a:gd name="T36" fmla="*/ 4242 w 61"/>
                <a:gd name="T37" fmla="*/ 30741 h 60"/>
                <a:gd name="T38" fmla="*/ 5590 w 61"/>
                <a:gd name="T39" fmla="*/ 30741 h 60"/>
                <a:gd name="T40" fmla="*/ 5590 w 61"/>
                <a:gd name="T41" fmla="*/ 31336 h 60"/>
                <a:gd name="T42" fmla="*/ 6970 w 61"/>
                <a:gd name="T43" fmla="*/ 31336 h 60"/>
                <a:gd name="T44" fmla="*/ 6970 w 61"/>
                <a:gd name="T45" fmla="*/ 32386 h 60"/>
                <a:gd name="T46" fmla="*/ 10491 w 61"/>
                <a:gd name="T47" fmla="*/ 34125 h 60"/>
                <a:gd name="T48" fmla="*/ 12694 w 61"/>
                <a:gd name="T49" fmla="*/ 33529 h 60"/>
                <a:gd name="T50" fmla="*/ 13353 w 61"/>
                <a:gd name="T51" fmla="*/ 32386 h 60"/>
                <a:gd name="T52" fmla="*/ 14732 w 61"/>
                <a:gd name="T53" fmla="*/ 33529 h 60"/>
                <a:gd name="T54" fmla="*/ 17594 w 61"/>
                <a:gd name="T55" fmla="*/ 32386 h 60"/>
                <a:gd name="T56" fmla="*/ 18284 w 61"/>
                <a:gd name="T57" fmla="*/ 31336 h 60"/>
                <a:gd name="T58" fmla="*/ 21012 w 61"/>
                <a:gd name="T59" fmla="*/ 30164 h 60"/>
                <a:gd name="T60" fmla="*/ 23185 w 61"/>
                <a:gd name="T61" fmla="*/ 28997 h 60"/>
                <a:gd name="T62" fmla="*/ 23185 w 61"/>
                <a:gd name="T63" fmla="*/ 27259 h 60"/>
                <a:gd name="T64" fmla="*/ 26736 w 61"/>
                <a:gd name="T65" fmla="*/ 18171 h 60"/>
                <a:gd name="T66" fmla="*/ 28085 w 61"/>
                <a:gd name="T67" fmla="*/ 18742 h 60"/>
                <a:gd name="T68" fmla="*/ 28775 w 61"/>
                <a:gd name="T69" fmla="*/ 19914 h 60"/>
                <a:gd name="T70" fmla="*/ 30818 w 61"/>
                <a:gd name="T71" fmla="*/ 18171 h 60"/>
                <a:gd name="T72" fmla="*/ 32327 w 61"/>
                <a:gd name="T73" fmla="*/ 15383 h 60"/>
                <a:gd name="T74" fmla="*/ 34365 w 61"/>
                <a:gd name="T75" fmla="*/ 14211 h 60"/>
                <a:gd name="T76" fmla="*/ 35878 w 61"/>
                <a:gd name="T77" fmla="*/ 13043 h 60"/>
                <a:gd name="T78" fmla="*/ 36568 w 61"/>
                <a:gd name="T79" fmla="*/ 11422 h 60"/>
                <a:gd name="T80" fmla="*/ 36568 w 61"/>
                <a:gd name="T81" fmla="*/ 10826 h 60"/>
                <a:gd name="T82" fmla="*/ 36568 w 61"/>
                <a:gd name="T83" fmla="*/ 8487 h 60"/>
                <a:gd name="T84" fmla="*/ 41469 w 61"/>
                <a:gd name="T85" fmla="*/ 10826 h 60"/>
                <a:gd name="T86" fmla="*/ 42158 w 61"/>
                <a:gd name="T87" fmla="*/ 10826 h 60"/>
                <a:gd name="T88" fmla="*/ 41469 w 61"/>
                <a:gd name="T89" fmla="*/ 7345 h 60"/>
                <a:gd name="T90" fmla="*/ 40779 w 61"/>
                <a:gd name="T91" fmla="*/ 6295 h 60"/>
                <a:gd name="T92" fmla="*/ 39271 w 61"/>
                <a:gd name="T93" fmla="*/ 6295 h 60"/>
                <a:gd name="T94" fmla="*/ 35878 w 61"/>
                <a:gd name="T95" fmla="*/ 6866 h 60"/>
                <a:gd name="T96" fmla="*/ 34365 w 61"/>
                <a:gd name="T97" fmla="*/ 7916 h 60"/>
                <a:gd name="T98" fmla="*/ 32327 w 61"/>
                <a:gd name="T99" fmla="*/ 7345 h 60"/>
                <a:gd name="T100" fmla="*/ 31637 w 61"/>
                <a:gd name="T101" fmla="*/ 8487 h 60"/>
                <a:gd name="T102" fmla="*/ 29465 w 61"/>
                <a:gd name="T103" fmla="*/ 9659 h 60"/>
                <a:gd name="T104" fmla="*/ 27426 w 61"/>
                <a:gd name="T105" fmla="*/ 11422 h 60"/>
                <a:gd name="T106" fmla="*/ 25223 w 61"/>
                <a:gd name="T107" fmla="*/ 7345 h 60"/>
                <a:gd name="T108" fmla="*/ 1473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6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28148 w 77"/>
                <a:gd name="T1" fmla="*/ 571 h 66"/>
                <a:gd name="T2" fmla="*/ 30138 w 77"/>
                <a:gd name="T3" fmla="*/ 5689 h 66"/>
                <a:gd name="T4" fmla="*/ 29483 w 77"/>
                <a:gd name="T5" fmla="*/ 7308 h 66"/>
                <a:gd name="T6" fmla="*/ 27467 w 77"/>
                <a:gd name="T7" fmla="*/ 12426 h 66"/>
                <a:gd name="T8" fmla="*/ 43806 w 77"/>
                <a:gd name="T9" fmla="*/ 18686 h 66"/>
                <a:gd name="T10" fmla="*/ 43806 w 77"/>
                <a:gd name="T11" fmla="*/ 22638 h 66"/>
                <a:gd name="T12" fmla="*/ 43151 w 77"/>
                <a:gd name="T13" fmla="*/ 25540 h 66"/>
                <a:gd name="T14" fmla="*/ 39799 w 77"/>
                <a:gd name="T15" fmla="*/ 24970 h 66"/>
                <a:gd name="T16" fmla="*/ 38464 w 77"/>
                <a:gd name="T17" fmla="*/ 27755 h 66"/>
                <a:gd name="T18" fmla="*/ 42470 w 77"/>
                <a:gd name="T19" fmla="*/ 27185 h 66"/>
                <a:gd name="T20" fmla="*/ 45295 w 77"/>
                <a:gd name="T21" fmla="*/ 26589 h 66"/>
                <a:gd name="T22" fmla="*/ 43806 w 77"/>
                <a:gd name="T23" fmla="*/ 27755 h 66"/>
                <a:gd name="T24" fmla="*/ 45295 w 77"/>
                <a:gd name="T25" fmla="*/ 28921 h 66"/>
                <a:gd name="T26" fmla="*/ 48621 w 77"/>
                <a:gd name="T27" fmla="*/ 26589 h 66"/>
                <a:gd name="T28" fmla="*/ 50770 w 77"/>
                <a:gd name="T29" fmla="*/ 27185 h 66"/>
                <a:gd name="T30" fmla="*/ 50115 w 77"/>
                <a:gd name="T31" fmla="*/ 28921 h 66"/>
                <a:gd name="T32" fmla="*/ 46630 w 77"/>
                <a:gd name="T33" fmla="*/ 31707 h 66"/>
                <a:gd name="T34" fmla="*/ 48621 w 77"/>
                <a:gd name="T35" fmla="*/ 34015 h 66"/>
                <a:gd name="T36" fmla="*/ 52786 w 77"/>
                <a:gd name="T37" fmla="*/ 36820 h 66"/>
                <a:gd name="T38" fmla="*/ 48621 w 77"/>
                <a:gd name="T39" fmla="*/ 35654 h 66"/>
                <a:gd name="T40" fmla="*/ 43806 w 77"/>
                <a:gd name="T41" fmla="*/ 33444 h 66"/>
                <a:gd name="T42" fmla="*/ 41790 w 77"/>
                <a:gd name="T43" fmla="*/ 35059 h 66"/>
                <a:gd name="T44" fmla="*/ 41135 w 77"/>
                <a:gd name="T45" fmla="*/ 36820 h 66"/>
                <a:gd name="T46" fmla="*/ 39119 w 77"/>
                <a:gd name="T47" fmla="*/ 35654 h 66"/>
                <a:gd name="T48" fmla="*/ 36969 w 77"/>
                <a:gd name="T49" fmla="*/ 35654 h 66"/>
                <a:gd name="T50" fmla="*/ 33618 w 77"/>
                <a:gd name="T51" fmla="*/ 36230 h 66"/>
                <a:gd name="T52" fmla="*/ 28148 w 77"/>
                <a:gd name="T53" fmla="*/ 33444 h 66"/>
                <a:gd name="T54" fmla="*/ 25999 w 77"/>
                <a:gd name="T55" fmla="*/ 32278 h 66"/>
                <a:gd name="T56" fmla="*/ 25318 w 77"/>
                <a:gd name="T57" fmla="*/ 31707 h 66"/>
                <a:gd name="T58" fmla="*/ 23302 w 77"/>
                <a:gd name="T59" fmla="*/ 31132 h 66"/>
                <a:gd name="T60" fmla="*/ 22647 w 77"/>
                <a:gd name="T61" fmla="*/ 30536 h 66"/>
                <a:gd name="T62" fmla="*/ 21312 w 77"/>
                <a:gd name="T63" fmla="*/ 32873 h 66"/>
                <a:gd name="T64" fmla="*/ 10316 w 77"/>
                <a:gd name="T65" fmla="*/ 31707 h 66"/>
                <a:gd name="T66" fmla="*/ 2671 w 77"/>
                <a:gd name="T67" fmla="*/ 31132 h 66"/>
                <a:gd name="T68" fmla="*/ 3485 w 77"/>
                <a:gd name="T69" fmla="*/ 30087 h 66"/>
                <a:gd name="T70" fmla="*/ 4165 w 77"/>
                <a:gd name="T71" fmla="*/ 26019 h 66"/>
                <a:gd name="T72" fmla="*/ 4165 w 77"/>
                <a:gd name="T73" fmla="*/ 23804 h 66"/>
                <a:gd name="T74" fmla="*/ 6150 w 77"/>
                <a:gd name="T75" fmla="*/ 21018 h 66"/>
                <a:gd name="T76" fmla="*/ 4820 w 77"/>
                <a:gd name="T77" fmla="*/ 16949 h 66"/>
                <a:gd name="T78" fmla="*/ 4165 w 77"/>
                <a:gd name="T79" fmla="*/ 15900 h 66"/>
                <a:gd name="T80" fmla="*/ 2671 w 77"/>
                <a:gd name="T81" fmla="*/ 14163 h 66"/>
                <a:gd name="T82" fmla="*/ 681 w 77"/>
                <a:gd name="T83" fmla="*/ 10807 h 66"/>
                <a:gd name="T84" fmla="*/ 0 w 77"/>
                <a:gd name="T85" fmla="*/ 57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7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29959 w 47"/>
                <a:gd name="T1" fmla="*/ 0 h 83"/>
                <a:gd name="T2" fmla="*/ 10249 w 47"/>
                <a:gd name="T3" fmla="*/ 1166 h 83"/>
                <a:gd name="T4" fmla="*/ 10249 w 47"/>
                <a:gd name="T5" fmla="*/ 1737 h 83"/>
                <a:gd name="T6" fmla="*/ 8109 w 47"/>
                <a:gd name="T7" fmla="*/ 2786 h 83"/>
                <a:gd name="T8" fmla="*/ 8109 w 47"/>
                <a:gd name="T9" fmla="*/ 4523 h 83"/>
                <a:gd name="T10" fmla="*/ 8109 w 47"/>
                <a:gd name="T11" fmla="*/ 6260 h 83"/>
                <a:gd name="T12" fmla="*/ 7455 w 47"/>
                <a:gd name="T13" fmla="*/ 6856 h 83"/>
                <a:gd name="T14" fmla="*/ 6128 w 47"/>
                <a:gd name="T15" fmla="*/ 7905 h 83"/>
                <a:gd name="T16" fmla="*/ 4800 w 47"/>
                <a:gd name="T17" fmla="*/ 9071 h 83"/>
                <a:gd name="T18" fmla="*/ 4121 w 47"/>
                <a:gd name="T19" fmla="*/ 9642 h 83"/>
                <a:gd name="T20" fmla="*/ 4121 w 47"/>
                <a:gd name="T21" fmla="*/ 10808 h 83"/>
                <a:gd name="T22" fmla="*/ 3467 w 47"/>
                <a:gd name="T23" fmla="*/ 11857 h 83"/>
                <a:gd name="T24" fmla="*/ 3467 w 47"/>
                <a:gd name="T25" fmla="*/ 12428 h 83"/>
                <a:gd name="T26" fmla="*/ 2660 w 47"/>
                <a:gd name="T27" fmla="*/ 14165 h 83"/>
                <a:gd name="T28" fmla="*/ 2007 w 47"/>
                <a:gd name="T29" fmla="*/ 15331 h 83"/>
                <a:gd name="T30" fmla="*/ 2660 w 47"/>
                <a:gd name="T31" fmla="*/ 16951 h 83"/>
                <a:gd name="T32" fmla="*/ 3467 w 47"/>
                <a:gd name="T33" fmla="*/ 17547 h 83"/>
                <a:gd name="T34" fmla="*/ 3467 w 47"/>
                <a:gd name="T35" fmla="*/ 18713 h 83"/>
                <a:gd name="T36" fmla="*/ 3467 w 47"/>
                <a:gd name="T37" fmla="*/ 18713 h 83"/>
                <a:gd name="T38" fmla="*/ 3467 w 47"/>
                <a:gd name="T39" fmla="*/ 19284 h 83"/>
                <a:gd name="T40" fmla="*/ 3467 w 47"/>
                <a:gd name="T41" fmla="*/ 19284 h 83"/>
                <a:gd name="T42" fmla="*/ 2660 w 47"/>
                <a:gd name="T43" fmla="*/ 20455 h 83"/>
                <a:gd name="T44" fmla="*/ 3467 w 47"/>
                <a:gd name="T45" fmla="*/ 21026 h 83"/>
                <a:gd name="T46" fmla="*/ 2660 w 47"/>
                <a:gd name="T47" fmla="*/ 21499 h 83"/>
                <a:gd name="T48" fmla="*/ 4121 w 47"/>
                <a:gd name="T49" fmla="*/ 23812 h 83"/>
                <a:gd name="T50" fmla="*/ 4121 w 47"/>
                <a:gd name="T51" fmla="*/ 25549 h 83"/>
                <a:gd name="T52" fmla="*/ 4800 w 47"/>
                <a:gd name="T53" fmla="*/ 26593 h 83"/>
                <a:gd name="T54" fmla="*/ 5449 w 47"/>
                <a:gd name="T55" fmla="*/ 27189 h 83"/>
                <a:gd name="T56" fmla="*/ 5449 w 47"/>
                <a:gd name="T57" fmla="*/ 27764 h 83"/>
                <a:gd name="T58" fmla="*/ 4121 w 47"/>
                <a:gd name="T59" fmla="*/ 28360 h 83"/>
                <a:gd name="T60" fmla="*/ 4121 w 47"/>
                <a:gd name="T61" fmla="*/ 28931 h 83"/>
                <a:gd name="T62" fmla="*/ 3467 w 47"/>
                <a:gd name="T63" fmla="*/ 30546 h 83"/>
                <a:gd name="T64" fmla="*/ 2007 w 47"/>
                <a:gd name="T65" fmla="*/ 33454 h 83"/>
                <a:gd name="T66" fmla="*/ 0 w 47"/>
                <a:gd name="T67" fmla="*/ 37406 h 83"/>
                <a:gd name="T68" fmla="*/ 0 w 47"/>
                <a:gd name="T69" fmla="*/ 40193 h 83"/>
                <a:gd name="T70" fmla="*/ 18383 w 47"/>
                <a:gd name="T71" fmla="*/ 39739 h 83"/>
                <a:gd name="T72" fmla="*/ 18383 w 47"/>
                <a:gd name="T73" fmla="*/ 40193 h 83"/>
                <a:gd name="T74" fmla="*/ 17704 w 47"/>
                <a:gd name="T75" fmla="*/ 41359 h 83"/>
                <a:gd name="T76" fmla="*/ 18383 w 47"/>
                <a:gd name="T77" fmla="*/ 43691 h 83"/>
                <a:gd name="T78" fmla="*/ 19711 w 47"/>
                <a:gd name="T79" fmla="*/ 45311 h 83"/>
                <a:gd name="T80" fmla="*/ 20364 w 47"/>
                <a:gd name="T81" fmla="*/ 47048 h 83"/>
                <a:gd name="T82" fmla="*/ 21697 w 47"/>
                <a:gd name="T83" fmla="*/ 47048 h 83"/>
                <a:gd name="T84" fmla="*/ 23831 w 47"/>
                <a:gd name="T85" fmla="*/ 45882 h 83"/>
                <a:gd name="T86" fmla="*/ 27825 w 47"/>
                <a:gd name="T87" fmla="*/ 44740 h 83"/>
                <a:gd name="T88" fmla="*/ 29280 w 47"/>
                <a:gd name="T89" fmla="*/ 44740 h 83"/>
                <a:gd name="T90" fmla="*/ 30613 w 47"/>
                <a:gd name="T91" fmla="*/ 44262 h 83"/>
                <a:gd name="T92" fmla="*/ 31292 w 47"/>
                <a:gd name="T93" fmla="*/ 44740 h 83"/>
                <a:gd name="T94" fmla="*/ 31966 w 47"/>
                <a:gd name="T95" fmla="*/ 45311 h 83"/>
                <a:gd name="T96" fmla="*/ 31966 w 47"/>
                <a:gd name="T97" fmla="*/ 44740 h 83"/>
                <a:gd name="T98" fmla="*/ 29959 w 47"/>
                <a:gd name="T99" fmla="*/ 30546 h 83"/>
                <a:gd name="T100" fmla="*/ 29959 w 47"/>
                <a:gd name="T101" fmla="*/ 29502 h 83"/>
                <a:gd name="T102" fmla="*/ 30613 w 47"/>
                <a:gd name="T103" fmla="*/ 1166 h 83"/>
                <a:gd name="T104" fmla="*/ 29959 w 47"/>
                <a:gd name="T105" fmla="*/ 0 h 83"/>
                <a:gd name="T106" fmla="*/ 2995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8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12881 w 79"/>
                <a:gd name="T1" fmla="*/ 27820 h 51"/>
                <a:gd name="T2" fmla="*/ 37290 w 79"/>
                <a:gd name="T3" fmla="*/ 23860 h 51"/>
                <a:gd name="T4" fmla="*/ 44733 w 79"/>
                <a:gd name="T5" fmla="*/ 22693 h 51"/>
                <a:gd name="T6" fmla="*/ 45411 w 79"/>
                <a:gd name="T7" fmla="*/ 22693 h 51"/>
                <a:gd name="T8" fmla="*/ 45411 w 79"/>
                <a:gd name="T9" fmla="*/ 22122 h 51"/>
                <a:gd name="T10" fmla="*/ 45411 w 79"/>
                <a:gd name="T11" fmla="*/ 21643 h 51"/>
                <a:gd name="T12" fmla="*/ 46059 w 79"/>
                <a:gd name="T13" fmla="*/ 21072 h 51"/>
                <a:gd name="T14" fmla="*/ 47386 w 79"/>
                <a:gd name="T15" fmla="*/ 21072 h 51"/>
                <a:gd name="T16" fmla="*/ 48064 w 79"/>
                <a:gd name="T17" fmla="*/ 21072 h 51"/>
                <a:gd name="T18" fmla="*/ 50043 w 79"/>
                <a:gd name="T19" fmla="*/ 19905 h 51"/>
                <a:gd name="T20" fmla="*/ 50043 w 79"/>
                <a:gd name="T21" fmla="*/ 18738 h 51"/>
                <a:gd name="T22" fmla="*/ 52176 w 79"/>
                <a:gd name="T23" fmla="*/ 17567 h 51"/>
                <a:gd name="T24" fmla="*/ 53502 w 79"/>
                <a:gd name="T25" fmla="*/ 16995 h 51"/>
                <a:gd name="T26" fmla="*/ 53502 w 79"/>
                <a:gd name="T27" fmla="*/ 16517 h 51"/>
                <a:gd name="T28" fmla="*/ 52176 w 79"/>
                <a:gd name="T29" fmla="*/ 15946 h 51"/>
                <a:gd name="T30" fmla="*/ 51497 w 79"/>
                <a:gd name="T31" fmla="*/ 15350 h 51"/>
                <a:gd name="T32" fmla="*/ 50849 w 79"/>
                <a:gd name="T33" fmla="*/ 15350 h 51"/>
                <a:gd name="T34" fmla="*/ 50849 w 79"/>
                <a:gd name="T35" fmla="*/ 14779 h 51"/>
                <a:gd name="T36" fmla="*/ 49390 w 79"/>
                <a:gd name="T37" fmla="*/ 14779 h 51"/>
                <a:gd name="T38" fmla="*/ 49390 w 79"/>
                <a:gd name="T39" fmla="*/ 13612 h 51"/>
                <a:gd name="T40" fmla="*/ 48064 w 79"/>
                <a:gd name="T41" fmla="*/ 13612 h 51"/>
                <a:gd name="T42" fmla="*/ 48064 w 79"/>
                <a:gd name="T43" fmla="*/ 13041 h 51"/>
                <a:gd name="T44" fmla="*/ 48064 w 79"/>
                <a:gd name="T45" fmla="*/ 11395 h 51"/>
                <a:gd name="T46" fmla="*/ 48717 w 79"/>
                <a:gd name="T47" fmla="*/ 11395 h 51"/>
                <a:gd name="T48" fmla="*/ 48064 w 79"/>
                <a:gd name="T49" fmla="*/ 10248 h 51"/>
                <a:gd name="T50" fmla="*/ 47386 w 79"/>
                <a:gd name="T51" fmla="*/ 9652 h 51"/>
                <a:gd name="T52" fmla="*/ 47386 w 79"/>
                <a:gd name="T53" fmla="*/ 9652 h 51"/>
                <a:gd name="T54" fmla="*/ 48064 w 79"/>
                <a:gd name="T55" fmla="*/ 9081 h 51"/>
                <a:gd name="T56" fmla="*/ 48717 w 79"/>
                <a:gd name="T57" fmla="*/ 8486 h 51"/>
                <a:gd name="T58" fmla="*/ 49390 w 79"/>
                <a:gd name="T59" fmla="*/ 6865 h 51"/>
                <a:gd name="T60" fmla="*/ 49390 w 79"/>
                <a:gd name="T61" fmla="*/ 6293 h 51"/>
                <a:gd name="T62" fmla="*/ 50043 w 79"/>
                <a:gd name="T63" fmla="*/ 5698 h 51"/>
                <a:gd name="T64" fmla="*/ 50043 w 79"/>
                <a:gd name="T65" fmla="*/ 5126 h 51"/>
                <a:gd name="T66" fmla="*/ 49390 w 79"/>
                <a:gd name="T67" fmla="*/ 5126 h 51"/>
                <a:gd name="T68" fmla="*/ 47386 w 79"/>
                <a:gd name="T69" fmla="*/ 4531 h 51"/>
                <a:gd name="T70" fmla="*/ 47386 w 79"/>
                <a:gd name="T71" fmla="*/ 4531 h 51"/>
                <a:gd name="T72" fmla="*/ 46738 w 79"/>
                <a:gd name="T73" fmla="*/ 3955 h 51"/>
                <a:gd name="T74" fmla="*/ 46738 w 79"/>
                <a:gd name="T75" fmla="*/ 3383 h 51"/>
                <a:gd name="T76" fmla="*/ 45411 w 79"/>
                <a:gd name="T77" fmla="*/ 1738 h 51"/>
                <a:gd name="T78" fmla="*/ 44733 w 79"/>
                <a:gd name="T79" fmla="*/ 1738 h 51"/>
                <a:gd name="T80" fmla="*/ 44733 w 79"/>
                <a:gd name="T81" fmla="*/ 1167 h 51"/>
                <a:gd name="T82" fmla="*/ 44085 w 79"/>
                <a:gd name="T83" fmla="*/ 1167 h 51"/>
                <a:gd name="T84" fmla="*/ 44085 w 79"/>
                <a:gd name="T85" fmla="*/ 1167 h 51"/>
                <a:gd name="T86" fmla="*/ 44085 w 79"/>
                <a:gd name="T87" fmla="*/ 571 h 51"/>
                <a:gd name="T88" fmla="*/ 43274 w 79"/>
                <a:gd name="T89" fmla="*/ 0 h 51"/>
                <a:gd name="T90" fmla="*/ 6116 w 79"/>
                <a:gd name="T91" fmla="*/ 6293 h 51"/>
                <a:gd name="T92" fmla="*/ 5438 w 79"/>
                <a:gd name="T93" fmla="*/ 3955 h 51"/>
                <a:gd name="T94" fmla="*/ 3459 w 79"/>
                <a:gd name="T95" fmla="*/ 5698 h 51"/>
                <a:gd name="T96" fmla="*/ 3459 w 79"/>
                <a:gd name="T97" fmla="*/ 5698 h 51"/>
                <a:gd name="T98" fmla="*/ 2653 w 79"/>
                <a:gd name="T99" fmla="*/ 5126 h 51"/>
                <a:gd name="T100" fmla="*/ 2653 w 79"/>
                <a:gd name="T101" fmla="*/ 5126 h 51"/>
                <a:gd name="T102" fmla="*/ 2005 w 79"/>
                <a:gd name="T103" fmla="*/ 6293 h 51"/>
                <a:gd name="T104" fmla="*/ 678 w 79"/>
                <a:gd name="T105" fmla="*/ 7343 h 51"/>
                <a:gd name="T106" fmla="*/ 0 w 79"/>
                <a:gd name="T107" fmla="*/ 7914 h 51"/>
                <a:gd name="T108" fmla="*/ 2653 w 79"/>
                <a:gd name="T109" fmla="*/ 20477 h 51"/>
                <a:gd name="T110" fmla="*/ 4112 w 79"/>
                <a:gd name="T111" fmla="*/ 28987 h 51"/>
                <a:gd name="T112" fmla="*/ 12881 w 79"/>
                <a:gd name="T113" fmla="*/ 27820 h 51"/>
                <a:gd name="T114" fmla="*/ 12881 w 79"/>
                <a:gd name="T115" fmla="*/ 27820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49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21428 w 102"/>
                <a:gd name="T1" fmla="*/ 30855 h 59"/>
                <a:gd name="T2" fmla="*/ 17931 w 102"/>
                <a:gd name="T3" fmla="*/ 31307 h 59"/>
                <a:gd name="T4" fmla="*/ 15223 w 102"/>
                <a:gd name="T5" fmla="*/ 31307 h 59"/>
                <a:gd name="T6" fmla="*/ 3497 w 102"/>
                <a:gd name="T7" fmla="*/ 31307 h 59"/>
                <a:gd name="T8" fmla="*/ 6204 w 102"/>
                <a:gd name="T9" fmla="*/ 29128 h 59"/>
                <a:gd name="T10" fmla="*/ 6886 w 102"/>
                <a:gd name="T11" fmla="*/ 27401 h 59"/>
                <a:gd name="T12" fmla="*/ 13065 w 102"/>
                <a:gd name="T13" fmla="*/ 22454 h 59"/>
                <a:gd name="T14" fmla="*/ 14567 w 102"/>
                <a:gd name="T15" fmla="*/ 24633 h 59"/>
                <a:gd name="T16" fmla="*/ 18613 w 102"/>
                <a:gd name="T17" fmla="*/ 24633 h 59"/>
                <a:gd name="T18" fmla="*/ 20084 w 102"/>
                <a:gd name="T19" fmla="*/ 24064 h 59"/>
                <a:gd name="T20" fmla="*/ 23453 w 102"/>
                <a:gd name="T21" fmla="*/ 23471 h 59"/>
                <a:gd name="T22" fmla="*/ 24950 w 102"/>
                <a:gd name="T23" fmla="*/ 22906 h 59"/>
                <a:gd name="T24" fmla="*/ 28970 w 102"/>
                <a:gd name="T25" fmla="*/ 20139 h 59"/>
                <a:gd name="T26" fmla="*/ 30472 w 102"/>
                <a:gd name="T27" fmla="*/ 15663 h 59"/>
                <a:gd name="T28" fmla="*/ 33836 w 102"/>
                <a:gd name="T29" fmla="*/ 10128 h 59"/>
                <a:gd name="T30" fmla="*/ 35990 w 102"/>
                <a:gd name="T31" fmla="*/ 10600 h 59"/>
                <a:gd name="T32" fmla="*/ 38015 w 102"/>
                <a:gd name="T33" fmla="*/ 6674 h 59"/>
                <a:gd name="T34" fmla="*/ 40856 w 102"/>
                <a:gd name="T35" fmla="*/ 5633 h 59"/>
                <a:gd name="T36" fmla="*/ 42199 w 102"/>
                <a:gd name="T37" fmla="*/ 2768 h 59"/>
                <a:gd name="T38" fmla="*/ 42199 w 102"/>
                <a:gd name="T39" fmla="*/ 569 h 59"/>
                <a:gd name="T40" fmla="*/ 47034 w 102"/>
                <a:gd name="T41" fmla="*/ 2179 h 59"/>
                <a:gd name="T42" fmla="*/ 48403 w 102"/>
                <a:gd name="T43" fmla="*/ 569 h 59"/>
                <a:gd name="T44" fmla="*/ 50423 w 102"/>
                <a:gd name="T45" fmla="*/ 1158 h 59"/>
                <a:gd name="T46" fmla="*/ 52582 w 102"/>
                <a:gd name="T47" fmla="*/ 2179 h 59"/>
                <a:gd name="T48" fmla="*/ 55264 w 102"/>
                <a:gd name="T49" fmla="*/ 4495 h 59"/>
                <a:gd name="T50" fmla="*/ 53238 w 102"/>
                <a:gd name="T51" fmla="*/ 7832 h 59"/>
                <a:gd name="T52" fmla="*/ 55946 w 102"/>
                <a:gd name="T53" fmla="*/ 8401 h 59"/>
                <a:gd name="T54" fmla="*/ 58104 w 102"/>
                <a:gd name="T55" fmla="*/ 9559 h 59"/>
                <a:gd name="T56" fmla="*/ 60124 w 102"/>
                <a:gd name="T57" fmla="*/ 10128 h 59"/>
                <a:gd name="T58" fmla="*/ 64308 w 102"/>
                <a:gd name="T59" fmla="*/ 11169 h 59"/>
                <a:gd name="T60" fmla="*/ 64308 w 102"/>
                <a:gd name="T61" fmla="*/ 12896 h 59"/>
                <a:gd name="T62" fmla="*/ 63621 w 102"/>
                <a:gd name="T63" fmla="*/ 14506 h 59"/>
                <a:gd name="T64" fmla="*/ 65647 w 102"/>
                <a:gd name="T65" fmla="*/ 16233 h 59"/>
                <a:gd name="T66" fmla="*/ 64308 w 102"/>
                <a:gd name="T67" fmla="*/ 16802 h 59"/>
                <a:gd name="T68" fmla="*/ 64965 w 102"/>
                <a:gd name="T69" fmla="*/ 17390 h 59"/>
                <a:gd name="T70" fmla="*/ 63621 w 102"/>
                <a:gd name="T71" fmla="*/ 17959 h 59"/>
                <a:gd name="T72" fmla="*/ 64965 w 102"/>
                <a:gd name="T73" fmla="*/ 18529 h 59"/>
                <a:gd name="T74" fmla="*/ 64965 w 102"/>
                <a:gd name="T75" fmla="*/ 20139 h 59"/>
                <a:gd name="T76" fmla="*/ 63621 w 102"/>
                <a:gd name="T77" fmla="*/ 20139 h 59"/>
                <a:gd name="T78" fmla="*/ 66334 w 102"/>
                <a:gd name="T79" fmla="*/ 20727 h 59"/>
                <a:gd name="T80" fmla="*/ 69144 w 102"/>
                <a:gd name="T81" fmla="*/ 20139 h 59"/>
                <a:gd name="T82" fmla="*/ 69831 w 102"/>
                <a:gd name="T83" fmla="*/ 23471 h 59"/>
                <a:gd name="T84" fmla="*/ 69831 w 102"/>
                <a:gd name="T85" fmla="*/ 24064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3050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43068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19208 h 55"/>
                  <a:gd name="T2" fmla="*/ 2037 w 111"/>
                  <a:gd name="T3" fmla="*/ 0 h 55"/>
                  <a:gd name="T4" fmla="*/ 50356 w 111"/>
                  <a:gd name="T5" fmla="*/ 1735 h 55"/>
                  <a:gd name="T6" fmla="*/ 51868 w 111"/>
                  <a:gd name="T7" fmla="*/ 3348 h 55"/>
                  <a:gd name="T8" fmla="*/ 53216 w 111"/>
                  <a:gd name="T9" fmla="*/ 3348 h 55"/>
                  <a:gd name="T10" fmla="*/ 54590 w 111"/>
                  <a:gd name="T11" fmla="*/ 2777 h 55"/>
                  <a:gd name="T12" fmla="*/ 55279 w 111"/>
                  <a:gd name="T13" fmla="*/ 3348 h 55"/>
                  <a:gd name="T14" fmla="*/ 56071 w 111"/>
                  <a:gd name="T15" fmla="*/ 5082 h 55"/>
                  <a:gd name="T16" fmla="*/ 57450 w 111"/>
                  <a:gd name="T17" fmla="*/ 5082 h 55"/>
                  <a:gd name="T18" fmla="*/ 58139 w 111"/>
                  <a:gd name="T19" fmla="*/ 5082 h 55"/>
                  <a:gd name="T20" fmla="*/ 59487 w 111"/>
                  <a:gd name="T21" fmla="*/ 3942 h 55"/>
                  <a:gd name="T22" fmla="*/ 60994 w 111"/>
                  <a:gd name="T23" fmla="*/ 3942 h 55"/>
                  <a:gd name="T24" fmla="*/ 62347 w 111"/>
                  <a:gd name="T25" fmla="*/ 4512 h 55"/>
                  <a:gd name="T26" fmla="*/ 65891 w 111"/>
                  <a:gd name="T27" fmla="*/ 6247 h 55"/>
                  <a:gd name="T28" fmla="*/ 67928 w 111"/>
                  <a:gd name="T29" fmla="*/ 7290 h 55"/>
                  <a:gd name="T30" fmla="*/ 67928 w 111"/>
                  <a:gd name="T31" fmla="*/ 8454 h 55"/>
                  <a:gd name="T32" fmla="*/ 69276 w 111"/>
                  <a:gd name="T33" fmla="*/ 9024 h 55"/>
                  <a:gd name="T34" fmla="*/ 69276 w 111"/>
                  <a:gd name="T35" fmla="*/ 9594 h 55"/>
                  <a:gd name="T36" fmla="*/ 68618 w 111"/>
                  <a:gd name="T37" fmla="*/ 10754 h 55"/>
                  <a:gd name="T38" fmla="*/ 69276 w 111"/>
                  <a:gd name="T39" fmla="*/ 11802 h 55"/>
                  <a:gd name="T40" fmla="*/ 69966 w 111"/>
                  <a:gd name="T41" fmla="*/ 13532 h 55"/>
                  <a:gd name="T42" fmla="*/ 70789 w 111"/>
                  <a:gd name="T43" fmla="*/ 14102 h 55"/>
                  <a:gd name="T44" fmla="*/ 70789 w 111"/>
                  <a:gd name="T45" fmla="*/ 14696 h 55"/>
                  <a:gd name="T46" fmla="*/ 70789 w 111"/>
                  <a:gd name="T47" fmla="*/ 15744 h 55"/>
                  <a:gd name="T48" fmla="*/ 72136 w 111"/>
                  <a:gd name="T49" fmla="*/ 16314 h 55"/>
                  <a:gd name="T50" fmla="*/ 72826 w 111"/>
                  <a:gd name="T51" fmla="*/ 16884 h 55"/>
                  <a:gd name="T52" fmla="*/ 72136 w 111"/>
                  <a:gd name="T53" fmla="*/ 18044 h 55"/>
                  <a:gd name="T54" fmla="*/ 72136 w 111"/>
                  <a:gd name="T55" fmla="*/ 19208 h 55"/>
                  <a:gd name="T56" fmla="*/ 73510 w 111"/>
                  <a:gd name="T57" fmla="*/ 19778 h 55"/>
                  <a:gd name="T58" fmla="*/ 73510 w 111"/>
                  <a:gd name="T59" fmla="*/ 20821 h 55"/>
                  <a:gd name="T60" fmla="*/ 72826 w 111"/>
                  <a:gd name="T61" fmla="*/ 21391 h 55"/>
                  <a:gd name="T62" fmla="*/ 73510 w 111"/>
                  <a:gd name="T63" fmla="*/ 21986 h 55"/>
                  <a:gd name="T64" fmla="*/ 74199 w 111"/>
                  <a:gd name="T65" fmla="*/ 23150 h 55"/>
                  <a:gd name="T66" fmla="*/ 73510 w 111"/>
                  <a:gd name="T67" fmla="*/ 23720 h 55"/>
                  <a:gd name="T68" fmla="*/ 74199 w 111"/>
                  <a:gd name="T69" fmla="*/ 24763 h 55"/>
                  <a:gd name="T70" fmla="*/ 74199 w 111"/>
                  <a:gd name="T71" fmla="*/ 25333 h 55"/>
                  <a:gd name="T72" fmla="*/ 74863 w 111"/>
                  <a:gd name="T73" fmla="*/ 25903 h 55"/>
                  <a:gd name="T74" fmla="*/ 75681 w 111"/>
                  <a:gd name="T75" fmla="*/ 27068 h 55"/>
                  <a:gd name="T76" fmla="*/ 76370 w 111"/>
                  <a:gd name="T77" fmla="*/ 28233 h 55"/>
                  <a:gd name="T78" fmla="*/ 77718 w 111"/>
                  <a:gd name="T79" fmla="*/ 29275 h 55"/>
                  <a:gd name="T80" fmla="*/ 77718 w 111"/>
                  <a:gd name="T81" fmla="*/ 29845 h 55"/>
                  <a:gd name="T82" fmla="*/ 77718 w 111"/>
                  <a:gd name="T83" fmla="*/ 30440 h 55"/>
                  <a:gd name="T84" fmla="*/ 77718 w 111"/>
                  <a:gd name="T85" fmla="*/ 31010 h 55"/>
                  <a:gd name="T86" fmla="*/ 17572 w 111"/>
                  <a:gd name="T87" fmla="*/ 29845 h 55"/>
                  <a:gd name="T88" fmla="*/ 18231 w 111"/>
                  <a:gd name="T89" fmla="*/ 20251 h 55"/>
                  <a:gd name="T90" fmla="*/ 0 w 111"/>
                  <a:gd name="T91" fmla="*/ 19208 h 55"/>
                  <a:gd name="T92" fmla="*/ 0 w 111"/>
                  <a:gd name="T93" fmla="*/ 1920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9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9710 w 116"/>
                  <a:gd name="T1" fmla="*/ 571 h 60"/>
                  <a:gd name="T2" fmla="*/ 0 w 116"/>
                  <a:gd name="T3" fmla="*/ 5128 h 60"/>
                  <a:gd name="T4" fmla="*/ 27678 w 116"/>
                  <a:gd name="T5" fmla="*/ 25042 h 60"/>
                  <a:gd name="T6" fmla="*/ 29022 w 116"/>
                  <a:gd name="T7" fmla="*/ 25613 h 60"/>
                  <a:gd name="T8" fmla="*/ 31176 w 116"/>
                  <a:gd name="T9" fmla="*/ 27259 h 60"/>
                  <a:gd name="T10" fmla="*/ 33202 w 116"/>
                  <a:gd name="T11" fmla="*/ 26780 h 60"/>
                  <a:gd name="T12" fmla="*/ 34546 w 116"/>
                  <a:gd name="T13" fmla="*/ 27259 h 60"/>
                  <a:gd name="T14" fmla="*/ 35361 w 116"/>
                  <a:gd name="T15" fmla="*/ 28426 h 60"/>
                  <a:gd name="T16" fmla="*/ 38044 w 116"/>
                  <a:gd name="T17" fmla="*/ 28997 h 60"/>
                  <a:gd name="T18" fmla="*/ 39414 w 116"/>
                  <a:gd name="T19" fmla="*/ 29569 h 60"/>
                  <a:gd name="T20" fmla="*/ 40886 w 116"/>
                  <a:gd name="T21" fmla="*/ 28997 h 60"/>
                  <a:gd name="T22" fmla="*/ 42230 w 116"/>
                  <a:gd name="T23" fmla="*/ 30164 h 60"/>
                  <a:gd name="T24" fmla="*/ 44938 w 116"/>
                  <a:gd name="T25" fmla="*/ 30164 h 60"/>
                  <a:gd name="T26" fmla="*/ 46410 w 116"/>
                  <a:gd name="T27" fmla="*/ 31336 h 60"/>
                  <a:gd name="T28" fmla="*/ 47092 w 116"/>
                  <a:gd name="T29" fmla="*/ 32386 h 60"/>
                  <a:gd name="T30" fmla="*/ 49118 w 116"/>
                  <a:gd name="T31" fmla="*/ 31786 h 60"/>
                  <a:gd name="T32" fmla="*/ 51960 w 116"/>
                  <a:gd name="T33" fmla="*/ 32958 h 60"/>
                  <a:gd name="T34" fmla="*/ 53304 w 116"/>
                  <a:gd name="T35" fmla="*/ 32386 h 60"/>
                  <a:gd name="T36" fmla="*/ 54648 w 116"/>
                  <a:gd name="T37" fmla="*/ 32386 h 60"/>
                  <a:gd name="T38" fmla="*/ 54648 w 116"/>
                  <a:gd name="T39" fmla="*/ 34125 h 60"/>
                  <a:gd name="T40" fmla="*/ 55330 w 116"/>
                  <a:gd name="T41" fmla="*/ 32958 h 60"/>
                  <a:gd name="T42" fmla="*/ 56802 w 116"/>
                  <a:gd name="T43" fmla="*/ 31786 h 60"/>
                  <a:gd name="T44" fmla="*/ 57489 w 116"/>
                  <a:gd name="T45" fmla="*/ 32386 h 60"/>
                  <a:gd name="T46" fmla="*/ 58828 w 116"/>
                  <a:gd name="T47" fmla="*/ 32958 h 60"/>
                  <a:gd name="T48" fmla="*/ 60198 w 116"/>
                  <a:gd name="T49" fmla="*/ 32386 h 60"/>
                  <a:gd name="T50" fmla="*/ 60198 w 116"/>
                  <a:gd name="T51" fmla="*/ 32958 h 60"/>
                  <a:gd name="T52" fmla="*/ 62352 w 116"/>
                  <a:gd name="T53" fmla="*/ 34125 h 60"/>
                  <a:gd name="T54" fmla="*/ 64378 w 116"/>
                  <a:gd name="T55" fmla="*/ 32958 h 60"/>
                  <a:gd name="T56" fmla="*/ 68563 w 116"/>
                  <a:gd name="T57" fmla="*/ 31786 h 60"/>
                  <a:gd name="T58" fmla="*/ 69907 w 116"/>
                  <a:gd name="T59" fmla="*/ 31786 h 60"/>
                  <a:gd name="T60" fmla="*/ 73406 w 116"/>
                  <a:gd name="T61" fmla="*/ 31786 h 60"/>
                  <a:gd name="T62" fmla="*/ 78273 w 116"/>
                  <a:gd name="T63" fmla="*/ 33529 h 60"/>
                  <a:gd name="T64" fmla="*/ 79612 w 116"/>
                  <a:gd name="T65" fmla="*/ 34125 h 60"/>
                  <a:gd name="T66" fmla="*/ 80299 w 116"/>
                  <a:gd name="T67" fmla="*/ 17575 h 60"/>
                  <a:gd name="T68" fmla="*/ 78955 w 116"/>
                  <a:gd name="T69" fmla="*/ 1738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0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51801 w 90"/>
                  <a:gd name="T1" fmla="*/ 38853 h 78"/>
                  <a:gd name="T2" fmla="*/ 52614 w 90"/>
                  <a:gd name="T3" fmla="*/ 40017 h 78"/>
                  <a:gd name="T4" fmla="*/ 52614 w 90"/>
                  <a:gd name="T5" fmla="*/ 41746 h 78"/>
                  <a:gd name="T6" fmla="*/ 50472 w 90"/>
                  <a:gd name="T7" fmla="*/ 43364 h 78"/>
                  <a:gd name="T8" fmla="*/ 56611 w 90"/>
                  <a:gd name="T9" fmla="*/ 43934 h 78"/>
                  <a:gd name="T10" fmla="*/ 56611 w 90"/>
                  <a:gd name="T11" fmla="*/ 41746 h 78"/>
                  <a:gd name="T12" fmla="*/ 57940 w 90"/>
                  <a:gd name="T13" fmla="*/ 38853 h 78"/>
                  <a:gd name="T14" fmla="*/ 60086 w 90"/>
                  <a:gd name="T15" fmla="*/ 37688 h 78"/>
                  <a:gd name="T16" fmla="*/ 60761 w 90"/>
                  <a:gd name="T17" fmla="*/ 37688 h 78"/>
                  <a:gd name="T18" fmla="*/ 61415 w 90"/>
                  <a:gd name="T19" fmla="*/ 34341 h 78"/>
                  <a:gd name="T20" fmla="*/ 60761 w 90"/>
                  <a:gd name="T21" fmla="*/ 33776 h 78"/>
                  <a:gd name="T22" fmla="*/ 60086 w 90"/>
                  <a:gd name="T23" fmla="*/ 33182 h 78"/>
                  <a:gd name="T24" fmla="*/ 59406 w 90"/>
                  <a:gd name="T25" fmla="*/ 33776 h 78"/>
                  <a:gd name="T26" fmla="*/ 57290 w 90"/>
                  <a:gd name="T27" fmla="*/ 31564 h 78"/>
                  <a:gd name="T28" fmla="*/ 57940 w 90"/>
                  <a:gd name="T29" fmla="*/ 30405 h 78"/>
                  <a:gd name="T30" fmla="*/ 57290 w 90"/>
                  <a:gd name="T31" fmla="*/ 29265 h 78"/>
                  <a:gd name="T32" fmla="*/ 53943 w 90"/>
                  <a:gd name="T33" fmla="*/ 25894 h 78"/>
                  <a:gd name="T34" fmla="*/ 50472 w 90"/>
                  <a:gd name="T35" fmla="*/ 24159 h 78"/>
                  <a:gd name="T36" fmla="*/ 48458 w 90"/>
                  <a:gd name="T37" fmla="*/ 21382 h 78"/>
                  <a:gd name="T38" fmla="*/ 50472 w 90"/>
                  <a:gd name="T39" fmla="*/ 19200 h 78"/>
                  <a:gd name="T40" fmla="*/ 50472 w 90"/>
                  <a:gd name="T41" fmla="*/ 16876 h 78"/>
                  <a:gd name="T42" fmla="*/ 47804 w 90"/>
                  <a:gd name="T43" fmla="*/ 15263 h 78"/>
                  <a:gd name="T44" fmla="*/ 46475 w 90"/>
                  <a:gd name="T45" fmla="*/ 16306 h 78"/>
                  <a:gd name="T46" fmla="*/ 44334 w 90"/>
                  <a:gd name="T47" fmla="*/ 12365 h 78"/>
                  <a:gd name="T48" fmla="*/ 40986 w 90"/>
                  <a:gd name="T49" fmla="*/ 10182 h 78"/>
                  <a:gd name="T50" fmla="*/ 38190 w 90"/>
                  <a:gd name="T51" fmla="*/ 7288 h 78"/>
                  <a:gd name="T52" fmla="*/ 37516 w 90"/>
                  <a:gd name="T53" fmla="*/ 3347 h 78"/>
                  <a:gd name="T54" fmla="*/ 37516 w 90"/>
                  <a:gd name="T55" fmla="*/ 2207 h 78"/>
                  <a:gd name="T56" fmla="*/ 0 w 90"/>
                  <a:gd name="T57" fmla="*/ 1164 h 78"/>
                  <a:gd name="T58" fmla="*/ 1334 w 90"/>
                  <a:gd name="T59" fmla="*/ 2777 h 78"/>
                  <a:gd name="T60" fmla="*/ 3476 w 90"/>
                  <a:gd name="T61" fmla="*/ 5081 h 78"/>
                  <a:gd name="T62" fmla="*/ 3476 w 90"/>
                  <a:gd name="T63" fmla="*/ 6241 h 78"/>
                  <a:gd name="T64" fmla="*/ 7472 w 90"/>
                  <a:gd name="T65" fmla="*/ 9018 h 78"/>
                  <a:gd name="T66" fmla="*/ 6138 w 90"/>
                  <a:gd name="T67" fmla="*/ 11225 h 78"/>
                  <a:gd name="T68" fmla="*/ 7472 w 90"/>
                  <a:gd name="T69" fmla="*/ 12365 h 78"/>
                  <a:gd name="T70" fmla="*/ 8801 w 90"/>
                  <a:gd name="T71" fmla="*/ 14693 h 78"/>
                  <a:gd name="T72" fmla="*/ 10294 w 90"/>
                  <a:gd name="T73" fmla="*/ 15263 h 78"/>
                  <a:gd name="T74" fmla="*/ 10948 w 90"/>
                  <a:gd name="T75" fmla="*/ 40587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1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14089 w 99"/>
                  <a:gd name="T1" fmla="*/ 27820 h 51"/>
                  <a:gd name="T2" fmla="*/ 13404 w 99"/>
                  <a:gd name="T3" fmla="*/ 26648 h 51"/>
                  <a:gd name="T4" fmla="*/ 15444 w 99"/>
                  <a:gd name="T5" fmla="*/ 26648 h 51"/>
                  <a:gd name="T6" fmla="*/ 56316 w 99"/>
                  <a:gd name="T7" fmla="*/ 23264 h 51"/>
                  <a:gd name="T8" fmla="*/ 59871 w 99"/>
                  <a:gd name="T9" fmla="*/ 21643 h 51"/>
                  <a:gd name="T10" fmla="*/ 62601 w 99"/>
                  <a:gd name="T11" fmla="*/ 19905 h 51"/>
                  <a:gd name="T12" fmla="*/ 62601 w 99"/>
                  <a:gd name="T13" fmla="*/ 18738 h 51"/>
                  <a:gd name="T14" fmla="*/ 63425 w 99"/>
                  <a:gd name="T15" fmla="*/ 17567 h 51"/>
                  <a:gd name="T16" fmla="*/ 69715 w 99"/>
                  <a:gd name="T17" fmla="*/ 13041 h 51"/>
                  <a:gd name="T18" fmla="*/ 69051 w 99"/>
                  <a:gd name="T19" fmla="*/ 12445 h 51"/>
                  <a:gd name="T20" fmla="*/ 68361 w 99"/>
                  <a:gd name="T21" fmla="*/ 11991 h 51"/>
                  <a:gd name="T22" fmla="*/ 66851 w 99"/>
                  <a:gd name="T23" fmla="*/ 11395 h 51"/>
                  <a:gd name="T24" fmla="*/ 66161 w 99"/>
                  <a:gd name="T25" fmla="*/ 11395 h 51"/>
                  <a:gd name="T26" fmla="*/ 63425 w 99"/>
                  <a:gd name="T27" fmla="*/ 7914 h 51"/>
                  <a:gd name="T28" fmla="*/ 62601 w 99"/>
                  <a:gd name="T29" fmla="*/ 6865 h 51"/>
                  <a:gd name="T30" fmla="*/ 62601 w 99"/>
                  <a:gd name="T31" fmla="*/ 4531 h 51"/>
                  <a:gd name="T32" fmla="*/ 61252 w 99"/>
                  <a:gd name="T33" fmla="*/ 3955 h 51"/>
                  <a:gd name="T34" fmla="*/ 59206 w 99"/>
                  <a:gd name="T35" fmla="*/ 2334 h 51"/>
                  <a:gd name="T36" fmla="*/ 57692 w 99"/>
                  <a:gd name="T37" fmla="*/ 2334 h 51"/>
                  <a:gd name="T38" fmla="*/ 57002 w 99"/>
                  <a:gd name="T39" fmla="*/ 3383 h 51"/>
                  <a:gd name="T40" fmla="*/ 54962 w 99"/>
                  <a:gd name="T41" fmla="*/ 3383 h 51"/>
                  <a:gd name="T42" fmla="*/ 52757 w 99"/>
                  <a:gd name="T43" fmla="*/ 3383 h 51"/>
                  <a:gd name="T44" fmla="*/ 50026 w 99"/>
                  <a:gd name="T45" fmla="*/ 2788 h 51"/>
                  <a:gd name="T46" fmla="*/ 46492 w 99"/>
                  <a:gd name="T47" fmla="*/ 2334 h 51"/>
                  <a:gd name="T48" fmla="*/ 44427 w 99"/>
                  <a:gd name="T49" fmla="*/ 0 h 51"/>
                  <a:gd name="T50" fmla="*/ 42938 w 99"/>
                  <a:gd name="T51" fmla="*/ 571 h 51"/>
                  <a:gd name="T52" fmla="*/ 40867 w 99"/>
                  <a:gd name="T53" fmla="*/ 0 h 51"/>
                  <a:gd name="T54" fmla="*/ 40867 w 99"/>
                  <a:gd name="T55" fmla="*/ 1167 h 51"/>
                  <a:gd name="T56" fmla="*/ 40867 w 99"/>
                  <a:gd name="T57" fmla="*/ 3383 h 51"/>
                  <a:gd name="T58" fmla="*/ 38693 w 99"/>
                  <a:gd name="T59" fmla="*/ 4531 h 51"/>
                  <a:gd name="T60" fmla="*/ 35958 w 99"/>
                  <a:gd name="T61" fmla="*/ 4531 h 51"/>
                  <a:gd name="T62" fmla="*/ 32403 w 99"/>
                  <a:gd name="T63" fmla="*/ 10248 h 51"/>
                  <a:gd name="T64" fmla="*/ 29539 w 99"/>
                  <a:gd name="T65" fmla="*/ 11991 h 51"/>
                  <a:gd name="T66" fmla="*/ 27468 w 99"/>
                  <a:gd name="T67" fmla="*/ 10824 h 51"/>
                  <a:gd name="T68" fmla="*/ 26113 w 99"/>
                  <a:gd name="T69" fmla="*/ 13612 h 51"/>
                  <a:gd name="T70" fmla="*/ 24598 w 99"/>
                  <a:gd name="T71" fmla="*/ 13612 h 51"/>
                  <a:gd name="T72" fmla="*/ 22558 w 99"/>
                  <a:gd name="T73" fmla="*/ 13041 h 51"/>
                  <a:gd name="T74" fmla="*/ 21178 w 99"/>
                  <a:gd name="T75" fmla="*/ 14779 h 51"/>
                  <a:gd name="T76" fmla="*/ 18314 w 99"/>
                  <a:gd name="T77" fmla="*/ 13612 h 51"/>
                  <a:gd name="T78" fmla="*/ 14089 w 99"/>
                  <a:gd name="T79" fmla="*/ 14208 h 51"/>
                  <a:gd name="T80" fmla="*/ 14089 w 99"/>
                  <a:gd name="T81" fmla="*/ 15350 h 51"/>
                  <a:gd name="T82" fmla="*/ 12714 w 99"/>
                  <a:gd name="T83" fmla="*/ 15350 h 51"/>
                  <a:gd name="T84" fmla="*/ 12714 w 99"/>
                  <a:gd name="T85" fmla="*/ 15350 h 51"/>
                  <a:gd name="T86" fmla="*/ 12024 w 99"/>
                  <a:gd name="T87" fmla="*/ 16995 h 51"/>
                  <a:gd name="T88" fmla="*/ 12024 w 99"/>
                  <a:gd name="T89" fmla="*/ 16995 h 51"/>
                  <a:gd name="T90" fmla="*/ 12714 w 99"/>
                  <a:gd name="T91" fmla="*/ 18738 h 51"/>
                  <a:gd name="T92" fmla="*/ 8464 w 99"/>
                  <a:gd name="T93" fmla="*/ 19310 h 51"/>
                  <a:gd name="T94" fmla="*/ 9154 w 99"/>
                  <a:gd name="T95" fmla="*/ 22693 h 51"/>
                  <a:gd name="T96" fmla="*/ 7114 w 99"/>
                  <a:gd name="T97" fmla="*/ 22122 h 51"/>
                  <a:gd name="T98" fmla="*/ 4245 w 99"/>
                  <a:gd name="T99" fmla="*/ 21643 h 51"/>
                  <a:gd name="T100" fmla="*/ 2864 w 99"/>
                  <a:gd name="T101" fmla="*/ 23860 h 51"/>
                  <a:gd name="T102" fmla="*/ 2864 w 99"/>
                  <a:gd name="T103" fmla="*/ 23860 h 51"/>
                  <a:gd name="T104" fmla="*/ 3555 w 99"/>
                  <a:gd name="T105" fmla="*/ 25027 h 51"/>
                  <a:gd name="T106" fmla="*/ 2045 w 99"/>
                  <a:gd name="T107" fmla="*/ 27820 h 51"/>
                  <a:gd name="T108" fmla="*/ 690 w 99"/>
                  <a:gd name="T109" fmla="*/ 27820 h 51"/>
                  <a:gd name="T110" fmla="*/ 0 w 99"/>
                  <a:gd name="T111" fmla="*/ 2898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2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76117 w 111"/>
                  <a:gd name="T1" fmla="*/ 0 h 39"/>
                  <a:gd name="T2" fmla="*/ 60960 w 111"/>
                  <a:gd name="T3" fmla="*/ 1734 h 39"/>
                  <a:gd name="T4" fmla="*/ 59625 w 111"/>
                  <a:gd name="T5" fmla="*/ 2207 h 39"/>
                  <a:gd name="T6" fmla="*/ 21313 w 111"/>
                  <a:gd name="T7" fmla="*/ 5081 h 39"/>
                  <a:gd name="T8" fmla="*/ 21313 w 111"/>
                  <a:gd name="T9" fmla="*/ 4511 h 39"/>
                  <a:gd name="T10" fmla="*/ 19169 w 111"/>
                  <a:gd name="T11" fmla="*/ 5081 h 39"/>
                  <a:gd name="T12" fmla="*/ 19824 w 111"/>
                  <a:gd name="T13" fmla="*/ 5671 h 39"/>
                  <a:gd name="T14" fmla="*/ 19824 w 111"/>
                  <a:gd name="T15" fmla="*/ 6241 h 39"/>
                  <a:gd name="T16" fmla="*/ 6156 w 111"/>
                  <a:gd name="T17" fmla="*/ 7288 h 39"/>
                  <a:gd name="T18" fmla="*/ 5501 w 111"/>
                  <a:gd name="T19" fmla="*/ 8448 h 39"/>
                  <a:gd name="T20" fmla="*/ 4820 w 111"/>
                  <a:gd name="T21" fmla="*/ 10182 h 39"/>
                  <a:gd name="T22" fmla="*/ 5501 w 111"/>
                  <a:gd name="T23" fmla="*/ 10752 h 39"/>
                  <a:gd name="T24" fmla="*/ 4820 w 111"/>
                  <a:gd name="T25" fmla="*/ 12365 h 39"/>
                  <a:gd name="T26" fmla="*/ 4820 w 111"/>
                  <a:gd name="T27" fmla="*/ 12365 h 39"/>
                  <a:gd name="T28" fmla="*/ 4820 w 111"/>
                  <a:gd name="T29" fmla="*/ 12959 h 39"/>
                  <a:gd name="T30" fmla="*/ 4165 w 111"/>
                  <a:gd name="T31" fmla="*/ 14099 h 39"/>
                  <a:gd name="T32" fmla="*/ 3485 w 111"/>
                  <a:gd name="T33" fmla="*/ 14693 h 39"/>
                  <a:gd name="T34" fmla="*/ 2671 w 111"/>
                  <a:gd name="T35" fmla="*/ 16876 h 39"/>
                  <a:gd name="T36" fmla="*/ 1336 w 111"/>
                  <a:gd name="T37" fmla="*/ 18040 h 39"/>
                  <a:gd name="T38" fmla="*/ 1336 w 111"/>
                  <a:gd name="T39" fmla="*/ 19770 h 39"/>
                  <a:gd name="T40" fmla="*/ 1336 w 111"/>
                  <a:gd name="T41" fmla="*/ 21382 h 39"/>
                  <a:gd name="T42" fmla="*/ 1336 w 111"/>
                  <a:gd name="T43" fmla="*/ 21382 h 39"/>
                  <a:gd name="T44" fmla="*/ 0 w 111"/>
                  <a:gd name="T45" fmla="*/ 21977 h 39"/>
                  <a:gd name="T46" fmla="*/ 19824 w 111"/>
                  <a:gd name="T47" fmla="*/ 20817 h 39"/>
                  <a:gd name="T48" fmla="*/ 44621 w 111"/>
                  <a:gd name="T49" fmla="*/ 19200 h 39"/>
                  <a:gd name="T50" fmla="*/ 53469 w 111"/>
                  <a:gd name="T51" fmla="*/ 18040 h 39"/>
                  <a:gd name="T52" fmla="*/ 54124 w 111"/>
                  <a:gd name="T53" fmla="*/ 15736 h 39"/>
                  <a:gd name="T54" fmla="*/ 54804 w 111"/>
                  <a:gd name="T55" fmla="*/ 15736 h 39"/>
                  <a:gd name="T56" fmla="*/ 54804 w 111"/>
                  <a:gd name="T57" fmla="*/ 15736 h 39"/>
                  <a:gd name="T58" fmla="*/ 55459 w 111"/>
                  <a:gd name="T59" fmla="*/ 15263 h 39"/>
                  <a:gd name="T60" fmla="*/ 56273 w 111"/>
                  <a:gd name="T61" fmla="*/ 14693 h 39"/>
                  <a:gd name="T62" fmla="*/ 55459 w 111"/>
                  <a:gd name="T63" fmla="*/ 14099 h 39"/>
                  <a:gd name="T64" fmla="*/ 56273 w 111"/>
                  <a:gd name="T65" fmla="*/ 13529 h 39"/>
                  <a:gd name="T66" fmla="*/ 56954 w 111"/>
                  <a:gd name="T67" fmla="*/ 12959 h 39"/>
                  <a:gd name="T68" fmla="*/ 58970 w 111"/>
                  <a:gd name="T69" fmla="*/ 12365 h 39"/>
                  <a:gd name="T70" fmla="*/ 60960 w 111"/>
                  <a:gd name="T71" fmla="*/ 11795 h 39"/>
                  <a:gd name="T72" fmla="*/ 63104 w 111"/>
                  <a:gd name="T73" fmla="*/ 10182 h 39"/>
                  <a:gd name="T74" fmla="*/ 63785 w 111"/>
                  <a:gd name="T75" fmla="*/ 10182 h 39"/>
                  <a:gd name="T76" fmla="*/ 65120 w 111"/>
                  <a:gd name="T77" fmla="*/ 9018 h 39"/>
                  <a:gd name="T78" fmla="*/ 65801 w 111"/>
                  <a:gd name="T79" fmla="*/ 7858 h 39"/>
                  <a:gd name="T80" fmla="*/ 65801 w 111"/>
                  <a:gd name="T81" fmla="*/ 7858 h 39"/>
                  <a:gd name="T82" fmla="*/ 66456 w 111"/>
                  <a:gd name="T83" fmla="*/ 7858 h 39"/>
                  <a:gd name="T84" fmla="*/ 67137 w 111"/>
                  <a:gd name="T85" fmla="*/ 7858 h 39"/>
                  <a:gd name="T86" fmla="*/ 67137 w 111"/>
                  <a:gd name="T87" fmla="*/ 7288 h 39"/>
                  <a:gd name="T88" fmla="*/ 67925 w 111"/>
                  <a:gd name="T89" fmla="*/ 6718 h 39"/>
                  <a:gd name="T90" fmla="*/ 67925 w 111"/>
                  <a:gd name="T91" fmla="*/ 6718 h 39"/>
                  <a:gd name="T92" fmla="*/ 68605 w 111"/>
                  <a:gd name="T93" fmla="*/ 7288 h 39"/>
                  <a:gd name="T94" fmla="*/ 69286 w 111"/>
                  <a:gd name="T95" fmla="*/ 6718 h 39"/>
                  <a:gd name="T96" fmla="*/ 69286 w 111"/>
                  <a:gd name="T97" fmla="*/ 6718 h 39"/>
                  <a:gd name="T98" fmla="*/ 70621 w 111"/>
                  <a:gd name="T99" fmla="*/ 5671 h 39"/>
                  <a:gd name="T100" fmla="*/ 71276 w 111"/>
                  <a:gd name="T101" fmla="*/ 5671 h 39"/>
                  <a:gd name="T102" fmla="*/ 72612 w 111"/>
                  <a:gd name="T103" fmla="*/ 5671 h 39"/>
                  <a:gd name="T104" fmla="*/ 74756 w 111"/>
                  <a:gd name="T105" fmla="*/ 3347 h 39"/>
                  <a:gd name="T106" fmla="*/ 75437 w 111"/>
                  <a:gd name="T107" fmla="*/ 2777 h 39"/>
                  <a:gd name="T108" fmla="*/ 76117 w 111"/>
                  <a:gd name="T109" fmla="*/ 2207 h 39"/>
                  <a:gd name="T110" fmla="*/ 76117 w 111"/>
                  <a:gd name="T111" fmla="*/ 1734 h 39"/>
                  <a:gd name="T112" fmla="*/ 76117 w 111"/>
                  <a:gd name="T113" fmla="*/ 570 h 39"/>
                  <a:gd name="T114" fmla="*/ 76117 w 111"/>
                  <a:gd name="T115" fmla="*/ 0 h 39"/>
                  <a:gd name="T116" fmla="*/ 7611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3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1728 h 83"/>
                  <a:gd name="T2" fmla="*/ 688 w 52"/>
                  <a:gd name="T3" fmla="*/ 2770 h 83"/>
                  <a:gd name="T4" fmla="*/ 0 w 52"/>
                  <a:gd name="T5" fmla="*/ 30894 h 83"/>
                  <a:gd name="T6" fmla="*/ 0 w 52"/>
                  <a:gd name="T7" fmla="*/ 31935 h 83"/>
                  <a:gd name="T8" fmla="*/ 2028 w 52"/>
                  <a:gd name="T9" fmla="*/ 46012 h 83"/>
                  <a:gd name="T10" fmla="*/ 2850 w 52"/>
                  <a:gd name="T11" fmla="*/ 46012 h 83"/>
                  <a:gd name="T12" fmla="*/ 3533 w 52"/>
                  <a:gd name="T13" fmla="*/ 45443 h 83"/>
                  <a:gd name="T14" fmla="*/ 4878 w 52"/>
                  <a:gd name="T15" fmla="*/ 46012 h 83"/>
                  <a:gd name="T16" fmla="*/ 5561 w 52"/>
                  <a:gd name="T17" fmla="*/ 45443 h 83"/>
                  <a:gd name="T18" fmla="*/ 5561 w 52"/>
                  <a:gd name="T19" fmla="*/ 43238 h 83"/>
                  <a:gd name="T20" fmla="*/ 6223 w 52"/>
                  <a:gd name="T21" fmla="*/ 42099 h 83"/>
                  <a:gd name="T22" fmla="*/ 6906 w 52"/>
                  <a:gd name="T23" fmla="*/ 43238 h 83"/>
                  <a:gd name="T24" fmla="*/ 6906 w 52"/>
                  <a:gd name="T25" fmla="*/ 43832 h 83"/>
                  <a:gd name="T26" fmla="*/ 7594 w 52"/>
                  <a:gd name="T27" fmla="*/ 44849 h 83"/>
                  <a:gd name="T28" fmla="*/ 9068 w 52"/>
                  <a:gd name="T29" fmla="*/ 46577 h 83"/>
                  <a:gd name="T30" fmla="*/ 9756 w 52"/>
                  <a:gd name="T31" fmla="*/ 46577 h 83"/>
                  <a:gd name="T32" fmla="*/ 10413 w 52"/>
                  <a:gd name="T33" fmla="*/ 46577 h 83"/>
                  <a:gd name="T34" fmla="*/ 11784 w 52"/>
                  <a:gd name="T35" fmla="*/ 45443 h 83"/>
                  <a:gd name="T36" fmla="*/ 11784 w 52"/>
                  <a:gd name="T37" fmla="*/ 45443 h 83"/>
                  <a:gd name="T38" fmla="*/ 12446 w 52"/>
                  <a:gd name="T39" fmla="*/ 44849 h 83"/>
                  <a:gd name="T40" fmla="*/ 12446 w 52"/>
                  <a:gd name="T41" fmla="*/ 44849 h 83"/>
                  <a:gd name="T42" fmla="*/ 12446 w 52"/>
                  <a:gd name="T43" fmla="*/ 44401 h 83"/>
                  <a:gd name="T44" fmla="*/ 11784 w 52"/>
                  <a:gd name="T45" fmla="*/ 44401 h 83"/>
                  <a:gd name="T46" fmla="*/ 11784 w 52"/>
                  <a:gd name="T47" fmla="*/ 43832 h 83"/>
                  <a:gd name="T48" fmla="*/ 12446 w 52"/>
                  <a:gd name="T49" fmla="*/ 43238 h 83"/>
                  <a:gd name="T50" fmla="*/ 12446 w 52"/>
                  <a:gd name="T51" fmla="*/ 42668 h 83"/>
                  <a:gd name="T52" fmla="*/ 11101 w 52"/>
                  <a:gd name="T53" fmla="*/ 42099 h 83"/>
                  <a:gd name="T54" fmla="*/ 11101 w 52"/>
                  <a:gd name="T55" fmla="*/ 42099 h 83"/>
                  <a:gd name="T56" fmla="*/ 10413 w 52"/>
                  <a:gd name="T57" fmla="*/ 42099 h 83"/>
                  <a:gd name="T58" fmla="*/ 9756 w 52"/>
                  <a:gd name="T59" fmla="*/ 40940 h 83"/>
                  <a:gd name="T60" fmla="*/ 9756 w 52"/>
                  <a:gd name="T61" fmla="*/ 40371 h 83"/>
                  <a:gd name="T62" fmla="*/ 9756 w 52"/>
                  <a:gd name="T63" fmla="*/ 39899 h 83"/>
                  <a:gd name="T64" fmla="*/ 9756 w 52"/>
                  <a:gd name="T65" fmla="*/ 39899 h 83"/>
                  <a:gd name="T66" fmla="*/ 9756 w 52"/>
                  <a:gd name="T67" fmla="*/ 39329 h 83"/>
                  <a:gd name="T68" fmla="*/ 36148 w 52"/>
                  <a:gd name="T69" fmla="*/ 37007 h 83"/>
                  <a:gd name="T70" fmla="*/ 36148 w 52"/>
                  <a:gd name="T71" fmla="*/ 36438 h 83"/>
                  <a:gd name="T72" fmla="*/ 34802 w 52"/>
                  <a:gd name="T73" fmla="*/ 35396 h 83"/>
                  <a:gd name="T74" fmla="*/ 34802 w 52"/>
                  <a:gd name="T75" fmla="*/ 32529 h 83"/>
                  <a:gd name="T76" fmla="*/ 33298 w 52"/>
                  <a:gd name="T77" fmla="*/ 30894 h 83"/>
                  <a:gd name="T78" fmla="*/ 33298 w 52"/>
                  <a:gd name="T79" fmla="*/ 29166 h 83"/>
                  <a:gd name="T80" fmla="*/ 34114 w 52"/>
                  <a:gd name="T81" fmla="*/ 28027 h 83"/>
                  <a:gd name="T82" fmla="*/ 34114 w 52"/>
                  <a:gd name="T83" fmla="*/ 26416 h 83"/>
                  <a:gd name="T84" fmla="*/ 34802 w 52"/>
                  <a:gd name="T85" fmla="*/ 25257 h 83"/>
                  <a:gd name="T86" fmla="*/ 35460 w 52"/>
                  <a:gd name="T87" fmla="*/ 25257 h 83"/>
                  <a:gd name="T88" fmla="*/ 34114 w 52"/>
                  <a:gd name="T89" fmla="*/ 24688 h 83"/>
                  <a:gd name="T90" fmla="*/ 34802 w 52"/>
                  <a:gd name="T91" fmla="*/ 23524 h 83"/>
                  <a:gd name="T92" fmla="*/ 34114 w 52"/>
                  <a:gd name="T93" fmla="*/ 23052 h 83"/>
                  <a:gd name="T94" fmla="*/ 33298 w 52"/>
                  <a:gd name="T95" fmla="*/ 22483 h 83"/>
                  <a:gd name="T96" fmla="*/ 32615 w 52"/>
                  <a:gd name="T97" fmla="*/ 21913 h 83"/>
                  <a:gd name="T98" fmla="*/ 31953 w 52"/>
                  <a:gd name="T99" fmla="*/ 20755 h 83"/>
                  <a:gd name="T100" fmla="*/ 31270 w 52"/>
                  <a:gd name="T101" fmla="*/ 20185 h 83"/>
                  <a:gd name="T102" fmla="*/ 25047 w 52"/>
                  <a:gd name="T103" fmla="*/ 0 h 83"/>
                  <a:gd name="T104" fmla="*/ 0 w 52"/>
                  <a:gd name="T105" fmla="*/ 1728 h 83"/>
                  <a:gd name="T106" fmla="*/ 0 w 52"/>
                  <a:gd name="T107" fmla="*/ 1728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4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1338 w 119"/>
                  <a:gd name="T1" fmla="*/ 23264 h 51"/>
                  <a:gd name="T2" fmla="*/ 2840 w 119"/>
                  <a:gd name="T3" fmla="*/ 22122 h 51"/>
                  <a:gd name="T4" fmla="*/ 3496 w 119"/>
                  <a:gd name="T5" fmla="*/ 20477 h 51"/>
                  <a:gd name="T6" fmla="*/ 9698 w 119"/>
                  <a:gd name="T7" fmla="*/ 17567 h 51"/>
                  <a:gd name="T8" fmla="*/ 12400 w 119"/>
                  <a:gd name="T9" fmla="*/ 15350 h 51"/>
                  <a:gd name="T10" fmla="*/ 13876 w 119"/>
                  <a:gd name="T11" fmla="*/ 15350 h 51"/>
                  <a:gd name="T12" fmla="*/ 14558 w 119"/>
                  <a:gd name="T13" fmla="*/ 14208 h 51"/>
                  <a:gd name="T14" fmla="*/ 15896 w 119"/>
                  <a:gd name="T15" fmla="*/ 14208 h 51"/>
                  <a:gd name="T16" fmla="*/ 19392 w 119"/>
                  <a:gd name="T17" fmla="*/ 13041 h 51"/>
                  <a:gd name="T18" fmla="*/ 22755 w 119"/>
                  <a:gd name="T19" fmla="*/ 9652 h 51"/>
                  <a:gd name="T20" fmla="*/ 22755 w 119"/>
                  <a:gd name="T21" fmla="*/ 7343 h 51"/>
                  <a:gd name="T22" fmla="*/ 25594 w 119"/>
                  <a:gd name="T23" fmla="*/ 7343 h 51"/>
                  <a:gd name="T24" fmla="*/ 28957 w 119"/>
                  <a:gd name="T25" fmla="*/ 6865 h 51"/>
                  <a:gd name="T26" fmla="*/ 77988 w 119"/>
                  <a:gd name="T27" fmla="*/ 571 h 51"/>
                  <a:gd name="T28" fmla="*/ 78669 w 119"/>
                  <a:gd name="T29" fmla="*/ 1167 h 51"/>
                  <a:gd name="T30" fmla="*/ 80141 w 119"/>
                  <a:gd name="T31" fmla="*/ 2788 h 51"/>
                  <a:gd name="T32" fmla="*/ 80141 w 119"/>
                  <a:gd name="T33" fmla="*/ 3383 h 51"/>
                  <a:gd name="T34" fmla="*/ 78669 w 119"/>
                  <a:gd name="T35" fmla="*/ 2788 h 51"/>
                  <a:gd name="T36" fmla="*/ 77988 w 119"/>
                  <a:gd name="T37" fmla="*/ 3383 h 51"/>
                  <a:gd name="T38" fmla="*/ 75281 w 119"/>
                  <a:gd name="T39" fmla="*/ 4531 h 51"/>
                  <a:gd name="T40" fmla="*/ 72472 w 119"/>
                  <a:gd name="T41" fmla="*/ 6293 h 51"/>
                  <a:gd name="T42" fmla="*/ 73128 w 119"/>
                  <a:gd name="T43" fmla="*/ 6865 h 51"/>
                  <a:gd name="T44" fmla="*/ 77306 w 119"/>
                  <a:gd name="T45" fmla="*/ 5126 h 51"/>
                  <a:gd name="T46" fmla="*/ 78669 w 119"/>
                  <a:gd name="T47" fmla="*/ 6293 h 51"/>
                  <a:gd name="T48" fmla="*/ 79331 w 119"/>
                  <a:gd name="T49" fmla="*/ 6293 h 51"/>
                  <a:gd name="T50" fmla="*/ 81484 w 119"/>
                  <a:gd name="T51" fmla="*/ 5126 h 51"/>
                  <a:gd name="T52" fmla="*/ 82165 w 119"/>
                  <a:gd name="T53" fmla="*/ 7914 h 51"/>
                  <a:gd name="T54" fmla="*/ 80828 w 119"/>
                  <a:gd name="T55" fmla="*/ 9652 h 51"/>
                  <a:gd name="T56" fmla="*/ 78669 w 119"/>
                  <a:gd name="T57" fmla="*/ 10824 h 51"/>
                  <a:gd name="T58" fmla="*/ 75963 w 119"/>
                  <a:gd name="T59" fmla="*/ 11395 h 51"/>
                  <a:gd name="T60" fmla="*/ 75281 w 119"/>
                  <a:gd name="T61" fmla="*/ 10824 h 51"/>
                  <a:gd name="T62" fmla="*/ 74625 w 119"/>
                  <a:gd name="T63" fmla="*/ 10248 h 51"/>
                  <a:gd name="T64" fmla="*/ 74625 w 119"/>
                  <a:gd name="T65" fmla="*/ 11991 h 51"/>
                  <a:gd name="T66" fmla="*/ 75281 w 119"/>
                  <a:gd name="T67" fmla="*/ 12445 h 51"/>
                  <a:gd name="T68" fmla="*/ 75963 w 119"/>
                  <a:gd name="T69" fmla="*/ 13612 h 51"/>
                  <a:gd name="T70" fmla="*/ 72472 w 119"/>
                  <a:gd name="T71" fmla="*/ 15350 h 51"/>
                  <a:gd name="T72" fmla="*/ 72472 w 119"/>
                  <a:gd name="T73" fmla="*/ 16517 h 51"/>
                  <a:gd name="T74" fmla="*/ 77306 w 119"/>
                  <a:gd name="T75" fmla="*/ 15350 h 51"/>
                  <a:gd name="T76" fmla="*/ 78669 w 119"/>
                  <a:gd name="T77" fmla="*/ 15350 h 51"/>
                  <a:gd name="T78" fmla="*/ 75281 w 119"/>
                  <a:gd name="T79" fmla="*/ 18162 h 51"/>
                  <a:gd name="T80" fmla="*/ 71129 w 119"/>
                  <a:gd name="T81" fmla="*/ 20477 h 51"/>
                  <a:gd name="T82" fmla="*/ 70447 w 119"/>
                  <a:gd name="T83" fmla="*/ 21072 h 51"/>
                  <a:gd name="T84" fmla="*/ 66270 w 119"/>
                  <a:gd name="T85" fmla="*/ 25027 h 51"/>
                  <a:gd name="T86" fmla="*/ 64245 w 119"/>
                  <a:gd name="T87" fmla="*/ 28391 h 51"/>
                  <a:gd name="T88" fmla="*/ 47693 w 119"/>
                  <a:gd name="T89" fmla="*/ 22122 h 51"/>
                  <a:gd name="T90" fmla="*/ 34473 w 119"/>
                  <a:gd name="T91" fmla="*/ 20477 h 51"/>
                  <a:gd name="T92" fmla="*/ 33817 w 119"/>
                  <a:gd name="T93" fmla="*/ 20477 h 51"/>
                  <a:gd name="T94" fmla="*/ 20730 w 119"/>
                  <a:gd name="T95" fmla="*/ 21072 h 51"/>
                  <a:gd name="T96" fmla="*/ 17921 w 119"/>
                  <a:gd name="T97" fmla="*/ 22693 h 51"/>
                  <a:gd name="T98" fmla="*/ 0 w 119"/>
                  <a:gd name="T99" fmla="*/ 256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5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1734 h 62"/>
                  <a:gd name="T2" fmla="*/ 42183 w 67"/>
                  <a:gd name="T3" fmla="*/ 0 h 62"/>
                  <a:gd name="T4" fmla="*/ 42183 w 67"/>
                  <a:gd name="T5" fmla="*/ 570 h 62"/>
                  <a:gd name="T6" fmla="*/ 42873 w 67"/>
                  <a:gd name="T7" fmla="*/ 1164 h 62"/>
                  <a:gd name="T8" fmla="*/ 43563 w 67"/>
                  <a:gd name="T9" fmla="*/ 1734 h 62"/>
                  <a:gd name="T10" fmla="*/ 42873 w 67"/>
                  <a:gd name="T11" fmla="*/ 2776 h 62"/>
                  <a:gd name="T12" fmla="*/ 42183 w 67"/>
                  <a:gd name="T13" fmla="*/ 3346 h 62"/>
                  <a:gd name="T14" fmla="*/ 40834 w 67"/>
                  <a:gd name="T15" fmla="*/ 4506 h 62"/>
                  <a:gd name="T16" fmla="*/ 40834 w 67"/>
                  <a:gd name="T17" fmla="*/ 5076 h 62"/>
                  <a:gd name="T18" fmla="*/ 47090 w 67"/>
                  <a:gd name="T19" fmla="*/ 5076 h 62"/>
                  <a:gd name="T20" fmla="*/ 47090 w 67"/>
                  <a:gd name="T21" fmla="*/ 5076 h 62"/>
                  <a:gd name="T22" fmla="*/ 47090 w 67"/>
                  <a:gd name="T23" fmla="*/ 5670 h 62"/>
                  <a:gd name="T24" fmla="*/ 46426 w 67"/>
                  <a:gd name="T25" fmla="*/ 6712 h 62"/>
                  <a:gd name="T26" fmla="*/ 45736 w 67"/>
                  <a:gd name="T27" fmla="*/ 7282 h 62"/>
                  <a:gd name="T28" fmla="*/ 45051 w 67"/>
                  <a:gd name="T29" fmla="*/ 9586 h 62"/>
                  <a:gd name="T30" fmla="*/ 43563 w 67"/>
                  <a:gd name="T31" fmla="*/ 10750 h 62"/>
                  <a:gd name="T32" fmla="*/ 43563 w 67"/>
                  <a:gd name="T33" fmla="*/ 12363 h 62"/>
                  <a:gd name="T34" fmla="*/ 43563 w 67"/>
                  <a:gd name="T35" fmla="*/ 14092 h 62"/>
                  <a:gd name="T36" fmla="*/ 43563 w 67"/>
                  <a:gd name="T37" fmla="*/ 14092 h 62"/>
                  <a:gd name="T38" fmla="*/ 42183 w 67"/>
                  <a:gd name="T39" fmla="*/ 14686 h 62"/>
                  <a:gd name="T40" fmla="*/ 42183 w 67"/>
                  <a:gd name="T41" fmla="*/ 15256 h 62"/>
                  <a:gd name="T42" fmla="*/ 40144 w 67"/>
                  <a:gd name="T43" fmla="*/ 16298 h 62"/>
                  <a:gd name="T44" fmla="*/ 40144 w 67"/>
                  <a:gd name="T45" fmla="*/ 18032 h 62"/>
                  <a:gd name="T46" fmla="*/ 40144 w 67"/>
                  <a:gd name="T47" fmla="*/ 19645 h 62"/>
                  <a:gd name="T48" fmla="*/ 39320 w 67"/>
                  <a:gd name="T49" fmla="*/ 20215 h 62"/>
                  <a:gd name="T50" fmla="*/ 37945 w 67"/>
                  <a:gd name="T51" fmla="*/ 21379 h 62"/>
                  <a:gd name="T52" fmla="*/ 36591 w 67"/>
                  <a:gd name="T53" fmla="*/ 22538 h 62"/>
                  <a:gd name="T54" fmla="*/ 35901 w 67"/>
                  <a:gd name="T55" fmla="*/ 23108 h 62"/>
                  <a:gd name="T56" fmla="*/ 35901 w 67"/>
                  <a:gd name="T57" fmla="*/ 24155 h 62"/>
                  <a:gd name="T58" fmla="*/ 35077 w 67"/>
                  <a:gd name="T59" fmla="*/ 25314 h 62"/>
                  <a:gd name="T60" fmla="*/ 35077 w 67"/>
                  <a:gd name="T61" fmla="*/ 25884 h 62"/>
                  <a:gd name="T62" fmla="*/ 34418 w 67"/>
                  <a:gd name="T63" fmla="*/ 27618 h 62"/>
                  <a:gd name="T64" fmla="*/ 33728 w 67"/>
                  <a:gd name="T65" fmla="*/ 28661 h 62"/>
                  <a:gd name="T66" fmla="*/ 34418 w 67"/>
                  <a:gd name="T67" fmla="*/ 30395 h 62"/>
                  <a:gd name="T68" fmla="*/ 35077 w 67"/>
                  <a:gd name="T69" fmla="*/ 30965 h 62"/>
                  <a:gd name="T70" fmla="*/ 35077 w 67"/>
                  <a:gd name="T71" fmla="*/ 32124 h 62"/>
                  <a:gd name="T72" fmla="*/ 35077 w 67"/>
                  <a:gd name="T73" fmla="*/ 32124 h 62"/>
                  <a:gd name="T74" fmla="*/ 35077 w 67"/>
                  <a:gd name="T75" fmla="*/ 32694 h 62"/>
                  <a:gd name="T76" fmla="*/ 35077 w 67"/>
                  <a:gd name="T77" fmla="*/ 32694 h 62"/>
                  <a:gd name="T78" fmla="*/ 34418 w 67"/>
                  <a:gd name="T79" fmla="*/ 33741 h 62"/>
                  <a:gd name="T80" fmla="*/ 35077 w 67"/>
                  <a:gd name="T81" fmla="*/ 34331 h 62"/>
                  <a:gd name="T82" fmla="*/ 5592 w 67"/>
                  <a:gd name="T83" fmla="*/ 34900 h 62"/>
                  <a:gd name="T84" fmla="*/ 5592 w 67"/>
                  <a:gd name="T85" fmla="*/ 29825 h 62"/>
                  <a:gd name="T86" fmla="*/ 4243 w 67"/>
                  <a:gd name="T87" fmla="*/ 29231 h 62"/>
                  <a:gd name="T88" fmla="*/ 2863 w 67"/>
                  <a:gd name="T89" fmla="*/ 29825 h 62"/>
                  <a:gd name="T90" fmla="*/ 2863 w 67"/>
                  <a:gd name="T91" fmla="*/ 29825 h 62"/>
                  <a:gd name="T92" fmla="*/ 1354 w 67"/>
                  <a:gd name="T93" fmla="*/ 28661 h 62"/>
                  <a:gd name="T94" fmla="*/ 1354 w 67"/>
                  <a:gd name="T95" fmla="*/ 12363 h 62"/>
                  <a:gd name="T96" fmla="*/ 0 w 67"/>
                  <a:gd name="T97" fmla="*/ 1734 h 62"/>
                  <a:gd name="T98" fmla="*/ 0 w 67"/>
                  <a:gd name="T99" fmla="*/ 1734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43076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43083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7841 w 188"/>
                    <a:gd name="T1" fmla="*/ 17492 h 160"/>
                    <a:gd name="T2" fmla="*/ 14640 w 188"/>
                    <a:gd name="T3" fmla="*/ 22601 h 160"/>
                    <a:gd name="T4" fmla="*/ 10138 w 188"/>
                    <a:gd name="T5" fmla="*/ 28256 h 160"/>
                    <a:gd name="T6" fmla="*/ 8999 w 188"/>
                    <a:gd name="T7" fmla="*/ 24336 h 160"/>
                    <a:gd name="T8" fmla="*/ 2769 w 188"/>
                    <a:gd name="T9" fmla="*/ 31064 h 160"/>
                    <a:gd name="T10" fmla="*/ 6230 w 188"/>
                    <a:gd name="T11" fmla="*/ 36148 h 160"/>
                    <a:gd name="T12" fmla="*/ 15112 w 188"/>
                    <a:gd name="T13" fmla="*/ 34413 h 160"/>
                    <a:gd name="T14" fmla="*/ 12343 w 188"/>
                    <a:gd name="T15" fmla="*/ 41828 h 160"/>
                    <a:gd name="T16" fmla="*/ 10138 w 188"/>
                    <a:gd name="T17" fmla="*/ 44606 h 160"/>
                    <a:gd name="T18" fmla="*/ 5636 w 188"/>
                    <a:gd name="T19" fmla="*/ 46342 h 160"/>
                    <a:gd name="T20" fmla="*/ 3339 w 188"/>
                    <a:gd name="T21" fmla="*/ 55375 h 160"/>
                    <a:gd name="T22" fmla="*/ 6230 w 188"/>
                    <a:gd name="T23" fmla="*/ 60484 h 160"/>
                    <a:gd name="T24" fmla="*/ 12343 w 188"/>
                    <a:gd name="T25" fmla="*/ 63263 h 160"/>
                    <a:gd name="T26" fmla="*/ 12343 w 188"/>
                    <a:gd name="T27" fmla="*/ 67782 h 160"/>
                    <a:gd name="T28" fmla="*/ 19590 w 188"/>
                    <a:gd name="T29" fmla="*/ 69513 h 160"/>
                    <a:gd name="T30" fmla="*/ 23522 w 188"/>
                    <a:gd name="T31" fmla="*/ 70561 h 160"/>
                    <a:gd name="T32" fmla="*/ 16251 w 188"/>
                    <a:gd name="T33" fmla="*/ 79589 h 160"/>
                    <a:gd name="T34" fmla="*/ 10610 w 188"/>
                    <a:gd name="T35" fmla="*/ 83060 h 160"/>
                    <a:gd name="T36" fmla="*/ 1728 w 188"/>
                    <a:gd name="T37" fmla="*/ 87575 h 160"/>
                    <a:gd name="T38" fmla="*/ 1728 w 188"/>
                    <a:gd name="T39" fmla="*/ 90358 h 160"/>
                    <a:gd name="T40" fmla="*/ 16251 w 188"/>
                    <a:gd name="T41" fmla="*/ 84108 h 160"/>
                    <a:gd name="T42" fmla="*/ 34824 w 188"/>
                    <a:gd name="T43" fmla="*/ 67782 h 160"/>
                    <a:gd name="T44" fmla="*/ 33091 w 188"/>
                    <a:gd name="T45" fmla="*/ 66047 h 160"/>
                    <a:gd name="T46" fmla="*/ 43229 w 188"/>
                    <a:gd name="T47" fmla="*/ 53640 h 160"/>
                    <a:gd name="T48" fmla="*/ 40343 w 188"/>
                    <a:gd name="T49" fmla="*/ 56989 h 160"/>
                    <a:gd name="T50" fmla="*/ 40932 w 188"/>
                    <a:gd name="T51" fmla="*/ 61527 h 160"/>
                    <a:gd name="T52" fmla="*/ 40343 w 188"/>
                    <a:gd name="T53" fmla="*/ 64428 h 160"/>
                    <a:gd name="T54" fmla="*/ 48300 w 188"/>
                    <a:gd name="T55" fmla="*/ 59889 h 160"/>
                    <a:gd name="T56" fmla="*/ 48300 w 188"/>
                    <a:gd name="T57" fmla="*/ 55375 h 160"/>
                    <a:gd name="T58" fmla="*/ 60074 w 188"/>
                    <a:gd name="T59" fmla="*/ 58154 h 160"/>
                    <a:gd name="T60" fmla="*/ 67914 w 188"/>
                    <a:gd name="T61" fmla="*/ 56989 h 160"/>
                    <a:gd name="T62" fmla="*/ 81391 w 188"/>
                    <a:gd name="T63" fmla="*/ 61527 h 160"/>
                    <a:gd name="T64" fmla="*/ 85893 w 188"/>
                    <a:gd name="T65" fmla="*/ 67212 h 160"/>
                    <a:gd name="T66" fmla="*/ 93165 w 188"/>
                    <a:gd name="T67" fmla="*/ 72296 h 160"/>
                    <a:gd name="T68" fmla="*/ 105483 w 188"/>
                    <a:gd name="T69" fmla="*/ 73461 h 160"/>
                    <a:gd name="T70" fmla="*/ 103755 w 188"/>
                    <a:gd name="T71" fmla="*/ 66047 h 160"/>
                    <a:gd name="T72" fmla="*/ 98801 w 188"/>
                    <a:gd name="T73" fmla="*/ 64998 h 160"/>
                    <a:gd name="T74" fmla="*/ 91437 w 188"/>
                    <a:gd name="T75" fmla="*/ 59889 h 160"/>
                    <a:gd name="T76" fmla="*/ 82433 w 188"/>
                    <a:gd name="T77" fmla="*/ 53640 h 160"/>
                    <a:gd name="T78" fmla="*/ 79094 w 188"/>
                    <a:gd name="T79" fmla="*/ 58154 h 160"/>
                    <a:gd name="T80" fmla="*/ 72392 w 188"/>
                    <a:gd name="T81" fmla="*/ 52475 h 160"/>
                    <a:gd name="T82" fmla="*/ 65593 w 188"/>
                    <a:gd name="T83" fmla="*/ 45177 h 160"/>
                    <a:gd name="T84" fmla="*/ 57183 w 188"/>
                    <a:gd name="T85" fmla="*/ 11812 h 160"/>
                    <a:gd name="T86" fmla="*/ 50500 w 188"/>
                    <a:gd name="T87" fmla="*/ 2779 h 160"/>
                    <a:gd name="T88" fmla="*/ 38732 w 188"/>
                    <a:gd name="T89" fmla="*/ 2779 h 160"/>
                    <a:gd name="T90" fmla="*/ 33091 w 188"/>
                    <a:gd name="T91" fmla="*/ 2779 h 160"/>
                    <a:gd name="T92" fmla="*/ 25250 w 188"/>
                    <a:gd name="T93" fmla="*/ 0 h 160"/>
                    <a:gd name="T94" fmla="*/ 19590 w 188"/>
                    <a:gd name="T95" fmla="*/ 2330 h 160"/>
                    <a:gd name="T96" fmla="*/ 13477 w 188"/>
                    <a:gd name="T97" fmla="*/ 7298 h 160"/>
                    <a:gd name="T98" fmla="*/ 10610 w 188"/>
                    <a:gd name="T99" fmla="*/ 11812 h 160"/>
                    <a:gd name="T100" fmla="*/ 5636 w 188"/>
                    <a:gd name="T101" fmla="*/ 14713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4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1250 w 4"/>
                    <a:gd name="T1" fmla="*/ 915 h 3"/>
                    <a:gd name="T2" fmla="*/ 1250 w 4"/>
                    <a:gd name="T3" fmla="*/ 499 h 3"/>
                    <a:gd name="T4" fmla="*/ 1250 w 4"/>
                    <a:gd name="T5" fmla="*/ 499 h 3"/>
                    <a:gd name="T6" fmla="*/ 1250 w 4"/>
                    <a:gd name="T7" fmla="*/ 499 h 3"/>
                    <a:gd name="T8" fmla="*/ 1250 w 4"/>
                    <a:gd name="T9" fmla="*/ 499 h 3"/>
                    <a:gd name="T10" fmla="*/ 1250 w 4"/>
                    <a:gd name="T11" fmla="*/ 499 h 3"/>
                    <a:gd name="T12" fmla="*/ 1250 w 4"/>
                    <a:gd name="T13" fmla="*/ 499 h 3"/>
                    <a:gd name="T14" fmla="*/ 625 w 4"/>
                    <a:gd name="T15" fmla="*/ 0 h 3"/>
                    <a:gd name="T16" fmla="*/ 625 w 4"/>
                    <a:gd name="T17" fmla="*/ 0 h 3"/>
                    <a:gd name="T18" fmla="*/ 0 w 4"/>
                    <a:gd name="T19" fmla="*/ 499 h 3"/>
                    <a:gd name="T20" fmla="*/ 0 w 4"/>
                    <a:gd name="T21" fmla="*/ 499 h 3"/>
                    <a:gd name="T22" fmla="*/ 0 w 4"/>
                    <a:gd name="T23" fmla="*/ 499 h 3"/>
                    <a:gd name="T24" fmla="*/ 0 w 4"/>
                    <a:gd name="T25" fmla="*/ 499 h 3"/>
                    <a:gd name="T26" fmla="*/ 0 w 4"/>
                    <a:gd name="T27" fmla="*/ 499 h 3"/>
                    <a:gd name="T28" fmla="*/ 0 w 4"/>
                    <a:gd name="T29" fmla="*/ 499 h 3"/>
                    <a:gd name="T30" fmla="*/ 0 w 4"/>
                    <a:gd name="T31" fmla="*/ 915 h 3"/>
                    <a:gd name="T32" fmla="*/ 0 w 4"/>
                    <a:gd name="T33" fmla="*/ 915 h 3"/>
                    <a:gd name="T34" fmla="*/ 625 w 4"/>
                    <a:gd name="T35" fmla="*/ 915 h 3"/>
                    <a:gd name="T36" fmla="*/ 625 w 4"/>
                    <a:gd name="T37" fmla="*/ 915 h 3"/>
                    <a:gd name="T38" fmla="*/ 625 w 4"/>
                    <a:gd name="T39" fmla="*/ 1414 h 3"/>
                    <a:gd name="T40" fmla="*/ 1250 w 4"/>
                    <a:gd name="T41" fmla="*/ 1414 h 3"/>
                    <a:gd name="T42" fmla="*/ 1250 w 4"/>
                    <a:gd name="T43" fmla="*/ 1414 h 3"/>
                    <a:gd name="T44" fmla="*/ 1875 w 4"/>
                    <a:gd name="T45" fmla="*/ 1414 h 3"/>
                    <a:gd name="T46" fmla="*/ 1875 w 4"/>
                    <a:gd name="T47" fmla="*/ 1414 h 3"/>
                    <a:gd name="T48" fmla="*/ 2500 w 4"/>
                    <a:gd name="T49" fmla="*/ 915 h 3"/>
                    <a:gd name="T50" fmla="*/ 2500 w 4"/>
                    <a:gd name="T51" fmla="*/ 915 h 3"/>
                    <a:gd name="T52" fmla="*/ 2500 w 4"/>
                    <a:gd name="T53" fmla="*/ 915 h 3"/>
                    <a:gd name="T54" fmla="*/ 2500 w 4"/>
                    <a:gd name="T55" fmla="*/ 499 h 3"/>
                    <a:gd name="T56" fmla="*/ 2500 w 4"/>
                    <a:gd name="T57" fmla="*/ 499 h 3"/>
                    <a:gd name="T58" fmla="*/ 2500 w 4"/>
                    <a:gd name="T59" fmla="*/ 499 h 3"/>
                    <a:gd name="T60" fmla="*/ 2500 w 4"/>
                    <a:gd name="T61" fmla="*/ 499 h 3"/>
                    <a:gd name="T62" fmla="*/ 2500 w 4"/>
                    <a:gd name="T63" fmla="*/ 499 h 3"/>
                    <a:gd name="T64" fmla="*/ 2500 w 4"/>
                    <a:gd name="T65" fmla="*/ 0 h 3"/>
                    <a:gd name="T66" fmla="*/ 2500 w 4"/>
                    <a:gd name="T67" fmla="*/ 0 h 3"/>
                    <a:gd name="T68" fmla="*/ 2500 w 4"/>
                    <a:gd name="T69" fmla="*/ 0 h 3"/>
                    <a:gd name="T70" fmla="*/ 2500 w 4"/>
                    <a:gd name="T71" fmla="*/ 0 h 3"/>
                    <a:gd name="T72" fmla="*/ 2500 w 4"/>
                    <a:gd name="T73" fmla="*/ 499 h 3"/>
                    <a:gd name="T74" fmla="*/ 1875 w 4"/>
                    <a:gd name="T75" fmla="*/ 499 h 3"/>
                    <a:gd name="T76" fmla="*/ 1875 w 4"/>
                    <a:gd name="T77" fmla="*/ 499 h 3"/>
                    <a:gd name="T78" fmla="*/ 1250 w 4"/>
                    <a:gd name="T79" fmla="*/ 915 h 3"/>
                    <a:gd name="T80" fmla="*/ 1250 w 4"/>
                    <a:gd name="T81" fmla="*/ 915 h 3"/>
                    <a:gd name="T82" fmla="*/ 1250 w 4"/>
                    <a:gd name="T83" fmla="*/ 915 h 3"/>
                    <a:gd name="T84" fmla="*/ 1250 w 4"/>
                    <a:gd name="T85" fmla="*/ 915 h 3"/>
                    <a:gd name="T86" fmla="*/ 1250 w 4"/>
                    <a:gd name="T87" fmla="*/ 1414 h 3"/>
                    <a:gd name="T88" fmla="*/ 1875 w 4"/>
                    <a:gd name="T89" fmla="*/ 1414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5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3607 w 9"/>
                    <a:gd name="T1" fmla="*/ 0 h 6"/>
                    <a:gd name="T2" fmla="*/ 2078 w 9"/>
                    <a:gd name="T3" fmla="*/ 0 h 6"/>
                    <a:gd name="T4" fmla="*/ 1529 w 9"/>
                    <a:gd name="T5" fmla="*/ 625 h 6"/>
                    <a:gd name="T6" fmla="*/ 1529 w 9"/>
                    <a:gd name="T7" fmla="*/ 625 h 6"/>
                    <a:gd name="T8" fmla="*/ 1529 w 9"/>
                    <a:gd name="T9" fmla="*/ 1250 h 6"/>
                    <a:gd name="T10" fmla="*/ 1529 w 9"/>
                    <a:gd name="T11" fmla="*/ 1875 h 6"/>
                    <a:gd name="T12" fmla="*/ 1094 w 9"/>
                    <a:gd name="T13" fmla="*/ 1875 h 6"/>
                    <a:gd name="T14" fmla="*/ 1094 w 9"/>
                    <a:gd name="T15" fmla="*/ 1875 h 6"/>
                    <a:gd name="T16" fmla="*/ 549 w 9"/>
                    <a:gd name="T17" fmla="*/ 1875 h 6"/>
                    <a:gd name="T18" fmla="*/ 549 w 9"/>
                    <a:gd name="T19" fmla="*/ 2500 h 6"/>
                    <a:gd name="T20" fmla="*/ 549 w 9"/>
                    <a:gd name="T21" fmla="*/ 3125 h 6"/>
                    <a:gd name="T22" fmla="*/ 0 w 9"/>
                    <a:gd name="T23" fmla="*/ 3125 h 6"/>
                    <a:gd name="T24" fmla="*/ 0 w 9"/>
                    <a:gd name="T25" fmla="*/ 3750 h 6"/>
                    <a:gd name="T26" fmla="*/ 0 w 9"/>
                    <a:gd name="T27" fmla="*/ 3750 h 6"/>
                    <a:gd name="T28" fmla="*/ 0 w 9"/>
                    <a:gd name="T29" fmla="*/ 3750 h 6"/>
                    <a:gd name="T30" fmla="*/ 0 w 9"/>
                    <a:gd name="T31" fmla="*/ 3750 h 6"/>
                    <a:gd name="T32" fmla="*/ 0 w 9"/>
                    <a:gd name="T33" fmla="*/ 3750 h 6"/>
                    <a:gd name="T34" fmla="*/ 0 w 9"/>
                    <a:gd name="T35" fmla="*/ 3750 h 6"/>
                    <a:gd name="T36" fmla="*/ 0 w 9"/>
                    <a:gd name="T37" fmla="*/ 3750 h 6"/>
                    <a:gd name="T38" fmla="*/ 549 w 9"/>
                    <a:gd name="T39" fmla="*/ 3750 h 6"/>
                    <a:gd name="T40" fmla="*/ 1094 w 9"/>
                    <a:gd name="T41" fmla="*/ 3750 h 6"/>
                    <a:gd name="T42" fmla="*/ 1529 w 9"/>
                    <a:gd name="T43" fmla="*/ 3125 h 6"/>
                    <a:gd name="T44" fmla="*/ 3172 w 9"/>
                    <a:gd name="T45" fmla="*/ 1875 h 6"/>
                    <a:gd name="T46" fmla="*/ 3607 w 9"/>
                    <a:gd name="T47" fmla="*/ 1250 h 6"/>
                    <a:gd name="T48" fmla="*/ 4157 w 9"/>
                    <a:gd name="T49" fmla="*/ 1250 h 6"/>
                    <a:gd name="T50" fmla="*/ 4677 w 9"/>
                    <a:gd name="T51" fmla="*/ 625 h 6"/>
                    <a:gd name="T52" fmla="*/ 4677 w 9"/>
                    <a:gd name="T53" fmla="*/ 625 h 6"/>
                    <a:gd name="T54" fmla="*/ 4677 w 9"/>
                    <a:gd name="T55" fmla="*/ 625 h 6"/>
                    <a:gd name="T56" fmla="*/ 4157 w 9"/>
                    <a:gd name="T57" fmla="*/ 0 h 6"/>
                    <a:gd name="T58" fmla="*/ 4157 w 9"/>
                    <a:gd name="T59" fmla="*/ 0 h 6"/>
                    <a:gd name="T60" fmla="*/ 4157 w 9"/>
                    <a:gd name="T61" fmla="*/ 0 h 6"/>
                    <a:gd name="T62" fmla="*/ 4157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6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4566 w 9"/>
                    <a:gd name="T1" fmla="*/ 1724 h 7"/>
                    <a:gd name="T2" fmla="*/ 4566 w 9"/>
                    <a:gd name="T3" fmla="*/ 568 h 7"/>
                    <a:gd name="T4" fmla="*/ 2796 w 9"/>
                    <a:gd name="T5" fmla="*/ 1724 h 7"/>
                    <a:gd name="T6" fmla="*/ 2342 w 9"/>
                    <a:gd name="T7" fmla="*/ 2171 h 7"/>
                    <a:gd name="T8" fmla="*/ 2342 w 9"/>
                    <a:gd name="T9" fmla="*/ 2171 h 7"/>
                    <a:gd name="T10" fmla="*/ 1173 w 9"/>
                    <a:gd name="T11" fmla="*/ 2759 h 7"/>
                    <a:gd name="T12" fmla="*/ 572 w 9"/>
                    <a:gd name="T13" fmla="*/ 3327 h 7"/>
                    <a:gd name="T14" fmla="*/ 0 w 9"/>
                    <a:gd name="T15" fmla="*/ 3327 h 7"/>
                    <a:gd name="T16" fmla="*/ 1173 w 9"/>
                    <a:gd name="T17" fmla="*/ 3327 h 7"/>
                    <a:gd name="T18" fmla="*/ 1745 w 9"/>
                    <a:gd name="T19" fmla="*/ 2759 h 7"/>
                    <a:gd name="T20" fmla="*/ 3393 w 9"/>
                    <a:gd name="T21" fmla="*/ 2171 h 7"/>
                    <a:gd name="T22" fmla="*/ 4566 w 9"/>
                    <a:gd name="T23" fmla="*/ 1724 h 7"/>
                    <a:gd name="T24" fmla="*/ 4566 w 9"/>
                    <a:gd name="T25" fmla="*/ 172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7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4514 w 8"/>
                    <a:gd name="T1" fmla="*/ 1121 h 6"/>
                    <a:gd name="T2" fmla="*/ 4514 w 8"/>
                    <a:gd name="T3" fmla="*/ 561 h 6"/>
                    <a:gd name="T4" fmla="*/ 4514 w 8"/>
                    <a:gd name="T5" fmla="*/ 561 h 6"/>
                    <a:gd name="T6" fmla="*/ 4514 w 8"/>
                    <a:gd name="T7" fmla="*/ 0 h 6"/>
                    <a:gd name="T8" fmla="*/ 4514 w 8"/>
                    <a:gd name="T9" fmla="*/ 0 h 6"/>
                    <a:gd name="T10" fmla="*/ 4514 w 8"/>
                    <a:gd name="T11" fmla="*/ 0 h 6"/>
                    <a:gd name="T12" fmla="*/ 4514 w 8"/>
                    <a:gd name="T13" fmla="*/ 0 h 6"/>
                    <a:gd name="T14" fmla="*/ 4514 w 8"/>
                    <a:gd name="T15" fmla="*/ 0 h 6"/>
                    <a:gd name="T16" fmla="*/ 4514 w 8"/>
                    <a:gd name="T17" fmla="*/ 0 h 6"/>
                    <a:gd name="T18" fmla="*/ 4514 w 8"/>
                    <a:gd name="T19" fmla="*/ 0 h 6"/>
                    <a:gd name="T20" fmla="*/ 3944 w 8"/>
                    <a:gd name="T21" fmla="*/ 0 h 6"/>
                    <a:gd name="T22" fmla="*/ 3944 w 8"/>
                    <a:gd name="T23" fmla="*/ 0 h 6"/>
                    <a:gd name="T24" fmla="*/ 3349 w 8"/>
                    <a:gd name="T25" fmla="*/ 0 h 6"/>
                    <a:gd name="T26" fmla="*/ 2779 w 8"/>
                    <a:gd name="T27" fmla="*/ 561 h 6"/>
                    <a:gd name="T28" fmla="*/ 2779 w 8"/>
                    <a:gd name="T29" fmla="*/ 1121 h 6"/>
                    <a:gd name="T30" fmla="*/ 2779 w 8"/>
                    <a:gd name="T31" fmla="*/ 1121 h 6"/>
                    <a:gd name="T32" fmla="*/ 2306 w 8"/>
                    <a:gd name="T33" fmla="*/ 1121 h 6"/>
                    <a:gd name="T34" fmla="*/ 2306 w 8"/>
                    <a:gd name="T35" fmla="*/ 1121 h 6"/>
                    <a:gd name="T36" fmla="*/ 2306 w 8"/>
                    <a:gd name="T37" fmla="*/ 1121 h 6"/>
                    <a:gd name="T38" fmla="*/ 2306 w 8"/>
                    <a:gd name="T39" fmla="*/ 1682 h 6"/>
                    <a:gd name="T40" fmla="*/ 2306 w 8"/>
                    <a:gd name="T41" fmla="*/ 1682 h 6"/>
                    <a:gd name="T42" fmla="*/ 2306 w 8"/>
                    <a:gd name="T43" fmla="*/ 1682 h 6"/>
                    <a:gd name="T44" fmla="*/ 2306 w 8"/>
                    <a:gd name="T45" fmla="*/ 1682 h 6"/>
                    <a:gd name="T46" fmla="*/ 1165 w 8"/>
                    <a:gd name="T47" fmla="*/ 2151 h 6"/>
                    <a:gd name="T48" fmla="*/ 1165 w 8"/>
                    <a:gd name="T49" fmla="*/ 2151 h 6"/>
                    <a:gd name="T50" fmla="*/ 1165 w 8"/>
                    <a:gd name="T51" fmla="*/ 2151 h 6"/>
                    <a:gd name="T52" fmla="*/ 1165 w 8"/>
                    <a:gd name="T53" fmla="*/ 2151 h 6"/>
                    <a:gd name="T54" fmla="*/ 570 w 8"/>
                    <a:gd name="T55" fmla="*/ 2151 h 6"/>
                    <a:gd name="T56" fmla="*/ 570 w 8"/>
                    <a:gd name="T57" fmla="*/ 2712 h 6"/>
                    <a:gd name="T58" fmla="*/ 570 w 8"/>
                    <a:gd name="T59" fmla="*/ 2712 h 6"/>
                    <a:gd name="T60" fmla="*/ 0 w 8"/>
                    <a:gd name="T61" fmla="*/ 2712 h 6"/>
                    <a:gd name="T62" fmla="*/ 0 w 8"/>
                    <a:gd name="T63" fmla="*/ 2712 h 6"/>
                    <a:gd name="T64" fmla="*/ 0 w 8"/>
                    <a:gd name="T65" fmla="*/ 2712 h 6"/>
                    <a:gd name="T66" fmla="*/ 570 w 8"/>
                    <a:gd name="T67" fmla="*/ 3272 h 6"/>
                    <a:gd name="T68" fmla="*/ 570 w 8"/>
                    <a:gd name="T69" fmla="*/ 3272 h 6"/>
                    <a:gd name="T70" fmla="*/ 570 w 8"/>
                    <a:gd name="T71" fmla="*/ 3272 h 6"/>
                    <a:gd name="T72" fmla="*/ 570 w 8"/>
                    <a:gd name="T73" fmla="*/ 3272 h 6"/>
                    <a:gd name="T74" fmla="*/ 1165 w 8"/>
                    <a:gd name="T75" fmla="*/ 2712 h 6"/>
                    <a:gd name="T76" fmla="*/ 1165 w 8"/>
                    <a:gd name="T77" fmla="*/ 2712 h 6"/>
                    <a:gd name="T78" fmla="*/ 1736 w 8"/>
                    <a:gd name="T79" fmla="*/ 2712 h 6"/>
                    <a:gd name="T80" fmla="*/ 1736 w 8"/>
                    <a:gd name="T81" fmla="*/ 2151 h 6"/>
                    <a:gd name="T82" fmla="*/ 1736 w 8"/>
                    <a:gd name="T83" fmla="*/ 2151 h 6"/>
                    <a:gd name="T84" fmla="*/ 2779 w 8"/>
                    <a:gd name="T85" fmla="*/ 2151 h 6"/>
                    <a:gd name="T86" fmla="*/ 2779 w 8"/>
                    <a:gd name="T87" fmla="*/ 1682 h 6"/>
                    <a:gd name="T88" fmla="*/ 3349 w 8"/>
                    <a:gd name="T89" fmla="*/ 1682 h 6"/>
                    <a:gd name="T90" fmla="*/ 3944 w 8"/>
                    <a:gd name="T91" fmla="*/ 1682 h 6"/>
                    <a:gd name="T92" fmla="*/ 3944 w 8"/>
                    <a:gd name="T93" fmla="*/ 1121 h 6"/>
                    <a:gd name="T94" fmla="*/ 3944 w 8"/>
                    <a:gd name="T95" fmla="*/ 1121 h 6"/>
                    <a:gd name="T96" fmla="*/ 4514 w 8"/>
                    <a:gd name="T97" fmla="*/ 1121 h 6"/>
                    <a:gd name="T98" fmla="*/ 4514 w 8"/>
                    <a:gd name="T99" fmla="*/ 1121 h 6"/>
                    <a:gd name="T100" fmla="*/ 4514 w 8"/>
                    <a:gd name="T101" fmla="*/ 1121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8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0 w 1"/>
                    <a:gd name="T3" fmla="*/ 0 h 1"/>
                    <a:gd name="T4" fmla="*/ 0 w 1"/>
                    <a:gd name="T5" fmla="*/ 625 h 1"/>
                    <a:gd name="T6" fmla="*/ 6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9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625 w 1"/>
                    <a:gd name="T1" fmla="*/ 0 h 1"/>
                    <a:gd name="T2" fmla="*/ 625 w 1"/>
                    <a:gd name="T3" fmla="*/ 0 h 1"/>
                    <a:gd name="T4" fmla="*/ 625 w 1"/>
                    <a:gd name="T5" fmla="*/ 0 h 1"/>
                    <a:gd name="T6" fmla="*/ 6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625 h 1"/>
                    <a:gd name="T18" fmla="*/ 0 w 1"/>
                    <a:gd name="T19" fmla="*/ 625 h 1"/>
                    <a:gd name="T20" fmla="*/ 0 w 1"/>
                    <a:gd name="T21" fmla="*/ 625 h 1"/>
                    <a:gd name="T22" fmla="*/ 0 w 1"/>
                    <a:gd name="T23" fmla="*/ 625 h 1"/>
                    <a:gd name="T24" fmla="*/ 0 w 1"/>
                    <a:gd name="T25" fmla="*/ 625 h 1"/>
                    <a:gd name="T26" fmla="*/ 625 w 1"/>
                    <a:gd name="T27" fmla="*/ 625 h 1"/>
                    <a:gd name="T28" fmla="*/ 625 w 1"/>
                    <a:gd name="T29" fmla="*/ 0 h 1"/>
                    <a:gd name="T30" fmla="*/ 625 w 1"/>
                    <a:gd name="T31" fmla="*/ 0 h 1"/>
                    <a:gd name="T32" fmla="*/ 625 w 1"/>
                    <a:gd name="T33" fmla="*/ 0 h 1"/>
                    <a:gd name="T34" fmla="*/ 625 w 1"/>
                    <a:gd name="T35" fmla="*/ 0 h 1"/>
                    <a:gd name="T36" fmla="*/ 6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0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915 w 3"/>
                    <a:gd name="T1" fmla="*/ 499 h 3"/>
                    <a:gd name="T2" fmla="*/ 1414 w 3"/>
                    <a:gd name="T3" fmla="*/ 499 h 3"/>
                    <a:gd name="T4" fmla="*/ 915 w 3"/>
                    <a:gd name="T5" fmla="*/ 499 h 3"/>
                    <a:gd name="T6" fmla="*/ 1414 w 3"/>
                    <a:gd name="T7" fmla="*/ 915 h 3"/>
                    <a:gd name="T8" fmla="*/ 915 w 3"/>
                    <a:gd name="T9" fmla="*/ 915 h 3"/>
                    <a:gd name="T10" fmla="*/ 499 w 3"/>
                    <a:gd name="T11" fmla="*/ 1414 h 3"/>
                    <a:gd name="T12" fmla="*/ 0 w 3"/>
                    <a:gd name="T13" fmla="*/ 1414 h 3"/>
                    <a:gd name="T14" fmla="*/ 499 w 3"/>
                    <a:gd name="T15" fmla="*/ 499 h 3"/>
                    <a:gd name="T16" fmla="*/ 915 w 3"/>
                    <a:gd name="T17" fmla="*/ 49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1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915 w 3"/>
                    <a:gd name="T1" fmla="*/ 0 h 2"/>
                    <a:gd name="T2" fmla="*/ 915 w 3"/>
                    <a:gd name="T3" fmla="*/ 0 h 2"/>
                    <a:gd name="T4" fmla="*/ 915 w 3"/>
                    <a:gd name="T5" fmla="*/ 0 h 2"/>
                    <a:gd name="T6" fmla="*/ 915 w 3"/>
                    <a:gd name="T7" fmla="*/ 0 h 2"/>
                    <a:gd name="T8" fmla="*/ 1414 w 3"/>
                    <a:gd name="T9" fmla="*/ 0 h 2"/>
                    <a:gd name="T10" fmla="*/ 1414 w 3"/>
                    <a:gd name="T11" fmla="*/ 0 h 2"/>
                    <a:gd name="T12" fmla="*/ 1414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0 h 2"/>
                    <a:gd name="T22" fmla="*/ 915 w 3"/>
                    <a:gd name="T23" fmla="*/ 0 h 2"/>
                    <a:gd name="T24" fmla="*/ 915 w 3"/>
                    <a:gd name="T25" fmla="*/ 446 h 2"/>
                    <a:gd name="T26" fmla="*/ 1414 w 3"/>
                    <a:gd name="T27" fmla="*/ 446 h 2"/>
                    <a:gd name="T28" fmla="*/ 1414 w 3"/>
                    <a:gd name="T29" fmla="*/ 446 h 2"/>
                    <a:gd name="T30" fmla="*/ 1414 w 3"/>
                    <a:gd name="T31" fmla="*/ 446 h 2"/>
                    <a:gd name="T32" fmla="*/ 915 w 3"/>
                    <a:gd name="T33" fmla="*/ 446 h 2"/>
                    <a:gd name="T34" fmla="*/ 915 w 3"/>
                    <a:gd name="T35" fmla="*/ 446 h 2"/>
                    <a:gd name="T36" fmla="*/ 915 w 3"/>
                    <a:gd name="T37" fmla="*/ 446 h 2"/>
                    <a:gd name="T38" fmla="*/ 915 w 3"/>
                    <a:gd name="T39" fmla="*/ 446 h 2"/>
                    <a:gd name="T40" fmla="*/ 915 w 3"/>
                    <a:gd name="T41" fmla="*/ 446 h 2"/>
                    <a:gd name="T42" fmla="*/ 499 w 3"/>
                    <a:gd name="T43" fmla="*/ 810 h 2"/>
                    <a:gd name="T44" fmla="*/ 499 w 3"/>
                    <a:gd name="T45" fmla="*/ 810 h 2"/>
                    <a:gd name="T46" fmla="*/ 499 w 3"/>
                    <a:gd name="T47" fmla="*/ 810 h 2"/>
                    <a:gd name="T48" fmla="*/ 0 w 3"/>
                    <a:gd name="T49" fmla="*/ 810 h 2"/>
                    <a:gd name="T50" fmla="*/ 0 w 3"/>
                    <a:gd name="T51" fmla="*/ 810 h 2"/>
                    <a:gd name="T52" fmla="*/ 0 w 3"/>
                    <a:gd name="T53" fmla="*/ 446 h 2"/>
                    <a:gd name="T54" fmla="*/ 499 w 3"/>
                    <a:gd name="T55" fmla="*/ 446 h 2"/>
                    <a:gd name="T56" fmla="*/ 499 w 3"/>
                    <a:gd name="T57" fmla="*/ 446 h 2"/>
                    <a:gd name="T58" fmla="*/ 499 w 3"/>
                    <a:gd name="T59" fmla="*/ 446 h 2"/>
                    <a:gd name="T60" fmla="*/ 499 w 3"/>
                    <a:gd name="T61" fmla="*/ 0 h 2"/>
                    <a:gd name="T62" fmla="*/ 915 w 3"/>
                    <a:gd name="T63" fmla="*/ 0 h 2"/>
                    <a:gd name="T64" fmla="*/ 915 w 3"/>
                    <a:gd name="T65" fmla="*/ 0 h 2"/>
                    <a:gd name="T66" fmla="*/ 915 w 3"/>
                    <a:gd name="T67" fmla="*/ 0 h 2"/>
                    <a:gd name="T68" fmla="*/ 915 w 3"/>
                    <a:gd name="T69" fmla="*/ 0 h 2"/>
                    <a:gd name="T70" fmla="*/ 915 w 3"/>
                    <a:gd name="T71" fmla="*/ 0 h 2"/>
                    <a:gd name="T72" fmla="*/ 915 w 3"/>
                    <a:gd name="T73" fmla="*/ 0 h 2"/>
                    <a:gd name="T74" fmla="*/ 915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2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1492 w 4"/>
                    <a:gd name="T1" fmla="*/ 625 h 2"/>
                    <a:gd name="T2" fmla="*/ 1492 w 4"/>
                    <a:gd name="T3" fmla="*/ 0 h 2"/>
                    <a:gd name="T4" fmla="*/ 2033 w 4"/>
                    <a:gd name="T5" fmla="*/ 0 h 2"/>
                    <a:gd name="T6" fmla="*/ 2033 w 4"/>
                    <a:gd name="T7" fmla="*/ 625 h 2"/>
                    <a:gd name="T8" fmla="*/ 542 w 4"/>
                    <a:gd name="T9" fmla="*/ 1250 h 2"/>
                    <a:gd name="T10" fmla="*/ 1492 w 4"/>
                    <a:gd name="T11" fmla="*/ 6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3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915 w 3"/>
                    <a:gd name="T1" fmla="*/ 625 h 2"/>
                    <a:gd name="T2" fmla="*/ 915 w 3"/>
                    <a:gd name="T3" fmla="*/ 625 h 2"/>
                    <a:gd name="T4" fmla="*/ 915 w 3"/>
                    <a:gd name="T5" fmla="*/ 0 h 2"/>
                    <a:gd name="T6" fmla="*/ 915 w 3"/>
                    <a:gd name="T7" fmla="*/ 0 h 2"/>
                    <a:gd name="T8" fmla="*/ 915 w 3"/>
                    <a:gd name="T9" fmla="*/ 0 h 2"/>
                    <a:gd name="T10" fmla="*/ 915 w 3"/>
                    <a:gd name="T11" fmla="*/ 0 h 2"/>
                    <a:gd name="T12" fmla="*/ 915 w 3"/>
                    <a:gd name="T13" fmla="*/ 0 h 2"/>
                    <a:gd name="T14" fmla="*/ 1414 w 3"/>
                    <a:gd name="T15" fmla="*/ 0 h 2"/>
                    <a:gd name="T16" fmla="*/ 1414 w 3"/>
                    <a:gd name="T17" fmla="*/ 0 h 2"/>
                    <a:gd name="T18" fmla="*/ 1414 w 3"/>
                    <a:gd name="T19" fmla="*/ 0 h 2"/>
                    <a:gd name="T20" fmla="*/ 1414 w 3"/>
                    <a:gd name="T21" fmla="*/ 625 h 2"/>
                    <a:gd name="T22" fmla="*/ 1414 w 3"/>
                    <a:gd name="T23" fmla="*/ 625 h 2"/>
                    <a:gd name="T24" fmla="*/ 1414 w 3"/>
                    <a:gd name="T25" fmla="*/ 625 h 2"/>
                    <a:gd name="T26" fmla="*/ 1414 w 3"/>
                    <a:gd name="T27" fmla="*/ 625 h 2"/>
                    <a:gd name="T28" fmla="*/ 915 w 3"/>
                    <a:gd name="T29" fmla="*/ 1250 h 2"/>
                    <a:gd name="T30" fmla="*/ 499 w 3"/>
                    <a:gd name="T31" fmla="*/ 1250 h 2"/>
                    <a:gd name="T32" fmla="*/ 0 w 3"/>
                    <a:gd name="T33" fmla="*/ 1250 h 2"/>
                    <a:gd name="T34" fmla="*/ 0 w 3"/>
                    <a:gd name="T35" fmla="*/ 1250 h 2"/>
                    <a:gd name="T36" fmla="*/ 0 w 3"/>
                    <a:gd name="T37" fmla="*/ 1250 h 2"/>
                    <a:gd name="T38" fmla="*/ 0 w 3"/>
                    <a:gd name="T39" fmla="*/ 1250 h 2"/>
                    <a:gd name="T40" fmla="*/ 0 w 3"/>
                    <a:gd name="T41" fmla="*/ 1250 h 2"/>
                    <a:gd name="T42" fmla="*/ 0 w 3"/>
                    <a:gd name="T43" fmla="*/ 1250 h 2"/>
                    <a:gd name="T44" fmla="*/ 499 w 3"/>
                    <a:gd name="T45" fmla="*/ 1250 h 2"/>
                    <a:gd name="T46" fmla="*/ 915 w 3"/>
                    <a:gd name="T47" fmla="*/ 625 h 2"/>
                    <a:gd name="T48" fmla="*/ 915 w 3"/>
                    <a:gd name="T49" fmla="*/ 625 h 2"/>
                    <a:gd name="T50" fmla="*/ 915 w 3"/>
                    <a:gd name="T51" fmla="*/ 625 h 2"/>
                    <a:gd name="T52" fmla="*/ 915 w 3"/>
                    <a:gd name="T53" fmla="*/ 625 h 2"/>
                    <a:gd name="T54" fmla="*/ 915 w 3"/>
                    <a:gd name="T55" fmla="*/ 6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4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0 w 2"/>
                    <a:gd name="T3" fmla="*/ 0 h 3"/>
                    <a:gd name="T4" fmla="*/ 0 w 2"/>
                    <a:gd name="T5" fmla="*/ 0 h 3"/>
                    <a:gd name="T6" fmla="*/ 625 w 2"/>
                    <a:gd name="T7" fmla="*/ 1250 h 3"/>
                    <a:gd name="T8" fmla="*/ 0 w 2"/>
                    <a:gd name="T9" fmla="*/ 1250 h 3"/>
                    <a:gd name="T10" fmla="*/ 0 w 2"/>
                    <a:gd name="T11" fmla="*/ 1250 h 3"/>
                    <a:gd name="T12" fmla="*/ 0 w 2"/>
                    <a:gd name="T13" fmla="*/ 1875 h 3"/>
                    <a:gd name="T14" fmla="*/ 625 w 2"/>
                    <a:gd name="T15" fmla="*/ 1875 h 3"/>
                    <a:gd name="T16" fmla="*/ 625 w 2"/>
                    <a:gd name="T17" fmla="*/ 1875 h 3"/>
                    <a:gd name="T18" fmla="*/ 1250 w 2"/>
                    <a:gd name="T19" fmla="*/ 1875 h 3"/>
                    <a:gd name="T20" fmla="*/ 1250 w 2"/>
                    <a:gd name="T21" fmla="*/ 625 h 3"/>
                    <a:gd name="T22" fmla="*/ 1250 w 2"/>
                    <a:gd name="T23" fmla="*/ 0 h 3"/>
                    <a:gd name="T24" fmla="*/ 625 w 2"/>
                    <a:gd name="T25" fmla="*/ 0 h 3"/>
                    <a:gd name="T26" fmla="*/ 625 w 2"/>
                    <a:gd name="T27" fmla="*/ 6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5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625 w 2"/>
                    <a:gd name="T1" fmla="*/ 625 h 3"/>
                    <a:gd name="T2" fmla="*/ 625 w 2"/>
                    <a:gd name="T3" fmla="*/ 0 h 3"/>
                    <a:gd name="T4" fmla="*/ 625 w 2"/>
                    <a:gd name="T5" fmla="*/ 0 h 3"/>
                    <a:gd name="T6" fmla="*/ 6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625 h 3"/>
                    <a:gd name="T14" fmla="*/ 625 w 2"/>
                    <a:gd name="T15" fmla="*/ 625 h 3"/>
                    <a:gd name="T16" fmla="*/ 625 w 2"/>
                    <a:gd name="T17" fmla="*/ 625 h 3"/>
                    <a:gd name="T18" fmla="*/ 625 w 2"/>
                    <a:gd name="T19" fmla="*/ 1250 h 3"/>
                    <a:gd name="T20" fmla="*/ 0 w 2"/>
                    <a:gd name="T21" fmla="*/ 1250 h 3"/>
                    <a:gd name="T22" fmla="*/ 0 w 2"/>
                    <a:gd name="T23" fmla="*/ 1250 h 3"/>
                    <a:gd name="T24" fmla="*/ 0 w 2"/>
                    <a:gd name="T25" fmla="*/ 1250 h 3"/>
                    <a:gd name="T26" fmla="*/ 0 w 2"/>
                    <a:gd name="T27" fmla="*/ 1250 h 3"/>
                    <a:gd name="T28" fmla="*/ 0 w 2"/>
                    <a:gd name="T29" fmla="*/ 1250 h 3"/>
                    <a:gd name="T30" fmla="*/ 0 w 2"/>
                    <a:gd name="T31" fmla="*/ 1250 h 3"/>
                    <a:gd name="T32" fmla="*/ 0 w 2"/>
                    <a:gd name="T33" fmla="*/ 1875 h 3"/>
                    <a:gd name="T34" fmla="*/ 625 w 2"/>
                    <a:gd name="T35" fmla="*/ 1875 h 3"/>
                    <a:gd name="T36" fmla="*/ 625 w 2"/>
                    <a:gd name="T37" fmla="*/ 1875 h 3"/>
                    <a:gd name="T38" fmla="*/ 625 w 2"/>
                    <a:gd name="T39" fmla="*/ 1875 h 3"/>
                    <a:gd name="T40" fmla="*/ 625 w 2"/>
                    <a:gd name="T41" fmla="*/ 1875 h 3"/>
                    <a:gd name="T42" fmla="*/ 625 w 2"/>
                    <a:gd name="T43" fmla="*/ 1875 h 3"/>
                    <a:gd name="T44" fmla="*/ 1250 w 2"/>
                    <a:gd name="T45" fmla="*/ 1875 h 3"/>
                    <a:gd name="T46" fmla="*/ 1250 w 2"/>
                    <a:gd name="T47" fmla="*/ 1250 h 3"/>
                    <a:gd name="T48" fmla="*/ 1250 w 2"/>
                    <a:gd name="T49" fmla="*/ 625 h 3"/>
                    <a:gd name="T50" fmla="*/ 1250 w 2"/>
                    <a:gd name="T51" fmla="*/ 625 h 3"/>
                    <a:gd name="T52" fmla="*/ 1250 w 2"/>
                    <a:gd name="T53" fmla="*/ 625 h 3"/>
                    <a:gd name="T54" fmla="*/ 1250 w 2"/>
                    <a:gd name="T55" fmla="*/ 0 h 3"/>
                    <a:gd name="T56" fmla="*/ 1250 w 2"/>
                    <a:gd name="T57" fmla="*/ 0 h 3"/>
                    <a:gd name="T58" fmla="*/ 1250 w 2"/>
                    <a:gd name="T59" fmla="*/ 0 h 3"/>
                    <a:gd name="T60" fmla="*/ 625 w 2"/>
                    <a:gd name="T61" fmla="*/ 0 h 3"/>
                    <a:gd name="T62" fmla="*/ 625 w 2"/>
                    <a:gd name="T63" fmla="*/ 0 h 3"/>
                    <a:gd name="T64" fmla="*/ 625 w 2"/>
                    <a:gd name="T65" fmla="*/ 6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6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1875 w 3"/>
                    <a:gd name="T1" fmla="*/ 1875 h 3"/>
                    <a:gd name="T2" fmla="*/ 1875 w 3"/>
                    <a:gd name="T3" fmla="*/ 1875 h 3"/>
                    <a:gd name="T4" fmla="*/ 1875 w 3"/>
                    <a:gd name="T5" fmla="*/ 1875 h 3"/>
                    <a:gd name="T6" fmla="*/ 1875 w 3"/>
                    <a:gd name="T7" fmla="*/ 1875 h 3"/>
                    <a:gd name="T8" fmla="*/ 1875 w 3"/>
                    <a:gd name="T9" fmla="*/ 1875 h 3"/>
                    <a:gd name="T10" fmla="*/ 1875 w 3"/>
                    <a:gd name="T11" fmla="*/ 1875 h 3"/>
                    <a:gd name="T12" fmla="*/ 1250 w 3"/>
                    <a:gd name="T13" fmla="*/ 1250 h 3"/>
                    <a:gd name="T14" fmla="*/ 625 w 3"/>
                    <a:gd name="T15" fmla="*/ 625 h 3"/>
                    <a:gd name="T16" fmla="*/ 625 w 3"/>
                    <a:gd name="T17" fmla="*/ 625 h 3"/>
                    <a:gd name="T18" fmla="*/ 625 w 3"/>
                    <a:gd name="T19" fmla="*/ 625 h 3"/>
                    <a:gd name="T20" fmla="*/ 625 w 3"/>
                    <a:gd name="T21" fmla="*/ 625 h 3"/>
                    <a:gd name="T22" fmla="*/ 625 w 3"/>
                    <a:gd name="T23" fmla="*/ 625 h 3"/>
                    <a:gd name="T24" fmla="*/ 6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625 h 3"/>
                    <a:gd name="T42" fmla="*/ 0 w 3"/>
                    <a:gd name="T43" fmla="*/ 625 h 3"/>
                    <a:gd name="T44" fmla="*/ 0 w 3"/>
                    <a:gd name="T45" fmla="*/ 625 h 3"/>
                    <a:gd name="T46" fmla="*/ 0 w 3"/>
                    <a:gd name="T47" fmla="*/ 625 h 3"/>
                    <a:gd name="T48" fmla="*/ 625 w 3"/>
                    <a:gd name="T49" fmla="*/ 625 h 3"/>
                    <a:gd name="T50" fmla="*/ 625 w 3"/>
                    <a:gd name="T51" fmla="*/ 1250 h 3"/>
                    <a:gd name="T52" fmla="*/ 625 w 3"/>
                    <a:gd name="T53" fmla="*/ 1250 h 3"/>
                    <a:gd name="T54" fmla="*/ 1250 w 3"/>
                    <a:gd name="T55" fmla="*/ 1875 h 3"/>
                    <a:gd name="T56" fmla="*/ 1250 w 3"/>
                    <a:gd name="T57" fmla="*/ 1875 h 3"/>
                    <a:gd name="T58" fmla="*/ 1875 w 3"/>
                    <a:gd name="T59" fmla="*/ 1875 h 3"/>
                    <a:gd name="T60" fmla="*/ 1875 w 3"/>
                    <a:gd name="T61" fmla="*/ 1875 h 3"/>
                    <a:gd name="T62" fmla="*/ 1875 w 3"/>
                    <a:gd name="T63" fmla="*/ 1875 h 3"/>
                    <a:gd name="T64" fmla="*/ 1875 w 3"/>
                    <a:gd name="T65" fmla="*/ 1875 h 3"/>
                    <a:gd name="T66" fmla="*/ 1875 w 3"/>
                    <a:gd name="T67" fmla="*/ 18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97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625 h 2"/>
                    <a:gd name="T2" fmla="*/ 0 w 4"/>
                    <a:gd name="T3" fmla="*/ 625 h 2"/>
                    <a:gd name="T4" fmla="*/ 542 w 4"/>
                    <a:gd name="T5" fmla="*/ 0 h 2"/>
                    <a:gd name="T6" fmla="*/ 542 w 4"/>
                    <a:gd name="T7" fmla="*/ 0 h 2"/>
                    <a:gd name="T8" fmla="*/ 1059 w 4"/>
                    <a:gd name="T9" fmla="*/ 0 h 2"/>
                    <a:gd name="T10" fmla="*/ 1492 w 4"/>
                    <a:gd name="T11" fmla="*/ 0 h 2"/>
                    <a:gd name="T12" fmla="*/ 1492 w 4"/>
                    <a:gd name="T13" fmla="*/ 0 h 2"/>
                    <a:gd name="T14" fmla="*/ 1492 w 4"/>
                    <a:gd name="T15" fmla="*/ 0 h 2"/>
                    <a:gd name="T16" fmla="*/ 1492 w 4"/>
                    <a:gd name="T17" fmla="*/ 625 h 2"/>
                    <a:gd name="T18" fmla="*/ 2033 w 4"/>
                    <a:gd name="T19" fmla="*/ 625 h 2"/>
                    <a:gd name="T20" fmla="*/ 2033 w 4"/>
                    <a:gd name="T21" fmla="*/ 625 h 2"/>
                    <a:gd name="T22" fmla="*/ 2033 w 4"/>
                    <a:gd name="T23" fmla="*/ 625 h 2"/>
                    <a:gd name="T24" fmla="*/ 2033 w 4"/>
                    <a:gd name="T25" fmla="*/ 625 h 2"/>
                    <a:gd name="T26" fmla="*/ 2033 w 4"/>
                    <a:gd name="T27" fmla="*/ 625 h 2"/>
                    <a:gd name="T28" fmla="*/ 2033 w 4"/>
                    <a:gd name="T29" fmla="*/ 625 h 2"/>
                    <a:gd name="T30" fmla="*/ 2033 w 4"/>
                    <a:gd name="T31" fmla="*/ 625 h 2"/>
                    <a:gd name="T32" fmla="*/ 2033 w 4"/>
                    <a:gd name="T33" fmla="*/ 1250 h 2"/>
                    <a:gd name="T34" fmla="*/ 2033 w 4"/>
                    <a:gd name="T35" fmla="*/ 1250 h 2"/>
                    <a:gd name="T36" fmla="*/ 2033 w 4"/>
                    <a:gd name="T37" fmla="*/ 1250 h 2"/>
                    <a:gd name="T38" fmla="*/ 2033 w 4"/>
                    <a:gd name="T39" fmla="*/ 1250 h 2"/>
                    <a:gd name="T40" fmla="*/ 1492 w 4"/>
                    <a:gd name="T41" fmla="*/ 625 h 2"/>
                    <a:gd name="T42" fmla="*/ 1492 w 4"/>
                    <a:gd name="T43" fmla="*/ 625 h 2"/>
                    <a:gd name="T44" fmla="*/ 1492 w 4"/>
                    <a:gd name="T45" fmla="*/ 1250 h 2"/>
                    <a:gd name="T46" fmla="*/ 1492 w 4"/>
                    <a:gd name="T47" fmla="*/ 1250 h 2"/>
                    <a:gd name="T48" fmla="*/ 1492 w 4"/>
                    <a:gd name="T49" fmla="*/ 1250 h 2"/>
                    <a:gd name="T50" fmla="*/ 1059 w 4"/>
                    <a:gd name="T51" fmla="*/ 1250 h 2"/>
                    <a:gd name="T52" fmla="*/ 1059 w 4"/>
                    <a:gd name="T53" fmla="*/ 1250 h 2"/>
                    <a:gd name="T54" fmla="*/ 1059 w 4"/>
                    <a:gd name="T55" fmla="*/ 1250 h 2"/>
                    <a:gd name="T56" fmla="*/ 1059 w 4"/>
                    <a:gd name="T57" fmla="*/ 1250 h 2"/>
                    <a:gd name="T58" fmla="*/ 1059 w 4"/>
                    <a:gd name="T59" fmla="*/ 1250 h 2"/>
                    <a:gd name="T60" fmla="*/ 1059 w 4"/>
                    <a:gd name="T61" fmla="*/ 1250 h 2"/>
                    <a:gd name="T62" fmla="*/ 1059 w 4"/>
                    <a:gd name="T63" fmla="*/ 1250 h 2"/>
                    <a:gd name="T64" fmla="*/ 542 w 4"/>
                    <a:gd name="T65" fmla="*/ 1250 h 2"/>
                    <a:gd name="T66" fmla="*/ 542 w 4"/>
                    <a:gd name="T67" fmla="*/ 1250 h 2"/>
                    <a:gd name="T68" fmla="*/ 542 w 4"/>
                    <a:gd name="T69" fmla="*/ 625 h 2"/>
                    <a:gd name="T70" fmla="*/ 542 w 4"/>
                    <a:gd name="T71" fmla="*/ 625 h 2"/>
                    <a:gd name="T72" fmla="*/ 542 w 4"/>
                    <a:gd name="T73" fmla="*/ 625 h 2"/>
                    <a:gd name="T74" fmla="*/ 542 w 4"/>
                    <a:gd name="T75" fmla="*/ 625 h 2"/>
                    <a:gd name="T76" fmla="*/ 542 w 4"/>
                    <a:gd name="T77" fmla="*/ 625 h 2"/>
                    <a:gd name="T78" fmla="*/ 542 w 4"/>
                    <a:gd name="T79" fmla="*/ 625 h 2"/>
                    <a:gd name="T80" fmla="*/ 542 w 4"/>
                    <a:gd name="T81" fmla="*/ 625 h 2"/>
                    <a:gd name="T82" fmla="*/ 542 w 4"/>
                    <a:gd name="T83" fmla="*/ 625 h 2"/>
                    <a:gd name="T84" fmla="*/ 542 w 4"/>
                    <a:gd name="T85" fmla="*/ 625 h 2"/>
                    <a:gd name="T86" fmla="*/ 542 w 4"/>
                    <a:gd name="T87" fmla="*/ 625 h 2"/>
                    <a:gd name="T88" fmla="*/ 542 w 4"/>
                    <a:gd name="T89" fmla="*/ 625 h 2"/>
                    <a:gd name="T90" fmla="*/ 542 w 4"/>
                    <a:gd name="T91" fmla="*/ 625 h 2"/>
                    <a:gd name="T92" fmla="*/ 542 w 4"/>
                    <a:gd name="T93" fmla="*/ 625 h 2"/>
                    <a:gd name="T94" fmla="*/ 0 w 4"/>
                    <a:gd name="T95" fmla="*/ 625 h 2"/>
                    <a:gd name="T96" fmla="*/ 0 w 4"/>
                    <a:gd name="T97" fmla="*/ 625 h 2"/>
                    <a:gd name="T98" fmla="*/ 0 w 4"/>
                    <a:gd name="T99" fmla="*/ 625 h 2"/>
                    <a:gd name="T100" fmla="*/ 0 w 4"/>
                    <a:gd name="T101" fmla="*/ 625 h 2"/>
                    <a:gd name="T102" fmla="*/ 0 w 4"/>
                    <a:gd name="T103" fmla="*/ 625 h 2"/>
                    <a:gd name="T104" fmla="*/ 0 w 4"/>
                    <a:gd name="T105" fmla="*/ 625 h 2"/>
                    <a:gd name="T106" fmla="*/ 0 w 4"/>
                    <a:gd name="T107" fmla="*/ 625 h 2"/>
                    <a:gd name="T108" fmla="*/ 0 w 4"/>
                    <a:gd name="T109" fmla="*/ 625 h 2"/>
                    <a:gd name="T110" fmla="*/ 0 w 4"/>
                    <a:gd name="T111" fmla="*/ 625 h 2"/>
                    <a:gd name="T112" fmla="*/ 0 w 4"/>
                    <a:gd name="T113" fmla="*/ 625 h 2"/>
                    <a:gd name="T114" fmla="*/ 0 w 4"/>
                    <a:gd name="T115" fmla="*/ 625 h 2"/>
                    <a:gd name="T116" fmla="*/ 0 w 4"/>
                    <a:gd name="T117" fmla="*/ 625 h 2"/>
                    <a:gd name="T118" fmla="*/ 0 w 4"/>
                    <a:gd name="T119" fmla="*/ 625 h 2"/>
                    <a:gd name="T120" fmla="*/ 0 w 4"/>
                    <a:gd name="T121" fmla="*/ 6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43077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43081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14630 w 52"/>
                    <a:gd name="T1" fmla="*/ 38309 h 71"/>
                    <a:gd name="T2" fmla="*/ 24074 w 52"/>
                    <a:gd name="T3" fmla="*/ 37855 h 71"/>
                    <a:gd name="T4" fmla="*/ 25237 w 52"/>
                    <a:gd name="T5" fmla="*/ 34956 h 71"/>
                    <a:gd name="T6" fmla="*/ 25237 w 52"/>
                    <a:gd name="T7" fmla="*/ 32748 h 71"/>
                    <a:gd name="T8" fmla="*/ 26940 w 52"/>
                    <a:gd name="T9" fmla="*/ 31013 h 71"/>
                    <a:gd name="T10" fmla="*/ 27412 w 52"/>
                    <a:gd name="T11" fmla="*/ 29283 h 71"/>
                    <a:gd name="T12" fmla="*/ 27981 w 52"/>
                    <a:gd name="T13" fmla="*/ 28236 h 71"/>
                    <a:gd name="T14" fmla="*/ 28574 w 52"/>
                    <a:gd name="T15" fmla="*/ 28806 h 71"/>
                    <a:gd name="T16" fmla="*/ 29139 w 52"/>
                    <a:gd name="T17" fmla="*/ 28236 h 71"/>
                    <a:gd name="T18" fmla="*/ 29139 w 52"/>
                    <a:gd name="T19" fmla="*/ 25935 h 71"/>
                    <a:gd name="T20" fmla="*/ 28574 w 52"/>
                    <a:gd name="T21" fmla="*/ 23723 h 71"/>
                    <a:gd name="T22" fmla="*/ 26370 w 52"/>
                    <a:gd name="T23" fmla="*/ 15745 h 71"/>
                    <a:gd name="T24" fmla="*/ 23505 w 52"/>
                    <a:gd name="T25" fmla="*/ 15745 h 71"/>
                    <a:gd name="T26" fmla="*/ 20143 w 52"/>
                    <a:gd name="T27" fmla="*/ 20258 h 71"/>
                    <a:gd name="T28" fmla="*/ 19578 w 52"/>
                    <a:gd name="T29" fmla="*/ 19780 h 71"/>
                    <a:gd name="T30" fmla="*/ 18537 w 52"/>
                    <a:gd name="T31" fmla="*/ 19210 h 71"/>
                    <a:gd name="T32" fmla="*/ 18537 w 52"/>
                    <a:gd name="T33" fmla="*/ 16886 h 71"/>
                    <a:gd name="T34" fmla="*/ 20143 w 52"/>
                    <a:gd name="T35" fmla="*/ 15745 h 71"/>
                    <a:gd name="T36" fmla="*/ 20143 w 52"/>
                    <a:gd name="T37" fmla="*/ 14703 h 71"/>
                    <a:gd name="T38" fmla="*/ 21306 w 52"/>
                    <a:gd name="T39" fmla="*/ 13538 h 71"/>
                    <a:gd name="T40" fmla="*/ 21306 w 52"/>
                    <a:gd name="T41" fmla="*/ 9595 h 71"/>
                    <a:gd name="T42" fmla="*/ 20736 w 52"/>
                    <a:gd name="T43" fmla="*/ 7861 h 71"/>
                    <a:gd name="T44" fmla="*/ 19578 w 52"/>
                    <a:gd name="T45" fmla="*/ 6720 h 71"/>
                    <a:gd name="T46" fmla="*/ 20736 w 52"/>
                    <a:gd name="T47" fmla="*/ 5677 h 71"/>
                    <a:gd name="T48" fmla="*/ 20143 w 52"/>
                    <a:gd name="T49" fmla="*/ 3942 h 71"/>
                    <a:gd name="T50" fmla="*/ 16805 w 52"/>
                    <a:gd name="T51" fmla="*/ 2208 h 71"/>
                    <a:gd name="T52" fmla="*/ 14630 w 52"/>
                    <a:gd name="T53" fmla="*/ 1165 h 71"/>
                    <a:gd name="T54" fmla="*/ 11740 w 52"/>
                    <a:gd name="T55" fmla="*/ 570 h 71"/>
                    <a:gd name="T56" fmla="*/ 10130 w 52"/>
                    <a:gd name="T57" fmla="*/ 570 h 71"/>
                    <a:gd name="T58" fmla="*/ 8403 w 52"/>
                    <a:gd name="T59" fmla="*/ 1735 h 71"/>
                    <a:gd name="T60" fmla="*/ 8403 w 52"/>
                    <a:gd name="T61" fmla="*/ 3348 h 71"/>
                    <a:gd name="T62" fmla="*/ 8996 w 52"/>
                    <a:gd name="T63" fmla="*/ 3942 h 71"/>
                    <a:gd name="T64" fmla="*/ 8403 w 52"/>
                    <a:gd name="T65" fmla="*/ 4513 h 71"/>
                    <a:gd name="T66" fmla="*/ 7269 w 52"/>
                    <a:gd name="T67" fmla="*/ 5677 h 71"/>
                    <a:gd name="T68" fmla="*/ 6675 w 52"/>
                    <a:gd name="T69" fmla="*/ 7290 h 71"/>
                    <a:gd name="T70" fmla="*/ 6675 w 52"/>
                    <a:gd name="T71" fmla="*/ 9595 h 71"/>
                    <a:gd name="T72" fmla="*/ 5634 w 52"/>
                    <a:gd name="T73" fmla="*/ 9025 h 71"/>
                    <a:gd name="T74" fmla="*/ 5634 w 52"/>
                    <a:gd name="T75" fmla="*/ 7290 h 71"/>
                    <a:gd name="T76" fmla="*/ 5634 w 52"/>
                    <a:gd name="T77" fmla="*/ 6247 h 71"/>
                    <a:gd name="T78" fmla="*/ 4496 w 52"/>
                    <a:gd name="T79" fmla="*/ 7290 h 71"/>
                    <a:gd name="T80" fmla="*/ 4496 w 52"/>
                    <a:gd name="T81" fmla="*/ 9025 h 71"/>
                    <a:gd name="T82" fmla="*/ 2768 w 52"/>
                    <a:gd name="T83" fmla="*/ 9595 h 71"/>
                    <a:gd name="T84" fmla="*/ 2180 w 52"/>
                    <a:gd name="T85" fmla="*/ 10760 h 71"/>
                    <a:gd name="T86" fmla="*/ 1727 w 52"/>
                    <a:gd name="T87" fmla="*/ 12968 h 71"/>
                    <a:gd name="T88" fmla="*/ 1158 w 52"/>
                    <a:gd name="T89" fmla="*/ 15745 h 71"/>
                    <a:gd name="T90" fmla="*/ 569 w 52"/>
                    <a:gd name="T91" fmla="*/ 18050 h 71"/>
                    <a:gd name="T92" fmla="*/ 1158 w 52"/>
                    <a:gd name="T93" fmla="*/ 20828 h 71"/>
                    <a:gd name="T94" fmla="*/ 1158 w 52"/>
                    <a:gd name="T95" fmla="*/ 23153 h 71"/>
                    <a:gd name="T96" fmla="*/ 3338 w 52"/>
                    <a:gd name="T97" fmla="*/ 28236 h 71"/>
                    <a:gd name="T98" fmla="*/ 3907 w 52"/>
                    <a:gd name="T99" fmla="*/ 31013 h 71"/>
                    <a:gd name="T100" fmla="*/ 3907 w 52"/>
                    <a:gd name="T101" fmla="*/ 31583 h 71"/>
                    <a:gd name="T102" fmla="*/ 3338 w 52"/>
                    <a:gd name="T103" fmla="*/ 34956 h 71"/>
                    <a:gd name="T104" fmla="*/ 1158 w 52"/>
                    <a:gd name="T105" fmla="*/ 38874 h 71"/>
                    <a:gd name="T106" fmla="*/ 0 w 52"/>
                    <a:gd name="T107" fmla="*/ 40039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082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2332 w 83"/>
                    <a:gd name="T1" fmla="*/ 9044 h 41"/>
                    <a:gd name="T2" fmla="*/ 4523 w 83"/>
                    <a:gd name="T3" fmla="*/ 7307 h 41"/>
                    <a:gd name="T4" fmla="*/ 11379 w 83"/>
                    <a:gd name="T5" fmla="*/ 3356 h 41"/>
                    <a:gd name="T6" fmla="*/ 14761 w 83"/>
                    <a:gd name="T7" fmla="*/ 571 h 41"/>
                    <a:gd name="T8" fmla="*/ 17547 w 83"/>
                    <a:gd name="T9" fmla="*/ 571 h 41"/>
                    <a:gd name="T10" fmla="*/ 15907 w 83"/>
                    <a:gd name="T11" fmla="*/ 2332 h 41"/>
                    <a:gd name="T12" fmla="*/ 13023 w 83"/>
                    <a:gd name="T13" fmla="*/ 5117 h 41"/>
                    <a:gd name="T14" fmla="*/ 13023 w 83"/>
                    <a:gd name="T15" fmla="*/ 6854 h 41"/>
                    <a:gd name="T16" fmla="*/ 15907 w 83"/>
                    <a:gd name="T17" fmla="*/ 5688 h 41"/>
                    <a:gd name="T18" fmla="*/ 22070 w 83"/>
                    <a:gd name="T19" fmla="*/ 8473 h 41"/>
                    <a:gd name="T20" fmla="*/ 24407 w 83"/>
                    <a:gd name="T21" fmla="*/ 9044 h 41"/>
                    <a:gd name="T22" fmla="*/ 24978 w 83"/>
                    <a:gd name="T23" fmla="*/ 9639 h 41"/>
                    <a:gd name="T24" fmla="*/ 27764 w 83"/>
                    <a:gd name="T25" fmla="*/ 7307 h 41"/>
                    <a:gd name="T26" fmla="*/ 36240 w 83"/>
                    <a:gd name="T27" fmla="*/ 4522 h 41"/>
                    <a:gd name="T28" fmla="*/ 35669 w 83"/>
                    <a:gd name="T29" fmla="*/ 6259 h 41"/>
                    <a:gd name="T30" fmla="*/ 37406 w 83"/>
                    <a:gd name="T31" fmla="*/ 7902 h 41"/>
                    <a:gd name="T32" fmla="*/ 40788 w 83"/>
                    <a:gd name="T33" fmla="*/ 7307 h 41"/>
                    <a:gd name="T34" fmla="*/ 43096 w 83"/>
                    <a:gd name="T35" fmla="*/ 10210 h 41"/>
                    <a:gd name="T36" fmla="*/ 46477 w 83"/>
                    <a:gd name="T37" fmla="*/ 10805 h 41"/>
                    <a:gd name="T38" fmla="*/ 46477 w 83"/>
                    <a:gd name="T39" fmla="*/ 11849 h 41"/>
                    <a:gd name="T40" fmla="*/ 44740 w 83"/>
                    <a:gd name="T41" fmla="*/ 11849 h 41"/>
                    <a:gd name="T42" fmla="*/ 42525 w 83"/>
                    <a:gd name="T43" fmla="*/ 11849 h 41"/>
                    <a:gd name="T44" fmla="*/ 39143 w 83"/>
                    <a:gd name="T45" fmla="*/ 11849 h 41"/>
                    <a:gd name="T46" fmla="*/ 39143 w 83"/>
                    <a:gd name="T47" fmla="*/ 13585 h 41"/>
                    <a:gd name="T48" fmla="*/ 35191 w 83"/>
                    <a:gd name="T49" fmla="*/ 11849 h 41"/>
                    <a:gd name="T50" fmla="*/ 32312 w 83"/>
                    <a:gd name="T51" fmla="*/ 12990 h 41"/>
                    <a:gd name="T52" fmla="*/ 31141 w 83"/>
                    <a:gd name="T53" fmla="*/ 14156 h 41"/>
                    <a:gd name="T54" fmla="*/ 28360 w 83"/>
                    <a:gd name="T55" fmla="*/ 14156 h 41"/>
                    <a:gd name="T56" fmla="*/ 26022 w 83"/>
                    <a:gd name="T57" fmla="*/ 16941 h 41"/>
                    <a:gd name="T58" fmla="*/ 26593 w 83"/>
                    <a:gd name="T59" fmla="*/ 15898 h 41"/>
                    <a:gd name="T60" fmla="*/ 24978 w 83"/>
                    <a:gd name="T61" fmla="*/ 15898 h 41"/>
                    <a:gd name="T62" fmla="*/ 23812 w 83"/>
                    <a:gd name="T63" fmla="*/ 15322 h 41"/>
                    <a:gd name="T64" fmla="*/ 22665 w 83"/>
                    <a:gd name="T65" fmla="*/ 18107 h 41"/>
                    <a:gd name="T66" fmla="*/ 20455 w 83"/>
                    <a:gd name="T67" fmla="*/ 21463 h 41"/>
                    <a:gd name="T68" fmla="*/ 19284 w 83"/>
                    <a:gd name="T69" fmla="*/ 22059 h 41"/>
                    <a:gd name="T70" fmla="*/ 19860 w 83"/>
                    <a:gd name="T71" fmla="*/ 20439 h 41"/>
                    <a:gd name="T72" fmla="*/ 18118 w 83"/>
                    <a:gd name="T73" fmla="*/ 20439 h 41"/>
                    <a:gd name="T74" fmla="*/ 16951 w 83"/>
                    <a:gd name="T75" fmla="*/ 16371 h 41"/>
                    <a:gd name="T76" fmla="*/ 16503 w 83"/>
                    <a:gd name="T77" fmla="*/ 15898 h 41"/>
                    <a:gd name="T78" fmla="*/ 13023 w 83"/>
                    <a:gd name="T79" fmla="*/ 14751 h 41"/>
                    <a:gd name="T80" fmla="*/ 12428 w 83"/>
                    <a:gd name="T81" fmla="*/ 14751 h 41"/>
                    <a:gd name="T82" fmla="*/ 9071 w 83"/>
                    <a:gd name="T83" fmla="*/ 13585 h 41"/>
                    <a:gd name="T84" fmla="*/ 2332 w 83"/>
                    <a:gd name="T85" fmla="*/ 10805 h 41"/>
                    <a:gd name="T86" fmla="*/ 0 w 83"/>
                    <a:gd name="T87" fmla="*/ 963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43078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690 w 40"/>
                  <a:gd name="T1" fmla="*/ 2779 h 72"/>
                  <a:gd name="T2" fmla="*/ 2863 w 40"/>
                  <a:gd name="T3" fmla="*/ 25384 h 72"/>
                  <a:gd name="T4" fmla="*/ 2863 w 40"/>
                  <a:gd name="T5" fmla="*/ 25955 h 72"/>
                  <a:gd name="T6" fmla="*/ 2863 w 40"/>
                  <a:gd name="T7" fmla="*/ 26525 h 72"/>
                  <a:gd name="T8" fmla="*/ 2863 w 40"/>
                  <a:gd name="T9" fmla="*/ 27685 h 72"/>
                  <a:gd name="T10" fmla="*/ 3554 w 40"/>
                  <a:gd name="T11" fmla="*/ 29304 h 72"/>
                  <a:gd name="T12" fmla="*/ 4244 w 40"/>
                  <a:gd name="T13" fmla="*/ 31634 h 72"/>
                  <a:gd name="T14" fmla="*/ 2863 w 40"/>
                  <a:gd name="T15" fmla="*/ 33369 h 72"/>
                  <a:gd name="T16" fmla="*/ 2863 w 40"/>
                  <a:gd name="T17" fmla="*/ 33818 h 72"/>
                  <a:gd name="T18" fmla="*/ 1380 w 40"/>
                  <a:gd name="T19" fmla="*/ 35578 h 72"/>
                  <a:gd name="T20" fmla="*/ 0 w 40"/>
                  <a:gd name="T21" fmla="*/ 36719 h 72"/>
                  <a:gd name="T22" fmla="*/ 0 w 40"/>
                  <a:gd name="T23" fmla="*/ 38454 h 72"/>
                  <a:gd name="T24" fmla="*/ 0 w 40"/>
                  <a:gd name="T25" fmla="*/ 40092 h 72"/>
                  <a:gd name="T26" fmla="*/ 0 w 40"/>
                  <a:gd name="T27" fmla="*/ 40092 h 72"/>
                  <a:gd name="T28" fmla="*/ 0 w 40"/>
                  <a:gd name="T29" fmla="*/ 40662 h 72"/>
                  <a:gd name="T30" fmla="*/ 0 w 40"/>
                  <a:gd name="T31" fmla="*/ 40662 h 72"/>
                  <a:gd name="T32" fmla="*/ 690 w 40"/>
                  <a:gd name="T33" fmla="*/ 40662 h 72"/>
                  <a:gd name="T34" fmla="*/ 1380 w 40"/>
                  <a:gd name="T35" fmla="*/ 40662 h 72"/>
                  <a:gd name="T36" fmla="*/ 1380 w 40"/>
                  <a:gd name="T37" fmla="*/ 40092 h 72"/>
                  <a:gd name="T38" fmla="*/ 1380 w 40"/>
                  <a:gd name="T39" fmla="*/ 39497 h 72"/>
                  <a:gd name="T40" fmla="*/ 3554 w 40"/>
                  <a:gd name="T41" fmla="*/ 39497 h 72"/>
                  <a:gd name="T42" fmla="*/ 5598 w 40"/>
                  <a:gd name="T43" fmla="*/ 38927 h 72"/>
                  <a:gd name="T44" fmla="*/ 8461 w 40"/>
                  <a:gd name="T45" fmla="*/ 40092 h 72"/>
                  <a:gd name="T46" fmla="*/ 8461 w 40"/>
                  <a:gd name="T47" fmla="*/ 40092 h 72"/>
                  <a:gd name="T48" fmla="*/ 9152 w 40"/>
                  <a:gd name="T49" fmla="*/ 40092 h 72"/>
                  <a:gd name="T50" fmla="*/ 9842 w 40"/>
                  <a:gd name="T51" fmla="*/ 38454 h 72"/>
                  <a:gd name="T52" fmla="*/ 11191 w 40"/>
                  <a:gd name="T53" fmla="*/ 38454 h 72"/>
                  <a:gd name="T54" fmla="*/ 12015 w 40"/>
                  <a:gd name="T55" fmla="*/ 38927 h 72"/>
                  <a:gd name="T56" fmla="*/ 12705 w 40"/>
                  <a:gd name="T57" fmla="*/ 39497 h 72"/>
                  <a:gd name="T58" fmla="*/ 13395 w 40"/>
                  <a:gd name="T59" fmla="*/ 38927 h 72"/>
                  <a:gd name="T60" fmla="*/ 14060 w 40"/>
                  <a:gd name="T61" fmla="*/ 36719 h 72"/>
                  <a:gd name="T62" fmla="*/ 14744 w 40"/>
                  <a:gd name="T63" fmla="*/ 36148 h 72"/>
                  <a:gd name="T64" fmla="*/ 15435 w 40"/>
                  <a:gd name="T65" fmla="*/ 36148 h 72"/>
                  <a:gd name="T66" fmla="*/ 16949 w 40"/>
                  <a:gd name="T67" fmla="*/ 37313 h 72"/>
                  <a:gd name="T68" fmla="*/ 18988 w 40"/>
                  <a:gd name="T69" fmla="*/ 37313 h 72"/>
                  <a:gd name="T70" fmla="*/ 19678 w 40"/>
                  <a:gd name="T71" fmla="*/ 35578 h 72"/>
                  <a:gd name="T72" fmla="*/ 23206 w 40"/>
                  <a:gd name="T73" fmla="*/ 31634 h 72"/>
                  <a:gd name="T74" fmla="*/ 23206 w 40"/>
                  <a:gd name="T75" fmla="*/ 29898 h 72"/>
                  <a:gd name="T76" fmla="*/ 23896 w 40"/>
                  <a:gd name="T77" fmla="*/ 29898 h 72"/>
                  <a:gd name="T78" fmla="*/ 26100 w 40"/>
                  <a:gd name="T79" fmla="*/ 29898 h 72"/>
                  <a:gd name="T80" fmla="*/ 26759 w 40"/>
                  <a:gd name="T81" fmla="*/ 29304 h 72"/>
                  <a:gd name="T82" fmla="*/ 28140 w 40"/>
                  <a:gd name="T83" fmla="*/ 28850 h 72"/>
                  <a:gd name="T84" fmla="*/ 28140 w 40"/>
                  <a:gd name="T85" fmla="*/ 28256 h 72"/>
                  <a:gd name="T86" fmla="*/ 28140 w 40"/>
                  <a:gd name="T87" fmla="*/ 26525 h 72"/>
                  <a:gd name="T88" fmla="*/ 28140 w 40"/>
                  <a:gd name="T89" fmla="*/ 26525 h 72"/>
                  <a:gd name="T90" fmla="*/ 28140 w 40"/>
                  <a:gd name="T91" fmla="*/ 25384 h 72"/>
                  <a:gd name="T92" fmla="*/ 24586 w 40"/>
                  <a:gd name="T93" fmla="*/ 570 h 72"/>
                  <a:gd name="T94" fmla="*/ 24586 w 40"/>
                  <a:gd name="T95" fmla="*/ 0 h 72"/>
                  <a:gd name="T96" fmla="*/ 6288 w 40"/>
                  <a:gd name="T97" fmla="*/ 1736 h 72"/>
                  <a:gd name="T98" fmla="*/ 5598 w 40"/>
                  <a:gd name="T99" fmla="*/ 2306 h 72"/>
                  <a:gd name="T100" fmla="*/ 4244 w 40"/>
                  <a:gd name="T101" fmla="*/ 2779 h 72"/>
                  <a:gd name="T102" fmla="*/ 3554 w 40"/>
                  <a:gd name="T103" fmla="*/ 3349 h 72"/>
                  <a:gd name="T104" fmla="*/ 2045 w 40"/>
                  <a:gd name="T105" fmla="*/ 3349 h 72"/>
                  <a:gd name="T106" fmla="*/ 690 w 40"/>
                  <a:gd name="T107" fmla="*/ 2779 h 72"/>
                  <a:gd name="T108" fmla="*/ 690 w 40"/>
                  <a:gd name="T109" fmla="*/ 2779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9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28112 w 69"/>
                  <a:gd name="T1" fmla="*/ 29762 h 53"/>
                  <a:gd name="T2" fmla="*/ 25963 w 69"/>
                  <a:gd name="T3" fmla="*/ 29193 h 53"/>
                  <a:gd name="T4" fmla="*/ 25309 w 69"/>
                  <a:gd name="T5" fmla="*/ 26993 h 53"/>
                  <a:gd name="T6" fmla="*/ 22638 w 69"/>
                  <a:gd name="T7" fmla="*/ 24690 h 53"/>
                  <a:gd name="T8" fmla="*/ 21277 w 69"/>
                  <a:gd name="T9" fmla="*/ 21920 h 53"/>
                  <a:gd name="T10" fmla="*/ 19814 w 69"/>
                  <a:gd name="T11" fmla="*/ 20757 h 53"/>
                  <a:gd name="T12" fmla="*/ 17144 w 69"/>
                  <a:gd name="T13" fmla="*/ 19146 h 53"/>
                  <a:gd name="T14" fmla="*/ 15808 w 69"/>
                  <a:gd name="T15" fmla="*/ 17987 h 53"/>
                  <a:gd name="T16" fmla="*/ 15128 w 69"/>
                  <a:gd name="T17" fmla="*/ 16848 h 53"/>
                  <a:gd name="T18" fmla="*/ 10314 w 69"/>
                  <a:gd name="T19" fmla="*/ 14078 h 53"/>
                  <a:gd name="T20" fmla="*/ 8978 w 69"/>
                  <a:gd name="T21" fmla="*/ 12915 h 53"/>
                  <a:gd name="T22" fmla="*/ 6830 w 69"/>
                  <a:gd name="T23" fmla="*/ 10617 h 53"/>
                  <a:gd name="T24" fmla="*/ 5495 w 69"/>
                  <a:gd name="T25" fmla="*/ 9006 h 53"/>
                  <a:gd name="T26" fmla="*/ 680 w 69"/>
                  <a:gd name="T27" fmla="*/ 7842 h 53"/>
                  <a:gd name="T28" fmla="*/ 680 w 69"/>
                  <a:gd name="T29" fmla="*/ 5661 h 53"/>
                  <a:gd name="T30" fmla="*/ 2016 w 69"/>
                  <a:gd name="T31" fmla="*/ 4503 h 53"/>
                  <a:gd name="T32" fmla="*/ 2016 w 69"/>
                  <a:gd name="T33" fmla="*/ 3933 h 53"/>
                  <a:gd name="T34" fmla="*/ 5495 w 69"/>
                  <a:gd name="T35" fmla="*/ 2775 h 53"/>
                  <a:gd name="T36" fmla="*/ 8165 w 69"/>
                  <a:gd name="T37" fmla="*/ 1728 h 53"/>
                  <a:gd name="T38" fmla="*/ 8978 w 69"/>
                  <a:gd name="T39" fmla="*/ 1163 h 53"/>
                  <a:gd name="T40" fmla="*/ 21277 w 69"/>
                  <a:gd name="T41" fmla="*/ 570 h 53"/>
                  <a:gd name="T42" fmla="*/ 21277 w 69"/>
                  <a:gd name="T43" fmla="*/ 1163 h 53"/>
                  <a:gd name="T44" fmla="*/ 23973 w 69"/>
                  <a:gd name="T45" fmla="*/ 2181 h 53"/>
                  <a:gd name="T46" fmla="*/ 34942 w 69"/>
                  <a:gd name="T47" fmla="*/ 2181 h 53"/>
                  <a:gd name="T48" fmla="*/ 46586 w 69"/>
                  <a:gd name="T49" fmla="*/ 9575 h 53"/>
                  <a:gd name="T50" fmla="*/ 45251 w 69"/>
                  <a:gd name="T51" fmla="*/ 10617 h 53"/>
                  <a:gd name="T52" fmla="*/ 43107 w 69"/>
                  <a:gd name="T53" fmla="*/ 13508 h 53"/>
                  <a:gd name="T54" fmla="*/ 42452 w 69"/>
                  <a:gd name="T55" fmla="*/ 15689 h 53"/>
                  <a:gd name="T56" fmla="*/ 42452 w 69"/>
                  <a:gd name="T57" fmla="*/ 16848 h 53"/>
                  <a:gd name="T58" fmla="*/ 41117 w 69"/>
                  <a:gd name="T59" fmla="*/ 17417 h 53"/>
                  <a:gd name="T60" fmla="*/ 40436 w 69"/>
                  <a:gd name="T61" fmla="*/ 18576 h 53"/>
                  <a:gd name="T62" fmla="*/ 39101 w 69"/>
                  <a:gd name="T63" fmla="*/ 19623 h 53"/>
                  <a:gd name="T64" fmla="*/ 36277 w 69"/>
                  <a:gd name="T65" fmla="*/ 21920 h 53"/>
                  <a:gd name="T66" fmla="*/ 34287 w 69"/>
                  <a:gd name="T67" fmla="*/ 23079 h 53"/>
                  <a:gd name="T68" fmla="*/ 33607 w 69"/>
                  <a:gd name="T69" fmla="*/ 24101 h 53"/>
                  <a:gd name="T70" fmla="*/ 31458 w 69"/>
                  <a:gd name="T71" fmla="*/ 24690 h 53"/>
                  <a:gd name="T72" fmla="*/ 31458 w 69"/>
                  <a:gd name="T73" fmla="*/ 25260 h 53"/>
                  <a:gd name="T74" fmla="*/ 30803 w 69"/>
                  <a:gd name="T75" fmla="*/ 26423 h 53"/>
                  <a:gd name="T76" fmla="*/ 29473 w 69"/>
                  <a:gd name="T77" fmla="*/ 26993 h 53"/>
                  <a:gd name="T78" fmla="*/ 29473 w 69"/>
                  <a:gd name="T79" fmla="*/ 26993 h 53"/>
                  <a:gd name="T80" fmla="*/ 29473 w 69"/>
                  <a:gd name="T81" fmla="*/ 27557 h 53"/>
                  <a:gd name="T82" fmla="*/ 30123 w 69"/>
                  <a:gd name="T83" fmla="*/ 28034 h 53"/>
                  <a:gd name="T84" fmla="*/ 28793 w 69"/>
                  <a:gd name="T85" fmla="*/ 28604 h 53"/>
                  <a:gd name="T86" fmla="*/ 28112 w 69"/>
                  <a:gd name="T87" fmla="*/ 29193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80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6289 w 73"/>
                  <a:gd name="T1" fmla="*/ 23297 h 77"/>
                  <a:gd name="T2" fmla="*/ 7798 w 73"/>
                  <a:gd name="T3" fmla="*/ 25036 h 77"/>
                  <a:gd name="T4" fmla="*/ 9153 w 73"/>
                  <a:gd name="T5" fmla="*/ 26208 h 77"/>
                  <a:gd name="T6" fmla="*/ 9153 w 73"/>
                  <a:gd name="T7" fmla="*/ 27829 h 77"/>
                  <a:gd name="T8" fmla="*/ 9843 w 73"/>
                  <a:gd name="T9" fmla="*/ 28400 h 77"/>
                  <a:gd name="T10" fmla="*/ 9153 w 73"/>
                  <a:gd name="T11" fmla="*/ 31330 h 77"/>
                  <a:gd name="T12" fmla="*/ 8463 w 73"/>
                  <a:gd name="T13" fmla="*/ 34123 h 77"/>
                  <a:gd name="T14" fmla="*/ 9843 w 73"/>
                  <a:gd name="T15" fmla="*/ 38655 h 77"/>
                  <a:gd name="T16" fmla="*/ 11198 w 73"/>
                  <a:gd name="T17" fmla="*/ 40393 h 77"/>
                  <a:gd name="T18" fmla="*/ 12017 w 73"/>
                  <a:gd name="T19" fmla="*/ 42039 h 77"/>
                  <a:gd name="T20" fmla="*/ 12707 w 73"/>
                  <a:gd name="T21" fmla="*/ 43206 h 77"/>
                  <a:gd name="T22" fmla="*/ 40855 w 73"/>
                  <a:gd name="T23" fmla="*/ 43206 h 77"/>
                  <a:gd name="T24" fmla="*/ 42236 w 73"/>
                  <a:gd name="T25" fmla="*/ 43777 h 77"/>
                  <a:gd name="T26" fmla="*/ 41545 w 73"/>
                  <a:gd name="T27" fmla="*/ 40393 h 77"/>
                  <a:gd name="T28" fmla="*/ 42236 w 73"/>
                  <a:gd name="T29" fmla="*/ 39250 h 77"/>
                  <a:gd name="T30" fmla="*/ 45099 w 73"/>
                  <a:gd name="T31" fmla="*/ 39250 h 77"/>
                  <a:gd name="T32" fmla="*/ 47144 w 73"/>
                  <a:gd name="T33" fmla="*/ 39250 h 77"/>
                  <a:gd name="T34" fmla="*/ 47144 w 73"/>
                  <a:gd name="T35" fmla="*/ 36911 h 77"/>
                  <a:gd name="T36" fmla="*/ 47144 w 73"/>
                  <a:gd name="T37" fmla="*/ 35290 h 77"/>
                  <a:gd name="T38" fmla="*/ 48494 w 73"/>
                  <a:gd name="T39" fmla="*/ 30163 h 77"/>
                  <a:gd name="T40" fmla="*/ 50008 w 73"/>
                  <a:gd name="T41" fmla="*/ 27253 h 77"/>
                  <a:gd name="T42" fmla="*/ 51388 w 73"/>
                  <a:gd name="T43" fmla="*/ 26779 h 77"/>
                  <a:gd name="T44" fmla="*/ 51388 w 73"/>
                  <a:gd name="T45" fmla="*/ 26208 h 77"/>
                  <a:gd name="T46" fmla="*/ 50698 w 73"/>
                  <a:gd name="T47" fmla="*/ 26208 h 77"/>
                  <a:gd name="T48" fmla="*/ 48494 w 73"/>
                  <a:gd name="T49" fmla="*/ 25607 h 77"/>
                  <a:gd name="T50" fmla="*/ 47834 w 73"/>
                  <a:gd name="T51" fmla="*/ 23297 h 77"/>
                  <a:gd name="T52" fmla="*/ 45099 w 73"/>
                  <a:gd name="T53" fmla="*/ 21080 h 77"/>
                  <a:gd name="T54" fmla="*/ 43590 w 73"/>
                  <a:gd name="T55" fmla="*/ 18170 h 77"/>
                  <a:gd name="T56" fmla="*/ 42236 w 73"/>
                  <a:gd name="T57" fmla="*/ 17003 h 77"/>
                  <a:gd name="T58" fmla="*/ 39341 w 73"/>
                  <a:gd name="T59" fmla="*/ 15382 h 77"/>
                  <a:gd name="T60" fmla="*/ 37991 w 73"/>
                  <a:gd name="T61" fmla="*/ 14210 h 77"/>
                  <a:gd name="T62" fmla="*/ 37301 w 73"/>
                  <a:gd name="T63" fmla="*/ 13043 h 77"/>
                  <a:gd name="T64" fmla="*/ 32393 w 73"/>
                  <a:gd name="T65" fmla="*/ 10255 h 77"/>
                  <a:gd name="T66" fmla="*/ 31012 w 73"/>
                  <a:gd name="T67" fmla="*/ 9083 h 77"/>
                  <a:gd name="T68" fmla="*/ 28839 w 73"/>
                  <a:gd name="T69" fmla="*/ 6866 h 77"/>
                  <a:gd name="T70" fmla="*/ 27458 w 73"/>
                  <a:gd name="T71" fmla="*/ 5127 h 77"/>
                  <a:gd name="T72" fmla="*/ 22550 w 73"/>
                  <a:gd name="T73" fmla="*/ 3960 h 77"/>
                  <a:gd name="T74" fmla="*/ 22550 w 73"/>
                  <a:gd name="T75" fmla="*/ 1738 h 77"/>
                  <a:gd name="T76" fmla="*/ 23904 w 73"/>
                  <a:gd name="T77" fmla="*/ 571 h 77"/>
                  <a:gd name="T78" fmla="*/ 23904 w 73"/>
                  <a:gd name="T79" fmla="*/ 0 h 77"/>
                  <a:gd name="T80" fmla="*/ 0 w 73"/>
                  <a:gd name="T81" fmla="*/ 2788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3051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25201 w 62"/>
                <a:gd name="T1" fmla="*/ 1157 h 29"/>
                <a:gd name="T2" fmla="*/ 1348 w 62"/>
                <a:gd name="T3" fmla="*/ 9549 h 29"/>
                <a:gd name="T4" fmla="*/ 2861 w 62"/>
                <a:gd name="T5" fmla="*/ 8961 h 29"/>
                <a:gd name="T6" fmla="*/ 5588 w 62"/>
                <a:gd name="T7" fmla="*/ 7235 h 29"/>
                <a:gd name="T8" fmla="*/ 6936 w 62"/>
                <a:gd name="T9" fmla="*/ 6097 h 29"/>
                <a:gd name="T10" fmla="*/ 7759 w 62"/>
                <a:gd name="T11" fmla="*/ 5625 h 29"/>
                <a:gd name="T12" fmla="*/ 9796 w 62"/>
                <a:gd name="T13" fmla="*/ 5057 h 29"/>
                <a:gd name="T14" fmla="*/ 13341 w 62"/>
                <a:gd name="T15" fmla="*/ 3899 h 29"/>
                <a:gd name="T16" fmla="*/ 14720 w 62"/>
                <a:gd name="T17" fmla="*/ 4493 h 29"/>
                <a:gd name="T18" fmla="*/ 16068 w 62"/>
                <a:gd name="T19" fmla="*/ 4493 h 29"/>
                <a:gd name="T20" fmla="*/ 17576 w 62"/>
                <a:gd name="T21" fmla="*/ 6666 h 29"/>
                <a:gd name="T22" fmla="*/ 18929 w 62"/>
                <a:gd name="T23" fmla="*/ 6666 h 29"/>
                <a:gd name="T24" fmla="*/ 18929 w 62"/>
                <a:gd name="T25" fmla="*/ 7823 h 29"/>
                <a:gd name="T26" fmla="*/ 21785 w 62"/>
                <a:gd name="T27" fmla="*/ 8392 h 29"/>
                <a:gd name="T28" fmla="*/ 23827 w 62"/>
                <a:gd name="T29" fmla="*/ 9549 h 29"/>
                <a:gd name="T30" fmla="*/ 24512 w 62"/>
                <a:gd name="T31" fmla="*/ 10565 h 29"/>
                <a:gd name="T32" fmla="*/ 22474 w 62"/>
                <a:gd name="T33" fmla="*/ 14017 h 29"/>
                <a:gd name="T34" fmla="*/ 24512 w 62"/>
                <a:gd name="T35" fmla="*/ 15058 h 29"/>
                <a:gd name="T36" fmla="*/ 26683 w 62"/>
                <a:gd name="T37" fmla="*/ 15627 h 29"/>
                <a:gd name="T38" fmla="*/ 27372 w 62"/>
                <a:gd name="T39" fmla="*/ 15627 h 29"/>
                <a:gd name="T40" fmla="*/ 29410 w 62"/>
                <a:gd name="T41" fmla="*/ 15058 h 29"/>
                <a:gd name="T42" fmla="*/ 32270 w 62"/>
                <a:gd name="T43" fmla="*/ 16215 h 29"/>
                <a:gd name="T44" fmla="*/ 32960 w 62"/>
                <a:gd name="T45" fmla="*/ 15627 h 29"/>
                <a:gd name="T46" fmla="*/ 31607 w 62"/>
                <a:gd name="T47" fmla="*/ 14489 h 29"/>
                <a:gd name="T48" fmla="*/ 30789 w 62"/>
                <a:gd name="T49" fmla="*/ 14017 h 29"/>
                <a:gd name="T50" fmla="*/ 31607 w 62"/>
                <a:gd name="T51" fmla="*/ 13453 h 29"/>
                <a:gd name="T52" fmla="*/ 30789 w 62"/>
                <a:gd name="T53" fmla="*/ 12884 h 29"/>
                <a:gd name="T54" fmla="*/ 28751 w 62"/>
                <a:gd name="T55" fmla="*/ 10565 h 29"/>
                <a:gd name="T56" fmla="*/ 28751 w 62"/>
                <a:gd name="T57" fmla="*/ 8961 h 29"/>
                <a:gd name="T58" fmla="*/ 28751 w 62"/>
                <a:gd name="T59" fmla="*/ 6666 h 29"/>
                <a:gd name="T60" fmla="*/ 28751 w 62"/>
                <a:gd name="T61" fmla="*/ 5625 h 29"/>
                <a:gd name="T62" fmla="*/ 28751 w 62"/>
                <a:gd name="T63" fmla="*/ 5057 h 29"/>
                <a:gd name="T64" fmla="*/ 30789 w 62"/>
                <a:gd name="T65" fmla="*/ 3335 h 29"/>
                <a:gd name="T66" fmla="*/ 31607 w 62"/>
                <a:gd name="T67" fmla="*/ 2173 h 29"/>
                <a:gd name="T68" fmla="*/ 32960 w 62"/>
                <a:gd name="T69" fmla="*/ 2173 h 29"/>
                <a:gd name="T70" fmla="*/ 31607 w 62"/>
                <a:gd name="T71" fmla="*/ 4493 h 29"/>
                <a:gd name="T72" fmla="*/ 30789 w 62"/>
                <a:gd name="T73" fmla="*/ 5625 h 29"/>
                <a:gd name="T74" fmla="*/ 32270 w 62"/>
                <a:gd name="T75" fmla="*/ 6666 h 29"/>
                <a:gd name="T76" fmla="*/ 32270 w 62"/>
                <a:gd name="T77" fmla="*/ 8961 h 29"/>
                <a:gd name="T78" fmla="*/ 31607 w 62"/>
                <a:gd name="T79" fmla="*/ 10118 h 29"/>
                <a:gd name="T80" fmla="*/ 32270 w 62"/>
                <a:gd name="T81" fmla="*/ 10565 h 29"/>
                <a:gd name="T82" fmla="*/ 32270 w 62"/>
                <a:gd name="T83" fmla="*/ 11727 h 29"/>
                <a:gd name="T84" fmla="*/ 32960 w 62"/>
                <a:gd name="T85" fmla="*/ 13453 h 29"/>
                <a:gd name="T86" fmla="*/ 34997 w 62"/>
                <a:gd name="T87" fmla="*/ 14017 h 29"/>
                <a:gd name="T88" fmla="*/ 36505 w 62"/>
                <a:gd name="T89" fmla="*/ 13453 h 29"/>
                <a:gd name="T90" fmla="*/ 36505 w 62"/>
                <a:gd name="T91" fmla="*/ 14489 h 29"/>
                <a:gd name="T92" fmla="*/ 37194 w 62"/>
                <a:gd name="T93" fmla="*/ 15627 h 29"/>
                <a:gd name="T94" fmla="*/ 38542 w 62"/>
                <a:gd name="T95" fmla="*/ 16215 h 29"/>
                <a:gd name="T96" fmla="*/ 39232 w 62"/>
                <a:gd name="T97" fmla="*/ 15627 h 29"/>
                <a:gd name="T98" fmla="*/ 42782 w 62"/>
                <a:gd name="T99" fmla="*/ 14489 h 29"/>
                <a:gd name="T100" fmla="*/ 43441 w 62"/>
                <a:gd name="T101" fmla="*/ 10565 h 29"/>
                <a:gd name="T102" fmla="*/ 37858 w 62"/>
                <a:gd name="T103" fmla="*/ 11727 h 29"/>
                <a:gd name="T104" fmla="*/ 329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2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10410 w 15"/>
                <a:gd name="T1" fmla="*/ 12407 h 24"/>
                <a:gd name="T2" fmla="*/ 10410 w 15"/>
                <a:gd name="T3" fmla="*/ 11359 h 24"/>
                <a:gd name="T4" fmla="*/ 9748 w 15"/>
                <a:gd name="T5" fmla="*/ 10194 h 24"/>
                <a:gd name="T6" fmla="*/ 8378 w 15"/>
                <a:gd name="T7" fmla="*/ 9033 h 24"/>
                <a:gd name="T8" fmla="*/ 6904 w 15"/>
                <a:gd name="T9" fmla="*/ 8463 h 24"/>
                <a:gd name="T10" fmla="*/ 6216 w 15"/>
                <a:gd name="T11" fmla="*/ 7893 h 24"/>
                <a:gd name="T12" fmla="*/ 6216 w 15"/>
                <a:gd name="T13" fmla="*/ 6728 h 24"/>
                <a:gd name="T14" fmla="*/ 4877 w 15"/>
                <a:gd name="T15" fmla="*/ 5109 h 24"/>
                <a:gd name="T16" fmla="*/ 4189 w 15"/>
                <a:gd name="T17" fmla="*/ 4514 h 24"/>
                <a:gd name="T18" fmla="*/ 3506 w 15"/>
                <a:gd name="T19" fmla="*/ 3349 h 24"/>
                <a:gd name="T20" fmla="*/ 2844 w 15"/>
                <a:gd name="T21" fmla="*/ 2779 h 24"/>
                <a:gd name="T22" fmla="*/ 2844 w 15"/>
                <a:gd name="T23" fmla="*/ 2330 h 24"/>
                <a:gd name="T24" fmla="*/ 2844 w 15"/>
                <a:gd name="T25" fmla="*/ 2330 h 24"/>
                <a:gd name="T26" fmla="*/ 2844 w 15"/>
                <a:gd name="T27" fmla="*/ 1736 h 24"/>
                <a:gd name="T28" fmla="*/ 3506 w 15"/>
                <a:gd name="T29" fmla="*/ 0 h 24"/>
                <a:gd name="T30" fmla="*/ 2844 w 15"/>
                <a:gd name="T31" fmla="*/ 0 h 24"/>
                <a:gd name="T32" fmla="*/ 1345 w 15"/>
                <a:gd name="T33" fmla="*/ 0 h 24"/>
                <a:gd name="T34" fmla="*/ 683 w 15"/>
                <a:gd name="T35" fmla="*/ 570 h 24"/>
                <a:gd name="T36" fmla="*/ 683 w 15"/>
                <a:gd name="T37" fmla="*/ 1165 h 24"/>
                <a:gd name="T38" fmla="*/ 683 w 15"/>
                <a:gd name="T39" fmla="*/ 1736 h 24"/>
                <a:gd name="T40" fmla="*/ 0 w 15"/>
                <a:gd name="T41" fmla="*/ 1736 h 24"/>
                <a:gd name="T42" fmla="*/ 4877 w 15"/>
                <a:gd name="T43" fmla="*/ 13548 h 24"/>
                <a:gd name="T44" fmla="*/ 10410 w 15"/>
                <a:gd name="T45" fmla="*/ 12407 h 24"/>
                <a:gd name="T46" fmla="*/ 10410 w 15"/>
                <a:gd name="T47" fmla="*/ 1240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3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17557 h 42"/>
                <a:gd name="T2" fmla="*/ 0 w 19"/>
                <a:gd name="T3" fmla="*/ 18128 h 42"/>
                <a:gd name="T4" fmla="*/ 1327 w 19"/>
                <a:gd name="T5" fmla="*/ 19299 h 42"/>
                <a:gd name="T6" fmla="*/ 4120 w 19"/>
                <a:gd name="T7" fmla="*/ 21037 h 42"/>
                <a:gd name="T8" fmla="*/ 6126 w 19"/>
                <a:gd name="T9" fmla="*/ 21515 h 42"/>
                <a:gd name="T10" fmla="*/ 6775 w 19"/>
                <a:gd name="T11" fmla="*/ 22682 h 42"/>
                <a:gd name="T12" fmla="*/ 7454 w 19"/>
                <a:gd name="T13" fmla="*/ 23848 h 42"/>
                <a:gd name="T14" fmla="*/ 8781 w 19"/>
                <a:gd name="T15" fmla="*/ 22086 h 42"/>
                <a:gd name="T16" fmla="*/ 9435 w 19"/>
                <a:gd name="T17" fmla="*/ 19895 h 42"/>
                <a:gd name="T18" fmla="*/ 11574 w 19"/>
                <a:gd name="T19" fmla="*/ 16986 h 42"/>
                <a:gd name="T20" fmla="*/ 12901 w 19"/>
                <a:gd name="T21" fmla="*/ 14770 h 42"/>
                <a:gd name="T22" fmla="*/ 12248 w 19"/>
                <a:gd name="T23" fmla="*/ 10816 h 42"/>
                <a:gd name="T24" fmla="*/ 11574 w 19"/>
                <a:gd name="T25" fmla="*/ 7312 h 42"/>
                <a:gd name="T26" fmla="*/ 9435 w 19"/>
                <a:gd name="T27" fmla="*/ 7907 h 42"/>
                <a:gd name="T28" fmla="*/ 8781 w 19"/>
                <a:gd name="T29" fmla="*/ 7907 h 42"/>
                <a:gd name="T30" fmla="*/ 8107 w 19"/>
                <a:gd name="T31" fmla="*/ 7907 h 42"/>
                <a:gd name="T32" fmla="*/ 8781 w 19"/>
                <a:gd name="T33" fmla="*/ 6292 h 42"/>
                <a:gd name="T34" fmla="*/ 9435 w 19"/>
                <a:gd name="T35" fmla="*/ 6292 h 42"/>
                <a:gd name="T36" fmla="*/ 10241 w 19"/>
                <a:gd name="T37" fmla="*/ 4525 h 42"/>
                <a:gd name="T38" fmla="*/ 10920 w 19"/>
                <a:gd name="T39" fmla="*/ 3383 h 42"/>
                <a:gd name="T40" fmla="*/ 2660 w 19"/>
                <a:gd name="T41" fmla="*/ 0 h 42"/>
                <a:gd name="T42" fmla="*/ 2006 w 19"/>
                <a:gd name="T43" fmla="*/ 1167 h 42"/>
                <a:gd name="T44" fmla="*/ 1327 w 19"/>
                <a:gd name="T45" fmla="*/ 3383 h 42"/>
                <a:gd name="T46" fmla="*/ 0 w 19"/>
                <a:gd name="T47" fmla="*/ 4525 h 42"/>
                <a:gd name="T48" fmla="*/ 679 w 19"/>
                <a:gd name="T49" fmla="*/ 5120 h 42"/>
                <a:gd name="T50" fmla="*/ 679 w 19"/>
                <a:gd name="T51" fmla="*/ 6292 h 42"/>
                <a:gd name="T52" fmla="*/ 679 w 19"/>
                <a:gd name="T53" fmla="*/ 8483 h 42"/>
                <a:gd name="T54" fmla="*/ 2006 w 19"/>
                <a:gd name="T55" fmla="*/ 9650 h 42"/>
                <a:gd name="T56" fmla="*/ 3466 w 19"/>
                <a:gd name="T57" fmla="*/ 10245 h 42"/>
                <a:gd name="T58" fmla="*/ 4794 w 19"/>
                <a:gd name="T59" fmla="*/ 10816 h 42"/>
                <a:gd name="T60" fmla="*/ 6126 w 19"/>
                <a:gd name="T61" fmla="*/ 11983 h 42"/>
                <a:gd name="T62" fmla="*/ 2660 w 19"/>
                <a:gd name="T63" fmla="*/ 13603 h 42"/>
                <a:gd name="T64" fmla="*/ 679 w 19"/>
                <a:gd name="T65" fmla="*/ 15936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4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2174 h 22"/>
                <a:gd name="T2" fmla="*/ 5525 w 23"/>
                <a:gd name="T3" fmla="*/ 1158 h 22"/>
                <a:gd name="T4" fmla="*/ 5525 w 23"/>
                <a:gd name="T5" fmla="*/ 1727 h 22"/>
                <a:gd name="T6" fmla="*/ 6213 w 23"/>
                <a:gd name="T7" fmla="*/ 1727 h 22"/>
                <a:gd name="T8" fmla="*/ 6213 w 23"/>
                <a:gd name="T9" fmla="*/ 1727 h 22"/>
                <a:gd name="T10" fmla="*/ 13898 w 23"/>
                <a:gd name="T11" fmla="*/ 0 h 22"/>
                <a:gd name="T12" fmla="*/ 15925 w 23"/>
                <a:gd name="T13" fmla="*/ 5063 h 22"/>
                <a:gd name="T14" fmla="*/ 15925 w 23"/>
                <a:gd name="T15" fmla="*/ 5632 h 22"/>
                <a:gd name="T16" fmla="*/ 15268 w 23"/>
                <a:gd name="T17" fmla="*/ 5632 h 22"/>
                <a:gd name="T18" fmla="*/ 15925 w 23"/>
                <a:gd name="T19" fmla="*/ 6221 h 22"/>
                <a:gd name="T20" fmla="*/ 15925 w 23"/>
                <a:gd name="T21" fmla="*/ 6221 h 22"/>
                <a:gd name="T22" fmla="*/ 14581 w 23"/>
                <a:gd name="T23" fmla="*/ 6673 h 22"/>
                <a:gd name="T24" fmla="*/ 11738 w 23"/>
                <a:gd name="T25" fmla="*/ 7237 h 22"/>
                <a:gd name="T26" fmla="*/ 11082 w 23"/>
                <a:gd name="T27" fmla="*/ 7237 h 22"/>
                <a:gd name="T28" fmla="*/ 11082 w 23"/>
                <a:gd name="T29" fmla="*/ 7237 h 22"/>
                <a:gd name="T30" fmla="*/ 11082 w 23"/>
                <a:gd name="T31" fmla="*/ 7830 h 22"/>
                <a:gd name="T32" fmla="*/ 11082 w 23"/>
                <a:gd name="T33" fmla="*/ 7830 h 22"/>
                <a:gd name="T34" fmla="*/ 9055 w 23"/>
                <a:gd name="T35" fmla="*/ 8400 h 22"/>
                <a:gd name="T36" fmla="*/ 6895 w 23"/>
                <a:gd name="T37" fmla="*/ 8964 h 22"/>
                <a:gd name="T38" fmla="*/ 6895 w 23"/>
                <a:gd name="T39" fmla="*/ 8964 h 22"/>
                <a:gd name="T40" fmla="*/ 5525 w 23"/>
                <a:gd name="T41" fmla="*/ 10126 h 22"/>
                <a:gd name="T42" fmla="*/ 2027 w 23"/>
                <a:gd name="T43" fmla="*/ 11731 h 22"/>
                <a:gd name="T44" fmla="*/ 1344 w 23"/>
                <a:gd name="T45" fmla="*/ 12300 h 22"/>
                <a:gd name="T46" fmla="*/ 0 w 23"/>
                <a:gd name="T47" fmla="*/ 11731 h 22"/>
                <a:gd name="T48" fmla="*/ 1344 w 23"/>
                <a:gd name="T49" fmla="*/ 10574 h 22"/>
                <a:gd name="T50" fmla="*/ 1344 w 23"/>
                <a:gd name="T51" fmla="*/ 10126 h 22"/>
                <a:gd name="T52" fmla="*/ 1344 w 23"/>
                <a:gd name="T53" fmla="*/ 9557 h 22"/>
                <a:gd name="T54" fmla="*/ 0 w 23"/>
                <a:gd name="T55" fmla="*/ 2174 h 22"/>
                <a:gd name="T56" fmla="*/ 0 w 23"/>
                <a:gd name="T57" fmla="*/ 21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5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7125 w 45"/>
                <a:gd name="T1" fmla="*/ 3935 h 23"/>
                <a:gd name="T2" fmla="*/ 16982 w 45"/>
                <a:gd name="T3" fmla="*/ 1729 h 23"/>
                <a:gd name="T4" fmla="*/ 17673 w 45"/>
                <a:gd name="T5" fmla="*/ 1729 h 23"/>
                <a:gd name="T6" fmla="*/ 17673 w 45"/>
                <a:gd name="T7" fmla="*/ 1164 h 23"/>
                <a:gd name="T8" fmla="*/ 19060 w 45"/>
                <a:gd name="T9" fmla="*/ 0 h 23"/>
                <a:gd name="T10" fmla="*/ 20545 w 45"/>
                <a:gd name="T11" fmla="*/ 0 h 23"/>
                <a:gd name="T12" fmla="*/ 21927 w 45"/>
                <a:gd name="T13" fmla="*/ 1729 h 23"/>
                <a:gd name="T14" fmla="*/ 22617 w 45"/>
                <a:gd name="T15" fmla="*/ 2776 h 23"/>
                <a:gd name="T16" fmla="*/ 21236 w 45"/>
                <a:gd name="T17" fmla="*/ 3935 h 23"/>
                <a:gd name="T18" fmla="*/ 20545 w 45"/>
                <a:gd name="T19" fmla="*/ 5668 h 23"/>
                <a:gd name="T20" fmla="*/ 23282 w 45"/>
                <a:gd name="T21" fmla="*/ 5668 h 23"/>
                <a:gd name="T22" fmla="*/ 25489 w 45"/>
                <a:gd name="T23" fmla="*/ 8419 h 23"/>
                <a:gd name="T24" fmla="*/ 28918 w 45"/>
                <a:gd name="T25" fmla="*/ 9009 h 23"/>
                <a:gd name="T26" fmla="*/ 30433 w 45"/>
                <a:gd name="T27" fmla="*/ 7850 h 23"/>
                <a:gd name="T28" fmla="*/ 29742 w 45"/>
                <a:gd name="T29" fmla="*/ 6686 h 23"/>
                <a:gd name="T30" fmla="*/ 28227 w 45"/>
                <a:gd name="T31" fmla="*/ 5668 h 23"/>
                <a:gd name="T32" fmla="*/ 29742 w 45"/>
                <a:gd name="T33" fmla="*/ 6238 h 23"/>
                <a:gd name="T34" fmla="*/ 31789 w 45"/>
                <a:gd name="T35" fmla="*/ 9009 h 23"/>
                <a:gd name="T36" fmla="*/ 31098 w 45"/>
                <a:gd name="T37" fmla="*/ 9578 h 23"/>
                <a:gd name="T38" fmla="*/ 28227 w 45"/>
                <a:gd name="T39" fmla="*/ 10742 h 23"/>
                <a:gd name="T40" fmla="*/ 26180 w 45"/>
                <a:gd name="T41" fmla="*/ 11784 h 23"/>
                <a:gd name="T42" fmla="*/ 26180 w 45"/>
                <a:gd name="T43" fmla="*/ 11190 h 23"/>
                <a:gd name="T44" fmla="*/ 25489 w 45"/>
                <a:gd name="T45" fmla="*/ 10173 h 23"/>
                <a:gd name="T46" fmla="*/ 23973 w 45"/>
                <a:gd name="T47" fmla="*/ 12354 h 23"/>
                <a:gd name="T48" fmla="*/ 22617 w 45"/>
                <a:gd name="T49" fmla="*/ 12354 h 23"/>
                <a:gd name="T50" fmla="*/ 22617 w 45"/>
                <a:gd name="T51" fmla="*/ 11784 h 23"/>
                <a:gd name="T52" fmla="*/ 21236 w 45"/>
                <a:gd name="T53" fmla="*/ 11190 h 23"/>
                <a:gd name="T54" fmla="*/ 19720 w 45"/>
                <a:gd name="T55" fmla="*/ 10742 h 23"/>
                <a:gd name="T56" fmla="*/ 19060 w 45"/>
                <a:gd name="T57" fmla="*/ 9578 h 23"/>
                <a:gd name="T58" fmla="*/ 14807 w 45"/>
                <a:gd name="T59" fmla="*/ 9578 h 23"/>
                <a:gd name="T60" fmla="*/ 7125 w 45"/>
                <a:gd name="T61" fmla="*/ 11190 h 23"/>
                <a:gd name="T62" fmla="*/ 6300 w 45"/>
                <a:gd name="T63" fmla="*/ 10742 h 23"/>
                <a:gd name="T64" fmla="*/ 0 w 45"/>
                <a:gd name="T65" fmla="*/ 11784 h 23"/>
                <a:gd name="T66" fmla="*/ 0 w 45"/>
                <a:gd name="T67" fmla="*/ 507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6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1186 h 13"/>
                <a:gd name="T2" fmla="*/ 1962 w 12"/>
                <a:gd name="T3" fmla="*/ 6449 h 13"/>
                <a:gd name="T4" fmla="*/ 1962 w 12"/>
                <a:gd name="T5" fmla="*/ 7030 h 13"/>
                <a:gd name="T6" fmla="*/ 1317 w 12"/>
                <a:gd name="T7" fmla="*/ 7030 h 13"/>
                <a:gd name="T8" fmla="*/ 1962 w 12"/>
                <a:gd name="T9" fmla="*/ 7636 h 13"/>
                <a:gd name="T10" fmla="*/ 1962 w 12"/>
                <a:gd name="T11" fmla="*/ 7636 h 13"/>
                <a:gd name="T12" fmla="*/ 1962 w 12"/>
                <a:gd name="T13" fmla="*/ 7636 h 13"/>
                <a:gd name="T14" fmla="*/ 4082 w 12"/>
                <a:gd name="T15" fmla="*/ 7030 h 13"/>
                <a:gd name="T16" fmla="*/ 4728 w 12"/>
                <a:gd name="T17" fmla="*/ 6449 h 13"/>
                <a:gd name="T18" fmla="*/ 4728 w 12"/>
                <a:gd name="T19" fmla="*/ 5839 h 13"/>
                <a:gd name="T20" fmla="*/ 4728 w 12"/>
                <a:gd name="T21" fmla="*/ 5258 h 13"/>
                <a:gd name="T22" fmla="*/ 4728 w 12"/>
                <a:gd name="T23" fmla="*/ 4047 h 13"/>
                <a:gd name="T24" fmla="*/ 5373 w 12"/>
                <a:gd name="T25" fmla="*/ 3589 h 13"/>
                <a:gd name="T26" fmla="*/ 5373 w 12"/>
                <a:gd name="T27" fmla="*/ 4047 h 13"/>
                <a:gd name="T28" fmla="*/ 5373 w 12"/>
                <a:gd name="T29" fmla="*/ 4652 h 13"/>
                <a:gd name="T30" fmla="*/ 5373 w 12"/>
                <a:gd name="T31" fmla="*/ 5839 h 13"/>
                <a:gd name="T32" fmla="*/ 6049 w 12"/>
                <a:gd name="T33" fmla="*/ 5839 h 13"/>
                <a:gd name="T34" fmla="*/ 6049 w 12"/>
                <a:gd name="T35" fmla="*/ 5839 h 13"/>
                <a:gd name="T36" fmla="*/ 6049 w 12"/>
                <a:gd name="T37" fmla="*/ 5258 h 13"/>
                <a:gd name="T38" fmla="*/ 6695 w 12"/>
                <a:gd name="T39" fmla="*/ 5258 h 13"/>
                <a:gd name="T40" fmla="*/ 7366 w 12"/>
                <a:gd name="T41" fmla="*/ 4652 h 13"/>
                <a:gd name="T42" fmla="*/ 8011 w 12"/>
                <a:gd name="T43" fmla="*/ 4652 h 13"/>
                <a:gd name="T44" fmla="*/ 8011 w 12"/>
                <a:gd name="T45" fmla="*/ 4652 h 13"/>
                <a:gd name="T46" fmla="*/ 7366 w 12"/>
                <a:gd name="T47" fmla="*/ 4047 h 13"/>
                <a:gd name="T48" fmla="*/ 7366 w 12"/>
                <a:gd name="T49" fmla="*/ 3589 h 13"/>
                <a:gd name="T50" fmla="*/ 7366 w 12"/>
                <a:gd name="T51" fmla="*/ 3589 h 13"/>
                <a:gd name="T52" fmla="*/ 6695 w 12"/>
                <a:gd name="T53" fmla="*/ 3589 h 13"/>
                <a:gd name="T54" fmla="*/ 6049 w 12"/>
                <a:gd name="T55" fmla="*/ 2983 h 13"/>
                <a:gd name="T56" fmla="*/ 6049 w 12"/>
                <a:gd name="T57" fmla="*/ 2983 h 13"/>
                <a:gd name="T58" fmla="*/ 4728 w 12"/>
                <a:gd name="T59" fmla="*/ 2373 h 13"/>
                <a:gd name="T60" fmla="*/ 4082 w 12"/>
                <a:gd name="T61" fmla="*/ 1186 h 13"/>
                <a:gd name="T62" fmla="*/ 4082 w 12"/>
                <a:gd name="T63" fmla="*/ 1186 h 13"/>
                <a:gd name="T64" fmla="*/ 3284 w 12"/>
                <a:gd name="T65" fmla="*/ 0 h 13"/>
                <a:gd name="T66" fmla="*/ 0 w 12"/>
                <a:gd name="T67" fmla="*/ 1186 h 13"/>
                <a:gd name="T68" fmla="*/ 0 w 12"/>
                <a:gd name="T69" fmla="*/ 1186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7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14678 w 21"/>
                <a:gd name="T1" fmla="*/ 22554 h 47"/>
                <a:gd name="T2" fmla="*/ 14019 w 21"/>
                <a:gd name="T3" fmla="*/ 22554 h 47"/>
                <a:gd name="T4" fmla="*/ 13330 w 21"/>
                <a:gd name="T5" fmla="*/ 22554 h 47"/>
                <a:gd name="T6" fmla="*/ 12641 w 21"/>
                <a:gd name="T7" fmla="*/ 23714 h 47"/>
                <a:gd name="T8" fmla="*/ 11823 w 21"/>
                <a:gd name="T9" fmla="*/ 23714 h 47"/>
                <a:gd name="T10" fmla="*/ 11823 w 21"/>
                <a:gd name="T11" fmla="*/ 24284 h 47"/>
                <a:gd name="T12" fmla="*/ 11823 w 21"/>
                <a:gd name="T13" fmla="*/ 24284 h 47"/>
                <a:gd name="T14" fmla="*/ 11823 w 21"/>
                <a:gd name="T15" fmla="*/ 24284 h 47"/>
                <a:gd name="T16" fmla="*/ 11160 w 21"/>
                <a:gd name="T17" fmla="*/ 24284 h 47"/>
                <a:gd name="T18" fmla="*/ 11160 w 21"/>
                <a:gd name="T19" fmla="*/ 24761 h 47"/>
                <a:gd name="T20" fmla="*/ 1347 w 21"/>
                <a:gd name="T21" fmla="*/ 26496 h 47"/>
                <a:gd name="T22" fmla="*/ 689 w 21"/>
                <a:gd name="T23" fmla="*/ 25901 h 47"/>
                <a:gd name="T24" fmla="*/ 0 w 21"/>
                <a:gd name="T25" fmla="*/ 25331 h 47"/>
                <a:gd name="T26" fmla="*/ 0 w 21"/>
                <a:gd name="T27" fmla="*/ 24761 h 47"/>
                <a:gd name="T28" fmla="*/ 689 w 21"/>
                <a:gd name="T29" fmla="*/ 24284 h 47"/>
                <a:gd name="T30" fmla="*/ 0 w 21"/>
                <a:gd name="T31" fmla="*/ 23124 h 47"/>
                <a:gd name="T32" fmla="*/ 0 w 21"/>
                <a:gd name="T33" fmla="*/ 19207 h 47"/>
                <a:gd name="T34" fmla="*/ 0 w 21"/>
                <a:gd name="T35" fmla="*/ 18042 h 47"/>
                <a:gd name="T36" fmla="*/ 689 w 21"/>
                <a:gd name="T37" fmla="*/ 15738 h 47"/>
                <a:gd name="T38" fmla="*/ 689 w 21"/>
                <a:gd name="T39" fmla="*/ 14695 h 47"/>
                <a:gd name="T40" fmla="*/ 689 w 21"/>
                <a:gd name="T41" fmla="*/ 13530 h 47"/>
                <a:gd name="T42" fmla="*/ 689 w 21"/>
                <a:gd name="T43" fmla="*/ 12366 h 47"/>
                <a:gd name="T44" fmla="*/ 689 w 21"/>
                <a:gd name="T45" fmla="*/ 11801 h 47"/>
                <a:gd name="T46" fmla="*/ 689 w 21"/>
                <a:gd name="T47" fmla="*/ 11231 h 47"/>
                <a:gd name="T48" fmla="*/ 2854 w 21"/>
                <a:gd name="T49" fmla="*/ 10183 h 47"/>
                <a:gd name="T50" fmla="*/ 3543 w 21"/>
                <a:gd name="T51" fmla="*/ 7859 h 47"/>
                <a:gd name="T52" fmla="*/ 2854 w 21"/>
                <a:gd name="T53" fmla="*/ 6719 h 47"/>
                <a:gd name="T54" fmla="*/ 2854 w 21"/>
                <a:gd name="T55" fmla="*/ 5671 h 47"/>
                <a:gd name="T56" fmla="*/ 2854 w 21"/>
                <a:gd name="T57" fmla="*/ 5671 h 47"/>
                <a:gd name="T58" fmla="*/ 2854 w 21"/>
                <a:gd name="T59" fmla="*/ 5082 h 47"/>
                <a:gd name="T60" fmla="*/ 2037 w 21"/>
                <a:gd name="T61" fmla="*/ 3942 h 47"/>
                <a:gd name="T62" fmla="*/ 2854 w 21"/>
                <a:gd name="T63" fmla="*/ 2207 h 47"/>
                <a:gd name="T64" fmla="*/ 2037 w 21"/>
                <a:gd name="T65" fmla="*/ 1735 h 47"/>
                <a:gd name="T66" fmla="*/ 2037 w 21"/>
                <a:gd name="T67" fmla="*/ 1164 h 47"/>
                <a:gd name="T68" fmla="*/ 2854 w 21"/>
                <a:gd name="T69" fmla="*/ 1164 h 47"/>
                <a:gd name="T70" fmla="*/ 3543 w 21"/>
                <a:gd name="T71" fmla="*/ 570 h 47"/>
                <a:gd name="T72" fmla="*/ 4207 w 21"/>
                <a:gd name="T73" fmla="*/ 570 h 47"/>
                <a:gd name="T74" fmla="*/ 4207 w 21"/>
                <a:gd name="T75" fmla="*/ 570 h 47"/>
                <a:gd name="T76" fmla="*/ 4891 w 21"/>
                <a:gd name="T77" fmla="*/ 0 h 47"/>
                <a:gd name="T78" fmla="*/ 11823 w 21"/>
                <a:gd name="T79" fmla="*/ 16308 h 47"/>
                <a:gd name="T80" fmla="*/ 11823 w 21"/>
                <a:gd name="T81" fmla="*/ 16878 h 47"/>
                <a:gd name="T82" fmla="*/ 11823 w 21"/>
                <a:gd name="T83" fmla="*/ 17472 h 47"/>
                <a:gd name="T84" fmla="*/ 11823 w 21"/>
                <a:gd name="T85" fmla="*/ 17472 h 47"/>
                <a:gd name="T86" fmla="*/ 13330 w 21"/>
                <a:gd name="T87" fmla="*/ 18612 h 47"/>
                <a:gd name="T88" fmla="*/ 14019 w 21"/>
                <a:gd name="T89" fmla="*/ 18612 h 47"/>
                <a:gd name="T90" fmla="*/ 14019 w 21"/>
                <a:gd name="T91" fmla="*/ 19207 h 47"/>
                <a:gd name="T92" fmla="*/ 14019 w 21"/>
                <a:gd name="T93" fmla="*/ 19777 h 47"/>
                <a:gd name="T94" fmla="*/ 14678 w 21"/>
                <a:gd name="T95" fmla="*/ 20820 h 47"/>
                <a:gd name="T96" fmla="*/ 14678 w 21"/>
                <a:gd name="T97" fmla="*/ 21390 h 47"/>
                <a:gd name="T98" fmla="*/ 14678 w 21"/>
                <a:gd name="T99" fmla="*/ 21984 h 47"/>
                <a:gd name="T100" fmla="*/ 14678 w 21"/>
                <a:gd name="T101" fmla="*/ 22554 h 47"/>
                <a:gd name="T102" fmla="*/ 14678 w 21"/>
                <a:gd name="T103" fmla="*/ 22554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058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3059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43060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1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2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3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4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5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6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7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3011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43012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3013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4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5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6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7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8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19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20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21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71095618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93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440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6849 w 49"/>
                <a:gd name="T1" fmla="*/ 40045 h 79"/>
                <a:gd name="T2" fmla="*/ 6849 w 49"/>
                <a:gd name="T3" fmla="*/ 41205 h 79"/>
                <a:gd name="T4" fmla="*/ 8186 w 49"/>
                <a:gd name="T5" fmla="*/ 42369 h 79"/>
                <a:gd name="T6" fmla="*/ 9000 w 49"/>
                <a:gd name="T7" fmla="*/ 42823 h 79"/>
                <a:gd name="T8" fmla="*/ 9681 w 49"/>
                <a:gd name="T9" fmla="*/ 44558 h 79"/>
                <a:gd name="T10" fmla="*/ 10337 w 49"/>
                <a:gd name="T11" fmla="*/ 43417 h 79"/>
                <a:gd name="T12" fmla="*/ 11018 w 49"/>
                <a:gd name="T13" fmla="*/ 41205 h 79"/>
                <a:gd name="T14" fmla="*/ 12360 w 49"/>
                <a:gd name="T15" fmla="*/ 38310 h 79"/>
                <a:gd name="T16" fmla="*/ 12360 w 49"/>
                <a:gd name="T17" fmla="*/ 37857 h 79"/>
                <a:gd name="T18" fmla="*/ 13697 w 49"/>
                <a:gd name="T19" fmla="*/ 35532 h 79"/>
                <a:gd name="T20" fmla="*/ 14512 w 49"/>
                <a:gd name="T21" fmla="*/ 36122 h 79"/>
                <a:gd name="T22" fmla="*/ 15193 w 49"/>
                <a:gd name="T23" fmla="*/ 36122 h 79"/>
                <a:gd name="T24" fmla="*/ 15193 w 49"/>
                <a:gd name="T25" fmla="*/ 34962 h 79"/>
                <a:gd name="T26" fmla="*/ 17867 w 49"/>
                <a:gd name="T27" fmla="*/ 34367 h 79"/>
                <a:gd name="T28" fmla="*/ 17867 w 49"/>
                <a:gd name="T29" fmla="*/ 33344 h 79"/>
                <a:gd name="T30" fmla="*/ 19235 w 49"/>
                <a:gd name="T31" fmla="*/ 32749 h 79"/>
                <a:gd name="T32" fmla="*/ 20019 w 49"/>
                <a:gd name="T33" fmla="*/ 31589 h 79"/>
                <a:gd name="T34" fmla="*/ 21361 w 49"/>
                <a:gd name="T35" fmla="*/ 29284 h 79"/>
                <a:gd name="T36" fmla="*/ 21361 w 49"/>
                <a:gd name="T37" fmla="*/ 28807 h 79"/>
                <a:gd name="T38" fmla="*/ 23379 w 49"/>
                <a:gd name="T39" fmla="*/ 28807 h 79"/>
                <a:gd name="T40" fmla="*/ 24060 w 49"/>
                <a:gd name="T41" fmla="*/ 27671 h 79"/>
                <a:gd name="T42" fmla="*/ 25530 w 49"/>
                <a:gd name="T43" fmla="*/ 26507 h 79"/>
                <a:gd name="T44" fmla="*/ 27554 w 49"/>
                <a:gd name="T45" fmla="*/ 27077 h 79"/>
                <a:gd name="T46" fmla="*/ 29572 w 49"/>
                <a:gd name="T47" fmla="*/ 24772 h 79"/>
                <a:gd name="T48" fmla="*/ 31723 w 49"/>
                <a:gd name="T49" fmla="*/ 23158 h 79"/>
                <a:gd name="T50" fmla="*/ 33060 w 49"/>
                <a:gd name="T51" fmla="*/ 22564 h 79"/>
                <a:gd name="T52" fmla="*/ 33742 w 49"/>
                <a:gd name="T53" fmla="*/ 21424 h 79"/>
                <a:gd name="T54" fmla="*/ 33060 w 49"/>
                <a:gd name="T55" fmla="*/ 20829 h 79"/>
                <a:gd name="T56" fmla="*/ 32405 w 49"/>
                <a:gd name="T57" fmla="*/ 20259 h 79"/>
                <a:gd name="T58" fmla="*/ 33060 w 49"/>
                <a:gd name="T59" fmla="*/ 19786 h 79"/>
                <a:gd name="T60" fmla="*/ 32405 w 49"/>
                <a:gd name="T61" fmla="*/ 18051 h 79"/>
                <a:gd name="T62" fmla="*/ 31042 w 49"/>
                <a:gd name="T63" fmla="*/ 17481 h 79"/>
                <a:gd name="T64" fmla="*/ 29572 w 49"/>
                <a:gd name="T65" fmla="*/ 18051 h 79"/>
                <a:gd name="T66" fmla="*/ 28235 w 49"/>
                <a:gd name="T67" fmla="*/ 15746 h 79"/>
                <a:gd name="T68" fmla="*/ 28235 w 49"/>
                <a:gd name="T69" fmla="*/ 14703 h 79"/>
                <a:gd name="T70" fmla="*/ 27554 w 49"/>
                <a:gd name="T71" fmla="*/ 14703 h 79"/>
                <a:gd name="T72" fmla="*/ 26212 w 49"/>
                <a:gd name="T73" fmla="*/ 14703 h 79"/>
                <a:gd name="T74" fmla="*/ 24741 w 49"/>
                <a:gd name="T75" fmla="*/ 14133 h 79"/>
                <a:gd name="T76" fmla="*/ 24060 w 49"/>
                <a:gd name="T77" fmla="*/ 12374 h 79"/>
                <a:gd name="T78" fmla="*/ 16530 w 49"/>
                <a:gd name="T79" fmla="*/ 0 h 79"/>
                <a:gd name="T80" fmla="*/ 15193 w 49"/>
                <a:gd name="T81" fmla="*/ 0 h 79"/>
                <a:gd name="T82" fmla="*/ 14512 w 49"/>
                <a:gd name="T83" fmla="*/ 1165 h 79"/>
                <a:gd name="T84" fmla="*/ 12360 w 49"/>
                <a:gd name="T85" fmla="*/ 1165 h 79"/>
                <a:gd name="T86" fmla="*/ 10337 w 49"/>
                <a:gd name="T87" fmla="*/ 2778 h 79"/>
                <a:gd name="T88" fmla="*/ 9681 w 49"/>
                <a:gd name="T89" fmla="*/ 1165 h 79"/>
                <a:gd name="T90" fmla="*/ 9000 w 49"/>
                <a:gd name="T91" fmla="*/ 570 h 79"/>
                <a:gd name="T92" fmla="*/ 4170 w 49"/>
                <a:gd name="T93" fmla="*/ 9026 h 79"/>
                <a:gd name="T94" fmla="*/ 4830 w 49"/>
                <a:gd name="T95" fmla="*/ 10761 h 79"/>
                <a:gd name="T96" fmla="*/ 4830 w 49"/>
                <a:gd name="T97" fmla="*/ 12374 h 79"/>
                <a:gd name="T98" fmla="*/ 3488 w 49"/>
                <a:gd name="T99" fmla="*/ 13538 h 79"/>
                <a:gd name="T100" fmla="*/ 4170 w 49"/>
                <a:gd name="T101" fmla="*/ 18051 h 79"/>
                <a:gd name="T102" fmla="*/ 2674 w 49"/>
                <a:gd name="T103" fmla="*/ 20259 h 79"/>
                <a:gd name="T104" fmla="*/ 2674 w 49"/>
                <a:gd name="T105" fmla="*/ 21994 h 79"/>
                <a:gd name="T106" fmla="*/ 2018 w 49"/>
                <a:gd name="T107" fmla="*/ 22564 h 79"/>
                <a:gd name="T108" fmla="*/ 2018 w 49"/>
                <a:gd name="T109" fmla="*/ 23729 h 79"/>
                <a:gd name="T110" fmla="*/ 681 w 49"/>
                <a:gd name="T111" fmla="*/ 23158 h 79"/>
                <a:gd name="T112" fmla="*/ 0 w 49"/>
                <a:gd name="T113" fmla="*/ 2372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4047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44048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680 w 90"/>
                  <a:gd name="T1" fmla="*/ 22638 h 66"/>
                  <a:gd name="T2" fmla="*/ 0 w 90"/>
                  <a:gd name="T3" fmla="*/ 22638 h 66"/>
                  <a:gd name="T4" fmla="*/ 680 w 90"/>
                  <a:gd name="T5" fmla="*/ 21018 h 66"/>
                  <a:gd name="T6" fmla="*/ 680 w 90"/>
                  <a:gd name="T7" fmla="*/ 19852 h 66"/>
                  <a:gd name="T8" fmla="*/ 680 w 90"/>
                  <a:gd name="T9" fmla="*/ 19852 h 66"/>
                  <a:gd name="T10" fmla="*/ 1334 w 90"/>
                  <a:gd name="T11" fmla="*/ 20447 h 66"/>
                  <a:gd name="T12" fmla="*/ 680 w 90"/>
                  <a:gd name="T13" fmla="*/ 21018 h 66"/>
                  <a:gd name="T14" fmla="*/ 2014 w 90"/>
                  <a:gd name="T15" fmla="*/ 20447 h 66"/>
                  <a:gd name="T16" fmla="*/ 2014 w 90"/>
                  <a:gd name="T17" fmla="*/ 19852 h 66"/>
                  <a:gd name="T18" fmla="*/ 2014 w 90"/>
                  <a:gd name="T19" fmla="*/ 18686 h 66"/>
                  <a:gd name="T20" fmla="*/ 1334 w 90"/>
                  <a:gd name="T21" fmla="*/ 16949 h 66"/>
                  <a:gd name="T22" fmla="*/ 2014 w 90"/>
                  <a:gd name="T23" fmla="*/ 16949 h 66"/>
                  <a:gd name="T24" fmla="*/ 3476 w 90"/>
                  <a:gd name="T25" fmla="*/ 16378 h 66"/>
                  <a:gd name="T26" fmla="*/ 2663 w 90"/>
                  <a:gd name="T27" fmla="*/ 15900 h 66"/>
                  <a:gd name="T28" fmla="*/ 2014 w 90"/>
                  <a:gd name="T29" fmla="*/ 16378 h 66"/>
                  <a:gd name="T30" fmla="*/ 2014 w 90"/>
                  <a:gd name="T31" fmla="*/ 14163 h 66"/>
                  <a:gd name="T32" fmla="*/ 2014 w 90"/>
                  <a:gd name="T33" fmla="*/ 12426 h 66"/>
                  <a:gd name="T34" fmla="*/ 2014 w 90"/>
                  <a:gd name="T35" fmla="*/ 9640 h 66"/>
                  <a:gd name="T36" fmla="*/ 1334 w 90"/>
                  <a:gd name="T37" fmla="*/ 6259 h 66"/>
                  <a:gd name="T38" fmla="*/ 1334 w 90"/>
                  <a:gd name="T39" fmla="*/ 3357 h 66"/>
                  <a:gd name="T40" fmla="*/ 7472 w 90"/>
                  <a:gd name="T41" fmla="*/ 5118 h 66"/>
                  <a:gd name="T42" fmla="*/ 12957 w 90"/>
                  <a:gd name="T43" fmla="*/ 7308 h 66"/>
                  <a:gd name="T44" fmla="*/ 15752 w 90"/>
                  <a:gd name="T45" fmla="*/ 7904 h 66"/>
                  <a:gd name="T46" fmla="*/ 16432 w 90"/>
                  <a:gd name="T47" fmla="*/ 8474 h 66"/>
                  <a:gd name="T48" fmla="*/ 16432 w 90"/>
                  <a:gd name="T49" fmla="*/ 11377 h 66"/>
                  <a:gd name="T50" fmla="*/ 14945 w 90"/>
                  <a:gd name="T51" fmla="*/ 12997 h 66"/>
                  <a:gd name="T52" fmla="*/ 14945 w 90"/>
                  <a:gd name="T53" fmla="*/ 14163 h 66"/>
                  <a:gd name="T54" fmla="*/ 14945 w 90"/>
                  <a:gd name="T55" fmla="*/ 15329 h 66"/>
                  <a:gd name="T56" fmla="*/ 15752 w 90"/>
                  <a:gd name="T57" fmla="*/ 15900 h 66"/>
                  <a:gd name="T58" fmla="*/ 17086 w 90"/>
                  <a:gd name="T59" fmla="*/ 13592 h 66"/>
                  <a:gd name="T60" fmla="*/ 18415 w 90"/>
                  <a:gd name="T61" fmla="*/ 11855 h 66"/>
                  <a:gd name="T62" fmla="*/ 19749 w 90"/>
                  <a:gd name="T63" fmla="*/ 10211 h 66"/>
                  <a:gd name="T64" fmla="*/ 17766 w 90"/>
                  <a:gd name="T65" fmla="*/ 5689 h 66"/>
                  <a:gd name="T66" fmla="*/ 18415 w 90"/>
                  <a:gd name="T67" fmla="*/ 5118 h 66"/>
                  <a:gd name="T68" fmla="*/ 19749 w 90"/>
                  <a:gd name="T69" fmla="*/ 3952 h 66"/>
                  <a:gd name="T70" fmla="*/ 18415 w 90"/>
                  <a:gd name="T71" fmla="*/ 2786 h 66"/>
                  <a:gd name="T72" fmla="*/ 18415 w 90"/>
                  <a:gd name="T73" fmla="*/ 0 h 66"/>
                  <a:gd name="T74" fmla="*/ 42320 w 90"/>
                  <a:gd name="T75" fmla="*/ 5118 h 66"/>
                  <a:gd name="T76" fmla="*/ 61415 w 90"/>
                  <a:gd name="T77" fmla="*/ 9070 h 66"/>
                  <a:gd name="T78" fmla="*/ 54597 w 90"/>
                  <a:gd name="T79" fmla="*/ 33444 h 66"/>
                  <a:gd name="T80" fmla="*/ 54597 w 90"/>
                  <a:gd name="T81" fmla="*/ 34015 h 66"/>
                  <a:gd name="T82" fmla="*/ 54597 w 90"/>
                  <a:gd name="T83" fmla="*/ 34610 h 66"/>
                  <a:gd name="T84" fmla="*/ 55277 w 90"/>
                  <a:gd name="T85" fmla="*/ 35654 h 66"/>
                  <a:gd name="T86" fmla="*/ 54597 w 90"/>
                  <a:gd name="T87" fmla="*/ 36230 h 66"/>
                  <a:gd name="T88" fmla="*/ 54597 w 90"/>
                  <a:gd name="T89" fmla="*/ 37396 h 66"/>
                  <a:gd name="T90" fmla="*/ 37516 w 90"/>
                  <a:gd name="T91" fmla="*/ 34610 h 66"/>
                  <a:gd name="T92" fmla="*/ 35527 w 90"/>
                  <a:gd name="T93" fmla="*/ 34610 h 66"/>
                  <a:gd name="T94" fmla="*/ 34168 w 90"/>
                  <a:gd name="T95" fmla="*/ 34015 h 66"/>
                  <a:gd name="T96" fmla="*/ 32052 w 90"/>
                  <a:gd name="T97" fmla="*/ 34610 h 66"/>
                  <a:gd name="T98" fmla="*/ 30043 w 90"/>
                  <a:gd name="T99" fmla="*/ 34015 h 66"/>
                  <a:gd name="T100" fmla="*/ 28029 w 90"/>
                  <a:gd name="T101" fmla="*/ 34610 h 66"/>
                  <a:gd name="T102" fmla="*/ 25234 w 90"/>
                  <a:gd name="T103" fmla="*/ 34015 h 66"/>
                  <a:gd name="T104" fmla="*/ 20429 w 90"/>
                  <a:gd name="T105" fmla="*/ 34015 h 66"/>
                  <a:gd name="T106" fmla="*/ 16432 w 90"/>
                  <a:gd name="T107" fmla="*/ 32873 h 66"/>
                  <a:gd name="T108" fmla="*/ 12957 w 90"/>
                  <a:gd name="T109" fmla="*/ 32873 h 66"/>
                  <a:gd name="T110" fmla="*/ 8152 w 90"/>
                  <a:gd name="T111" fmla="*/ 31707 h 66"/>
                  <a:gd name="T112" fmla="*/ 7472 w 90"/>
                  <a:gd name="T113" fmla="*/ 28326 h 66"/>
                  <a:gd name="T114" fmla="*/ 7472 w 90"/>
                  <a:gd name="T115" fmla="*/ 26589 h 66"/>
                  <a:gd name="T116" fmla="*/ 4804 w 90"/>
                  <a:gd name="T117" fmla="*/ 24970 h 66"/>
                  <a:gd name="T118" fmla="*/ 4130 w 90"/>
                  <a:gd name="T119" fmla="*/ 24399 h 66"/>
                  <a:gd name="T120" fmla="*/ 2014 w 90"/>
                  <a:gd name="T121" fmla="*/ 23804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49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4831 w 81"/>
                  <a:gd name="T1" fmla="*/ 48594 h 130"/>
                  <a:gd name="T2" fmla="*/ 5513 w 81"/>
                  <a:gd name="T3" fmla="*/ 46404 h 130"/>
                  <a:gd name="T4" fmla="*/ 6194 w 81"/>
                  <a:gd name="T5" fmla="*/ 45809 h 130"/>
                  <a:gd name="T6" fmla="*/ 6194 w 81"/>
                  <a:gd name="T7" fmla="*/ 44668 h 130"/>
                  <a:gd name="T8" fmla="*/ 4176 w 81"/>
                  <a:gd name="T9" fmla="*/ 43619 h 130"/>
                  <a:gd name="T10" fmla="*/ 6850 w 81"/>
                  <a:gd name="T11" fmla="*/ 39552 h 130"/>
                  <a:gd name="T12" fmla="*/ 9002 w 81"/>
                  <a:gd name="T13" fmla="*/ 38508 h 130"/>
                  <a:gd name="T14" fmla="*/ 9688 w 81"/>
                  <a:gd name="T15" fmla="*/ 37343 h 130"/>
                  <a:gd name="T16" fmla="*/ 13731 w 81"/>
                  <a:gd name="T17" fmla="*/ 30515 h 130"/>
                  <a:gd name="T18" fmla="*/ 11707 w 81"/>
                  <a:gd name="T19" fmla="*/ 29920 h 130"/>
                  <a:gd name="T20" fmla="*/ 11026 w 81"/>
                  <a:gd name="T21" fmla="*/ 28306 h 130"/>
                  <a:gd name="T22" fmla="*/ 11026 w 81"/>
                  <a:gd name="T23" fmla="*/ 26569 h 130"/>
                  <a:gd name="T24" fmla="*/ 11026 w 81"/>
                  <a:gd name="T25" fmla="*/ 25404 h 130"/>
                  <a:gd name="T26" fmla="*/ 11026 w 81"/>
                  <a:gd name="T27" fmla="*/ 24355 h 130"/>
                  <a:gd name="T28" fmla="*/ 17876 w 81"/>
                  <a:gd name="T29" fmla="*/ 0 h 130"/>
                  <a:gd name="T30" fmla="*/ 23389 w 81"/>
                  <a:gd name="T31" fmla="*/ 10798 h 130"/>
                  <a:gd name="T32" fmla="*/ 24751 w 81"/>
                  <a:gd name="T33" fmla="*/ 14723 h 130"/>
                  <a:gd name="T34" fmla="*/ 24070 w 81"/>
                  <a:gd name="T35" fmla="*/ 16362 h 130"/>
                  <a:gd name="T36" fmla="*/ 25540 w 81"/>
                  <a:gd name="T37" fmla="*/ 17503 h 130"/>
                  <a:gd name="T38" fmla="*/ 28927 w 81"/>
                  <a:gd name="T39" fmla="*/ 22049 h 130"/>
                  <a:gd name="T40" fmla="*/ 29583 w 81"/>
                  <a:gd name="T41" fmla="*/ 24355 h 130"/>
                  <a:gd name="T42" fmla="*/ 31079 w 81"/>
                  <a:gd name="T43" fmla="*/ 25404 h 130"/>
                  <a:gd name="T44" fmla="*/ 33758 w 81"/>
                  <a:gd name="T45" fmla="*/ 25974 h 130"/>
                  <a:gd name="T46" fmla="*/ 31735 w 81"/>
                  <a:gd name="T47" fmla="*/ 29471 h 130"/>
                  <a:gd name="T48" fmla="*/ 31079 w 81"/>
                  <a:gd name="T49" fmla="*/ 31656 h 130"/>
                  <a:gd name="T50" fmla="*/ 31079 w 81"/>
                  <a:gd name="T51" fmla="*/ 32251 h 130"/>
                  <a:gd name="T52" fmla="*/ 29583 w 81"/>
                  <a:gd name="T53" fmla="*/ 33987 h 130"/>
                  <a:gd name="T54" fmla="*/ 29583 w 81"/>
                  <a:gd name="T55" fmla="*/ 35036 h 130"/>
                  <a:gd name="T56" fmla="*/ 31735 w 81"/>
                  <a:gd name="T57" fmla="*/ 36772 h 130"/>
                  <a:gd name="T58" fmla="*/ 34440 w 81"/>
                  <a:gd name="T59" fmla="*/ 34441 h 130"/>
                  <a:gd name="T60" fmla="*/ 35096 w 81"/>
                  <a:gd name="T61" fmla="*/ 35606 h 130"/>
                  <a:gd name="T62" fmla="*/ 35777 w 81"/>
                  <a:gd name="T63" fmla="*/ 36201 h 130"/>
                  <a:gd name="T64" fmla="*/ 35777 w 81"/>
                  <a:gd name="T65" fmla="*/ 39103 h 130"/>
                  <a:gd name="T66" fmla="*/ 37248 w 81"/>
                  <a:gd name="T67" fmla="*/ 41883 h 130"/>
                  <a:gd name="T68" fmla="*/ 36592 w 81"/>
                  <a:gd name="T69" fmla="*/ 43024 h 130"/>
                  <a:gd name="T70" fmla="*/ 38585 w 81"/>
                  <a:gd name="T71" fmla="*/ 44073 h 130"/>
                  <a:gd name="T72" fmla="*/ 39271 w 81"/>
                  <a:gd name="T73" fmla="*/ 45809 h 130"/>
                  <a:gd name="T74" fmla="*/ 39271 w 81"/>
                  <a:gd name="T75" fmla="*/ 47570 h 130"/>
                  <a:gd name="T76" fmla="*/ 40609 w 81"/>
                  <a:gd name="T77" fmla="*/ 49184 h 130"/>
                  <a:gd name="T78" fmla="*/ 42105 w 81"/>
                  <a:gd name="T79" fmla="*/ 47570 h 130"/>
                  <a:gd name="T80" fmla="*/ 44784 w 81"/>
                  <a:gd name="T81" fmla="*/ 48594 h 130"/>
                  <a:gd name="T82" fmla="*/ 46121 w 81"/>
                  <a:gd name="T83" fmla="*/ 47570 h 130"/>
                  <a:gd name="T84" fmla="*/ 48955 w 81"/>
                  <a:gd name="T85" fmla="*/ 48140 h 130"/>
                  <a:gd name="T86" fmla="*/ 50297 w 81"/>
                  <a:gd name="T87" fmla="*/ 48594 h 130"/>
                  <a:gd name="T88" fmla="*/ 52316 w 81"/>
                  <a:gd name="T89" fmla="*/ 47570 h 130"/>
                  <a:gd name="T90" fmla="*/ 54467 w 81"/>
                  <a:gd name="T91" fmla="*/ 48140 h 130"/>
                  <a:gd name="T92" fmla="*/ 55805 w 81"/>
                  <a:gd name="T93" fmla="*/ 49759 h 130"/>
                  <a:gd name="T94" fmla="*/ 50978 w 81"/>
                  <a:gd name="T95" fmla="*/ 73539 h 130"/>
                  <a:gd name="T96" fmla="*/ 0 w 81"/>
                  <a:gd name="T97" fmla="*/ 65643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50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32952 w 138"/>
                  <a:gd name="T1" fmla="*/ 43419 h 87"/>
                  <a:gd name="T2" fmla="*/ 30803 w 138"/>
                  <a:gd name="T3" fmla="*/ 47337 h 87"/>
                  <a:gd name="T4" fmla="*/ 29473 w 138"/>
                  <a:gd name="T5" fmla="*/ 45154 h 87"/>
                  <a:gd name="T6" fmla="*/ 28793 w 138"/>
                  <a:gd name="T7" fmla="*/ 46884 h 87"/>
                  <a:gd name="T8" fmla="*/ 25963 w 138"/>
                  <a:gd name="T9" fmla="*/ 46884 h 87"/>
                  <a:gd name="T10" fmla="*/ 22638 w 138"/>
                  <a:gd name="T11" fmla="*/ 46294 h 87"/>
                  <a:gd name="T12" fmla="*/ 21958 w 138"/>
                  <a:gd name="T13" fmla="*/ 46294 h 87"/>
                  <a:gd name="T14" fmla="*/ 19814 w 138"/>
                  <a:gd name="T15" fmla="*/ 46294 h 87"/>
                  <a:gd name="T16" fmla="*/ 17798 w 138"/>
                  <a:gd name="T17" fmla="*/ 46294 h 87"/>
                  <a:gd name="T18" fmla="*/ 16463 w 138"/>
                  <a:gd name="T19" fmla="*/ 46884 h 87"/>
                  <a:gd name="T20" fmla="*/ 15808 w 138"/>
                  <a:gd name="T21" fmla="*/ 45154 h 87"/>
                  <a:gd name="T22" fmla="*/ 15808 w 138"/>
                  <a:gd name="T23" fmla="*/ 43419 h 87"/>
                  <a:gd name="T24" fmla="*/ 13665 w 138"/>
                  <a:gd name="T25" fmla="*/ 42371 h 87"/>
                  <a:gd name="T26" fmla="*/ 13665 w 138"/>
                  <a:gd name="T27" fmla="*/ 40641 h 87"/>
                  <a:gd name="T28" fmla="*/ 12329 w 138"/>
                  <a:gd name="T29" fmla="*/ 38906 h 87"/>
                  <a:gd name="T30" fmla="*/ 12329 w 138"/>
                  <a:gd name="T31" fmla="*/ 35533 h 87"/>
                  <a:gd name="T32" fmla="*/ 11649 w 138"/>
                  <a:gd name="T33" fmla="*/ 33798 h 87"/>
                  <a:gd name="T34" fmla="*/ 10994 w 138"/>
                  <a:gd name="T35" fmla="*/ 33345 h 87"/>
                  <a:gd name="T36" fmla="*/ 10314 w 138"/>
                  <a:gd name="T37" fmla="*/ 33345 h 87"/>
                  <a:gd name="T38" fmla="*/ 7485 w 138"/>
                  <a:gd name="T39" fmla="*/ 34963 h 87"/>
                  <a:gd name="T40" fmla="*/ 6149 w 138"/>
                  <a:gd name="T41" fmla="*/ 32755 h 87"/>
                  <a:gd name="T42" fmla="*/ 6149 w 138"/>
                  <a:gd name="T43" fmla="*/ 31590 h 87"/>
                  <a:gd name="T44" fmla="*/ 7485 w 138"/>
                  <a:gd name="T45" fmla="*/ 29855 h 87"/>
                  <a:gd name="T46" fmla="*/ 7485 w 138"/>
                  <a:gd name="T47" fmla="*/ 28242 h 87"/>
                  <a:gd name="T48" fmla="*/ 8165 w 138"/>
                  <a:gd name="T49" fmla="*/ 27078 h 87"/>
                  <a:gd name="T50" fmla="*/ 9633 w 138"/>
                  <a:gd name="T51" fmla="*/ 23729 h 87"/>
                  <a:gd name="T52" fmla="*/ 7485 w 138"/>
                  <a:gd name="T53" fmla="*/ 22565 h 87"/>
                  <a:gd name="T54" fmla="*/ 5495 w 138"/>
                  <a:gd name="T55" fmla="*/ 21424 h 87"/>
                  <a:gd name="T56" fmla="*/ 4159 w 138"/>
                  <a:gd name="T57" fmla="*/ 17481 h 87"/>
                  <a:gd name="T58" fmla="*/ 1335 w 138"/>
                  <a:gd name="T59" fmla="*/ 15274 h 87"/>
                  <a:gd name="T60" fmla="*/ 1335 w 138"/>
                  <a:gd name="T61" fmla="*/ 14133 h 87"/>
                  <a:gd name="T62" fmla="*/ 1335 w 138"/>
                  <a:gd name="T63" fmla="*/ 11234 h 87"/>
                  <a:gd name="T64" fmla="*/ 2016 w 138"/>
                  <a:gd name="T65" fmla="*/ 0 h 87"/>
                  <a:gd name="T66" fmla="*/ 33607 w 138"/>
                  <a:gd name="T67" fmla="*/ 4513 h 87"/>
                  <a:gd name="T68" fmla="*/ 94537 w 138"/>
                  <a:gd name="T69" fmla="*/ 10761 h 87"/>
                  <a:gd name="T70" fmla="*/ 90373 w 138"/>
                  <a:gd name="T71" fmla="*/ 49072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44051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44052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29135 h 55"/>
                    <a:gd name="T2" fmla="*/ 3489 w 89"/>
                    <a:gd name="T3" fmla="*/ 0 h 55"/>
                    <a:gd name="T4" fmla="*/ 30270 w 89"/>
                    <a:gd name="T5" fmla="*/ 1746 h 55"/>
                    <a:gd name="T6" fmla="*/ 56493 w 89"/>
                    <a:gd name="T7" fmla="*/ 2343 h 55"/>
                    <a:gd name="T8" fmla="*/ 56493 w 89"/>
                    <a:gd name="T9" fmla="*/ 2798 h 55"/>
                    <a:gd name="T10" fmla="*/ 57174 w 89"/>
                    <a:gd name="T11" fmla="*/ 5145 h 55"/>
                    <a:gd name="T12" fmla="*/ 57174 w 89"/>
                    <a:gd name="T13" fmla="*/ 5742 h 55"/>
                    <a:gd name="T14" fmla="*/ 56493 w 89"/>
                    <a:gd name="T15" fmla="*/ 7488 h 55"/>
                    <a:gd name="T16" fmla="*/ 56493 w 89"/>
                    <a:gd name="T17" fmla="*/ 10286 h 55"/>
                    <a:gd name="T18" fmla="*/ 57830 w 89"/>
                    <a:gd name="T19" fmla="*/ 13108 h 55"/>
                    <a:gd name="T20" fmla="*/ 58645 w 89"/>
                    <a:gd name="T21" fmla="*/ 14281 h 55"/>
                    <a:gd name="T22" fmla="*/ 59326 w 89"/>
                    <a:gd name="T23" fmla="*/ 17201 h 55"/>
                    <a:gd name="T24" fmla="*/ 59326 w 89"/>
                    <a:gd name="T25" fmla="*/ 21769 h 55"/>
                    <a:gd name="T26" fmla="*/ 59982 w 89"/>
                    <a:gd name="T27" fmla="*/ 22938 h 55"/>
                    <a:gd name="T28" fmla="*/ 59982 w 89"/>
                    <a:gd name="T29" fmla="*/ 24567 h 55"/>
                    <a:gd name="T30" fmla="*/ 59982 w 89"/>
                    <a:gd name="T31" fmla="*/ 25164 h 55"/>
                    <a:gd name="T32" fmla="*/ 61324 w 89"/>
                    <a:gd name="T33" fmla="*/ 29135 h 55"/>
                    <a:gd name="T34" fmla="*/ 61324 w 89"/>
                    <a:gd name="T35" fmla="*/ 30309 h 55"/>
                    <a:gd name="T36" fmla="*/ 61324 w 89"/>
                    <a:gd name="T37" fmla="*/ 31478 h 55"/>
                    <a:gd name="T38" fmla="*/ 0 w 89"/>
                    <a:gd name="T39" fmla="*/ 29135 h 55"/>
                    <a:gd name="T40" fmla="*/ 0 w 89"/>
                    <a:gd name="T41" fmla="*/ 29135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3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28850 h 64"/>
                    <a:gd name="T2" fmla="*/ 2035 w 94"/>
                    <a:gd name="T3" fmla="*/ 9623 h 64"/>
                    <a:gd name="T4" fmla="*/ 2852 w 94"/>
                    <a:gd name="T5" fmla="*/ 0 h 64"/>
                    <a:gd name="T6" fmla="*/ 64845 w 94"/>
                    <a:gd name="T7" fmla="*/ 2306 h 64"/>
                    <a:gd name="T8" fmla="*/ 64845 w 94"/>
                    <a:gd name="T9" fmla="*/ 3349 h 64"/>
                    <a:gd name="T10" fmla="*/ 64157 w 94"/>
                    <a:gd name="T11" fmla="*/ 3944 h 64"/>
                    <a:gd name="T12" fmla="*/ 62677 w 94"/>
                    <a:gd name="T13" fmla="*/ 5679 h 64"/>
                    <a:gd name="T14" fmla="*/ 62677 w 94"/>
                    <a:gd name="T15" fmla="*/ 6250 h 64"/>
                    <a:gd name="T16" fmla="*/ 65529 w 94"/>
                    <a:gd name="T17" fmla="*/ 8463 h 64"/>
                    <a:gd name="T18" fmla="*/ 65529 w 94"/>
                    <a:gd name="T19" fmla="*/ 25955 h 64"/>
                    <a:gd name="T20" fmla="*/ 65529 w 94"/>
                    <a:gd name="T21" fmla="*/ 25955 h 64"/>
                    <a:gd name="T22" fmla="*/ 64157 w 94"/>
                    <a:gd name="T23" fmla="*/ 25955 h 64"/>
                    <a:gd name="T24" fmla="*/ 64845 w 94"/>
                    <a:gd name="T25" fmla="*/ 26525 h 64"/>
                    <a:gd name="T26" fmla="*/ 65529 w 94"/>
                    <a:gd name="T27" fmla="*/ 27115 h 64"/>
                    <a:gd name="T28" fmla="*/ 64845 w 94"/>
                    <a:gd name="T29" fmla="*/ 28256 h 64"/>
                    <a:gd name="T30" fmla="*/ 65529 w 94"/>
                    <a:gd name="T31" fmla="*/ 28850 h 64"/>
                    <a:gd name="T32" fmla="*/ 65529 w 94"/>
                    <a:gd name="T33" fmla="*/ 30469 h 64"/>
                    <a:gd name="T34" fmla="*/ 64845 w 94"/>
                    <a:gd name="T35" fmla="*/ 30469 h 64"/>
                    <a:gd name="T36" fmla="*/ 65529 w 94"/>
                    <a:gd name="T37" fmla="*/ 31634 h 64"/>
                    <a:gd name="T38" fmla="*/ 64157 w 94"/>
                    <a:gd name="T39" fmla="*/ 33369 h 64"/>
                    <a:gd name="T40" fmla="*/ 65529 w 94"/>
                    <a:gd name="T41" fmla="*/ 34983 h 64"/>
                    <a:gd name="T42" fmla="*/ 65529 w 94"/>
                    <a:gd name="T43" fmla="*/ 36148 h 64"/>
                    <a:gd name="T44" fmla="*/ 65529 w 94"/>
                    <a:gd name="T45" fmla="*/ 36148 h 64"/>
                    <a:gd name="T46" fmla="*/ 63499 w 94"/>
                    <a:gd name="T47" fmla="*/ 34983 h 64"/>
                    <a:gd name="T48" fmla="*/ 59959 w 94"/>
                    <a:gd name="T49" fmla="*/ 33369 h 64"/>
                    <a:gd name="T50" fmla="*/ 58613 w 94"/>
                    <a:gd name="T51" fmla="*/ 32799 h 64"/>
                    <a:gd name="T52" fmla="*/ 57107 w 94"/>
                    <a:gd name="T53" fmla="*/ 32799 h 64"/>
                    <a:gd name="T54" fmla="*/ 55761 w 94"/>
                    <a:gd name="T55" fmla="*/ 33818 h 64"/>
                    <a:gd name="T56" fmla="*/ 55072 w 94"/>
                    <a:gd name="T57" fmla="*/ 33818 h 64"/>
                    <a:gd name="T58" fmla="*/ 53726 w 94"/>
                    <a:gd name="T59" fmla="*/ 33818 h 64"/>
                    <a:gd name="T60" fmla="*/ 53043 w 94"/>
                    <a:gd name="T61" fmla="*/ 32204 h 64"/>
                    <a:gd name="T62" fmla="*/ 52226 w 94"/>
                    <a:gd name="T63" fmla="*/ 31634 h 64"/>
                    <a:gd name="T64" fmla="*/ 50879 w 94"/>
                    <a:gd name="T65" fmla="*/ 32204 h 64"/>
                    <a:gd name="T66" fmla="*/ 49502 w 94"/>
                    <a:gd name="T67" fmla="*/ 32204 h 64"/>
                    <a:gd name="T68" fmla="*/ 48156 w 94"/>
                    <a:gd name="T69" fmla="*/ 30469 h 64"/>
                    <a:gd name="T70" fmla="*/ 0 w 94"/>
                    <a:gd name="T71" fmla="*/ 28850 h 64"/>
                    <a:gd name="T72" fmla="*/ 0 w 94"/>
                    <a:gd name="T73" fmla="*/ 28850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4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2017 w 100"/>
                    <a:gd name="T1" fmla="*/ 0 h 53"/>
                    <a:gd name="T2" fmla="*/ 61210 w 100"/>
                    <a:gd name="T3" fmla="*/ 1168 h 53"/>
                    <a:gd name="T4" fmla="*/ 65224 w 100"/>
                    <a:gd name="T5" fmla="*/ 3391 h 53"/>
                    <a:gd name="T6" fmla="*/ 63882 w 100"/>
                    <a:gd name="T7" fmla="*/ 4559 h 53"/>
                    <a:gd name="T8" fmla="*/ 63882 w 100"/>
                    <a:gd name="T9" fmla="*/ 5708 h 53"/>
                    <a:gd name="T10" fmla="*/ 64568 w 100"/>
                    <a:gd name="T11" fmla="*/ 6876 h 53"/>
                    <a:gd name="T12" fmla="*/ 65224 w 100"/>
                    <a:gd name="T13" fmla="*/ 6876 h 53"/>
                    <a:gd name="T14" fmla="*/ 66033 w 100"/>
                    <a:gd name="T15" fmla="*/ 8527 h 53"/>
                    <a:gd name="T16" fmla="*/ 66714 w 100"/>
                    <a:gd name="T17" fmla="*/ 9099 h 53"/>
                    <a:gd name="T18" fmla="*/ 68055 w 100"/>
                    <a:gd name="T19" fmla="*/ 9099 h 53"/>
                    <a:gd name="T20" fmla="*/ 68055 w 100"/>
                    <a:gd name="T21" fmla="*/ 9695 h 53"/>
                    <a:gd name="T22" fmla="*/ 68710 w 100"/>
                    <a:gd name="T23" fmla="*/ 30235 h 53"/>
                    <a:gd name="T24" fmla="*/ 0 w 100"/>
                    <a:gd name="T25" fmla="*/ 29062 h 53"/>
                    <a:gd name="T26" fmla="*/ 2017 w 100"/>
                    <a:gd name="T27" fmla="*/ 0 h 53"/>
                    <a:gd name="T28" fmla="*/ 2017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5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45411 w 82"/>
                    <a:gd name="T1" fmla="*/ 0 h 54"/>
                    <a:gd name="T2" fmla="*/ 46748 w 82"/>
                    <a:gd name="T3" fmla="*/ 2206 h 54"/>
                    <a:gd name="T4" fmla="*/ 46092 w 82"/>
                    <a:gd name="T5" fmla="*/ 3346 h 54"/>
                    <a:gd name="T6" fmla="*/ 47429 w 82"/>
                    <a:gd name="T7" fmla="*/ 7281 h 54"/>
                    <a:gd name="T8" fmla="*/ 50922 w 82"/>
                    <a:gd name="T9" fmla="*/ 9015 h 54"/>
                    <a:gd name="T10" fmla="*/ 51604 w 82"/>
                    <a:gd name="T11" fmla="*/ 10174 h 54"/>
                    <a:gd name="T12" fmla="*/ 53755 w 82"/>
                    <a:gd name="T13" fmla="*/ 11791 h 54"/>
                    <a:gd name="T14" fmla="*/ 56429 w 82"/>
                    <a:gd name="T15" fmla="*/ 14684 h 54"/>
                    <a:gd name="T16" fmla="*/ 55092 w 82"/>
                    <a:gd name="T17" fmla="*/ 16296 h 54"/>
                    <a:gd name="T18" fmla="*/ 55092 w 82"/>
                    <a:gd name="T19" fmla="*/ 17436 h 54"/>
                    <a:gd name="T20" fmla="*/ 51604 w 82"/>
                    <a:gd name="T21" fmla="*/ 19165 h 54"/>
                    <a:gd name="T22" fmla="*/ 49580 w 82"/>
                    <a:gd name="T23" fmla="*/ 19642 h 54"/>
                    <a:gd name="T24" fmla="*/ 48244 w 82"/>
                    <a:gd name="T25" fmla="*/ 21371 h 54"/>
                    <a:gd name="T26" fmla="*/ 49580 w 82"/>
                    <a:gd name="T27" fmla="*/ 23105 h 54"/>
                    <a:gd name="T28" fmla="*/ 49580 w 82"/>
                    <a:gd name="T29" fmla="*/ 24717 h 54"/>
                    <a:gd name="T30" fmla="*/ 46748 w 82"/>
                    <a:gd name="T31" fmla="*/ 28180 h 54"/>
                    <a:gd name="T32" fmla="*/ 46092 w 82"/>
                    <a:gd name="T33" fmla="*/ 29816 h 54"/>
                    <a:gd name="T34" fmla="*/ 43393 w 82"/>
                    <a:gd name="T35" fmla="*/ 28180 h 54"/>
                    <a:gd name="T36" fmla="*/ 7529 w 82"/>
                    <a:gd name="T37" fmla="*/ 28652 h 54"/>
                    <a:gd name="T38" fmla="*/ 7529 w 82"/>
                    <a:gd name="T39" fmla="*/ 27040 h 54"/>
                    <a:gd name="T40" fmla="*/ 6192 w 82"/>
                    <a:gd name="T41" fmla="*/ 25311 h 54"/>
                    <a:gd name="T42" fmla="*/ 6848 w 82"/>
                    <a:gd name="T43" fmla="*/ 23675 h 54"/>
                    <a:gd name="T44" fmla="*/ 5511 w 82"/>
                    <a:gd name="T45" fmla="*/ 21941 h 54"/>
                    <a:gd name="T46" fmla="*/ 5511 w 82"/>
                    <a:gd name="T47" fmla="*/ 20212 h 54"/>
                    <a:gd name="T48" fmla="*/ 4169 w 82"/>
                    <a:gd name="T49" fmla="*/ 18595 h 54"/>
                    <a:gd name="T50" fmla="*/ 3488 w 82"/>
                    <a:gd name="T51" fmla="*/ 17436 h 54"/>
                    <a:gd name="T52" fmla="*/ 2018 w 82"/>
                    <a:gd name="T53" fmla="*/ 14684 h 54"/>
                    <a:gd name="T54" fmla="*/ 2674 w 82"/>
                    <a:gd name="T55" fmla="*/ 12926 h 54"/>
                    <a:gd name="T56" fmla="*/ 1337 w 82"/>
                    <a:gd name="T57" fmla="*/ 11197 h 54"/>
                    <a:gd name="T58" fmla="*/ 1337 w 82"/>
                    <a:gd name="T59" fmla="*/ 10174 h 54"/>
                    <a:gd name="T60" fmla="*/ 1337 w 82"/>
                    <a:gd name="T61" fmla="*/ 6687 h 54"/>
                    <a:gd name="T62" fmla="*/ 1337 w 82"/>
                    <a:gd name="T63" fmla="*/ 5669 h 54"/>
                    <a:gd name="T64" fmla="*/ 681 w 82"/>
                    <a:gd name="T65" fmla="*/ 3346 h 54"/>
                    <a:gd name="T66" fmla="*/ 681 w 82"/>
                    <a:gd name="T67" fmla="*/ 1734 h 54"/>
                    <a:gd name="T68" fmla="*/ 1337 w 82"/>
                    <a:gd name="T69" fmla="*/ 1164 h 54"/>
                    <a:gd name="T70" fmla="*/ 1337 w 82"/>
                    <a:gd name="T71" fmla="*/ 1164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6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20082 w 71"/>
                    <a:gd name="T1" fmla="*/ 42582 h 76"/>
                    <a:gd name="T2" fmla="*/ 16585 w 71"/>
                    <a:gd name="T3" fmla="*/ 40820 h 76"/>
                    <a:gd name="T4" fmla="*/ 15216 w 71"/>
                    <a:gd name="T5" fmla="*/ 36866 h 76"/>
                    <a:gd name="T6" fmla="*/ 15903 w 71"/>
                    <a:gd name="T7" fmla="*/ 35841 h 76"/>
                    <a:gd name="T8" fmla="*/ 14560 w 71"/>
                    <a:gd name="T9" fmla="*/ 33507 h 76"/>
                    <a:gd name="T10" fmla="*/ 14560 w 71"/>
                    <a:gd name="T11" fmla="*/ 30715 h 76"/>
                    <a:gd name="T12" fmla="*/ 11725 w 71"/>
                    <a:gd name="T13" fmla="*/ 28382 h 76"/>
                    <a:gd name="T14" fmla="*/ 8357 w 71"/>
                    <a:gd name="T15" fmla="*/ 25594 h 76"/>
                    <a:gd name="T16" fmla="*/ 5522 w 71"/>
                    <a:gd name="T17" fmla="*/ 24427 h 76"/>
                    <a:gd name="T18" fmla="*/ 4860 w 71"/>
                    <a:gd name="T19" fmla="*/ 23851 h 76"/>
                    <a:gd name="T20" fmla="*/ 2025 w 71"/>
                    <a:gd name="T21" fmla="*/ 23256 h 76"/>
                    <a:gd name="T22" fmla="*/ 682 w 71"/>
                    <a:gd name="T23" fmla="*/ 22089 h 76"/>
                    <a:gd name="T24" fmla="*/ 1338 w 71"/>
                    <a:gd name="T25" fmla="*/ 17564 h 76"/>
                    <a:gd name="T26" fmla="*/ 2025 w 71"/>
                    <a:gd name="T27" fmla="*/ 15943 h 76"/>
                    <a:gd name="T28" fmla="*/ 0 w 71"/>
                    <a:gd name="T29" fmla="*/ 14201 h 76"/>
                    <a:gd name="T30" fmla="*/ 682 w 71"/>
                    <a:gd name="T31" fmla="*/ 12438 h 76"/>
                    <a:gd name="T32" fmla="*/ 3496 w 71"/>
                    <a:gd name="T33" fmla="*/ 9651 h 76"/>
                    <a:gd name="T34" fmla="*/ 4860 w 71"/>
                    <a:gd name="T35" fmla="*/ 9080 h 76"/>
                    <a:gd name="T36" fmla="*/ 4860 w 71"/>
                    <a:gd name="T37" fmla="*/ 3383 h 76"/>
                    <a:gd name="T38" fmla="*/ 6203 w 71"/>
                    <a:gd name="T39" fmla="*/ 2787 h 76"/>
                    <a:gd name="T40" fmla="*/ 9013 w 71"/>
                    <a:gd name="T41" fmla="*/ 2787 h 76"/>
                    <a:gd name="T42" fmla="*/ 15216 w 71"/>
                    <a:gd name="T43" fmla="*/ 571 h 76"/>
                    <a:gd name="T44" fmla="*/ 16585 w 71"/>
                    <a:gd name="T45" fmla="*/ 571 h 76"/>
                    <a:gd name="T46" fmla="*/ 15903 w 71"/>
                    <a:gd name="T47" fmla="*/ 1738 h 76"/>
                    <a:gd name="T48" fmla="*/ 15216 w 71"/>
                    <a:gd name="T49" fmla="*/ 3383 h 76"/>
                    <a:gd name="T50" fmla="*/ 17923 w 71"/>
                    <a:gd name="T51" fmla="*/ 2787 h 76"/>
                    <a:gd name="T52" fmla="*/ 19400 w 71"/>
                    <a:gd name="T53" fmla="*/ 3383 h 76"/>
                    <a:gd name="T54" fmla="*/ 21420 w 71"/>
                    <a:gd name="T55" fmla="*/ 4530 h 76"/>
                    <a:gd name="T56" fmla="*/ 22107 w 71"/>
                    <a:gd name="T57" fmla="*/ 5697 h 76"/>
                    <a:gd name="T58" fmla="*/ 30463 w 71"/>
                    <a:gd name="T59" fmla="*/ 7342 h 76"/>
                    <a:gd name="T60" fmla="*/ 33145 w 71"/>
                    <a:gd name="T61" fmla="*/ 8484 h 76"/>
                    <a:gd name="T62" fmla="*/ 34483 w 71"/>
                    <a:gd name="T63" fmla="*/ 8484 h 76"/>
                    <a:gd name="T64" fmla="*/ 35170 w 71"/>
                    <a:gd name="T65" fmla="*/ 8484 h 76"/>
                    <a:gd name="T66" fmla="*/ 38661 w 71"/>
                    <a:gd name="T67" fmla="*/ 9080 h 76"/>
                    <a:gd name="T68" fmla="*/ 38661 w 71"/>
                    <a:gd name="T69" fmla="*/ 9651 h 76"/>
                    <a:gd name="T70" fmla="*/ 40030 w 71"/>
                    <a:gd name="T71" fmla="*/ 10246 h 76"/>
                    <a:gd name="T72" fmla="*/ 42183 w 71"/>
                    <a:gd name="T73" fmla="*/ 11984 h 76"/>
                    <a:gd name="T74" fmla="*/ 41501 w 71"/>
                    <a:gd name="T75" fmla="*/ 14201 h 76"/>
                    <a:gd name="T76" fmla="*/ 43526 w 71"/>
                    <a:gd name="T77" fmla="*/ 14201 h 76"/>
                    <a:gd name="T78" fmla="*/ 42844 w 71"/>
                    <a:gd name="T79" fmla="*/ 15348 h 76"/>
                    <a:gd name="T80" fmla="*/ 44208 w 71"/>
                    <a:gd name="T81" fmla="*/ 16993 h 76"/>
                    <a:gd name="T82" fmla="*/ 42183 w 71"/>
                    <a:gd name="T83" fmla="*/ 18731 h 76"/>
                    <a:gd name="T84" fmla="*/ 40686 w 71"/>
                    <a:gd name="T85" fmla="*/ 21635 h 76"/>
                    <a:gd name="T86" fmla="*/ 40686 w 71"/>
                    <a:gd name="T87" fmla="*/ 22089 h 76"/>
                    <a:gd name="T88" fmla="*/ 43526 w 71"/>
                    <a:gd name="T89" fmla="*/ 19897 h 76"/>
                    <a:gd name="T90" fmla="*/ 45551 w 71"/>
                    <a:gd name="T91" fmla="*/ 18731 h 76"/>
                    <a:gd name="T92" fmla="*/ 47023 w 71"/>
                    <a:gd name="T93" fmla="*/ 17564 h 76"/>
                    <a:gd name="T94" fmla="*/ 47023 w 71"/>
                    <a:gd name="T95" fmla="*/ 15943 h 76"/>
                    <a:gd name="T96" fmla="*/ 47705 w 71"/>
                    <a:gd name="T97" fmla="*/ 15348 h 76"/>
                    <a:gd name="T98" fmla="*/ 48386 w 71"/>
                    <a:gd name="T99" fmla="*/ 14201 h 76"/>
                    <a:gd name="T100" fmla="*/ 49048 w 71"/>
                    <a:gd name="T101" fmla="*/ 14777 h 76"/>
                    <a:gd name="T102" fmla="*/ 47705 w 71"/>
                    <a:gd name="T103" fmla="*/ 18731 h 76"/>
                    <a:gd name="T104" fmla="*/ 47023 w 71"/>
                    <a:gd name="T105" fmla="*/ 19897 h 76"/>
                    <a:gd name="T106" fmla="*/ 45551 w 71"/>
                    <a:gd name="T107" fmla="*/ 22685 h 76"/>
                    <a:gd name="T108" fmla="*/ 45551 w 71"/>
                    <a:gd name="T109" fmla="*/ 25594 h 76"/>
                    <a:gd name="T110" fmla="*/ 44208 w 71"/>
                    <a:gd name="T111" fmla="*/ 26644 h 76"/>
                    <a:gd name="T112" fmla="*/ 44864 w 71"/>
                    <a:gd name="T113" fmla="*/ 30715 h 76"/>
                    <a:gd name="T114" fmla="*/ 43526 w 71"/>
                    <a:gd name="T115" fmla="*/ 33507 h 76"/>
                    <a:gd name="T116" fmla="*/ 44864 w 71"/>
                    <a:gd name="T117" fmla="*/ 39770 h 76"/>
                    <a:gd name="T118" fmla="*/ 44864 w 71"/>
                    <a:gd name="T119" fmla="*/ 40366 h 76"/>
                    <a:gd name="T120" fmla="*/ 44864 w 71"/>
                    <a:gd name="T121" fmla="*/ 41986 h 76"/>
                    <a:gd name="T122" fmla="*/ 20763 w 71"/>
                    <a:gd name="T123" fmla="*/ 43158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7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3466 w 57"/>
                    <a:gd name="T1" fmla="*/ 31012 h 63"/>
                    <a:gd name="T2" fmla="*/ 5447 w 57"/>
                    <a:gd name="T3" fmla="*/ 31582 h 63"/>
                    <a:gd name="T4" fmla="*/ 6775 w 57"/>
                    <a:gd name="T5" fmla="*/ 31012 h 63"/>
                    <a:gd name="T6" fmla="*/ 8781 w 57"/>
                    <a:gd name="T7" fmla="*/ 33317 h 63"/>
                    <a:gd name="T8" fmla="*/ 12248 w 57"/>
                    <a:gd name="T9" fmla="*/ 33789 h 63"/>
                    <a:gd name="T10" fmla="*/ 14907 w 57"/>
                    <a:gd name="T11" fmla="*/ 34360 h 63"/>
                    <a:gd name="T12" fmla="*/ 17021 w 57"/>
                    <a:gd name="T13" fmla="*/ 34360 h 63"/>
                    <a:gd name="T14" fmla="*/ 19027 w 57"/>
                    <a:gd name="T15" fmla="*/ 34360 h 63"/>
                    <a:gd name="T16" fmla="*/ 19706 w 57"/>
                    <a:gd name="T17" fmla="*/ 33317 h 63"/>
                    <a:gd name="T18" fmla="*/ 21034 w 57"/>
                    <a:gd name="T19" fmla="*/ 33317 h 63"/>
                    <a:gd name="T20" fmla="*/ 23142 w 57"/>
                    <a:gd name="T21" fmla="*/ 34954 h 63"/>
                    <a:gd name="T22" fmla="*/ 24475 w 57"/>
                    <a:gd name="T23" fmla="*/ 35524 h 63"/>
                    <a:gd name="T24" fmla="*/ 26481 w 57"/>
                    <a:gd name="T25" fmla="*/ 34360 h 63"/>
                    <a:gd name="T26" fmla="*/ 27134 w 57"/>
                    <a:gd name="T27" fmla="*/ 32747 h 63"/>
                    <a:gd name="T28" fmla="*/ 27808 w 57"/>
                    <a:gd name="T29" fmla="*/ 29277 h 63"/>
                    <a:gd name="T30" fmla="*/ 29947 w 57"/>
                    <a:gd name="T31" fmla="*/ 30442 h 63"/>
                    <a:gd name="T32" fmla="*/ 30601 w 57"/>
                    <a:gd name="T33" fmla="*/ 28804 h 63"/>
                    <a:gd name="T34" fmla="*/ 31928 w 57"/>
                    <a:gd name="T35" fmla="*/ 26499 h 63"/>
                    <a:gd name="T36" fmla="*/ 32607 w 57"/>
                    <a:gd name="T37" fmla="*/ 25340 h 63"/>
                    <a:gd name="T38" fmla="*/ 34588 w 57"/>
                    <a:gd name="T39" fmla="*/ 24770 h 63"/>
                    <a:gd name="T40" fmla="*/ 36074 w 57"/>
                    <a:gd name="T41" fmla="*/ 23152 h 63"/>
                    <a:gd name="T42" fmla="*/ 37401 w 57"/>
                    <a:gd name="T43" fmla="*/ 21987 h 63"/>
                    <a:gd name="T44" fmla="*/ 37401 w 57"/>
                    <a:gd name="T45" fmla="*/ 20257 h 63"/>
                    <a:gd name="T46" fmla="*/ 38055 w 57"/>
                    <a:gd name="T47" fmla="*/ 19209 h 63"/>
                    <a:gd name="T48" fmla="*/ 36722 w 57"/>
                    <a:gd name="T49" fmla="*/ 14697 h 63"/>
                    <a:gd name="T50" fmla="*/ 37401 w 57"/>
                    <a:gd name="T51" fmla="*/ 12967 h 63"/>
                    <a:gd name="T52" fmla="*/ 38729 w 57"/>
                    <a:gd name="T53" fmla="*/ 12373 h 63"/>
                    <a:gd name="T54" fmla="*/ 31275 w 57"/>
                    <a:gd name="T55" fmla="*/ 1735 h 63"/>
                    <a:gd name="T56" fmla="*/ 28487 w 57"/>
                    <a:gd name="T57" fmla="*/ 3348 h 63"/>
                    <a:gd name="T58" fmla="*/ 25154 w 57"/>
                    <a:gd name="T59" fmla="*/ 5677 h 63"/>
                    <a:gd name="T60" fmla="*/ 23142 w 57"/>
                    <a:gd name="T61" fmla="*/ 5677 h 63"/>
                    <a:gd name="T62" fmla="*/ 20355 w 57"/>
                    <a:gd name="T63" fmla="*/ 7290 h 63"/>
                    <a:gd name="T64" fmla="*/ 18374 w 57"/>
                    <a:gd name="T65" fmla="*/ 6720 h 63"/>
                    <a:gd name="T66" fmla="*/ 17021 w 57"/>
                    <a:gd name="T67" fmla="*/ 6720 h 63"/>
                    <a:gd name="T68" fmla="*/ 17021 w 57"/>
                    <a:gd name="T69" fmla="*/ 6247 h 63"/>
                    <a:gd name="T70" fmla="*/ 12901 w 57"/>
                    <a:gd name="T71" fmla="*/ 5083 h 63"/>
                    <a:gd name="T72" fmla="*/ 11574 w 57"/>
                    <a:gd name="T73" fmla="*/ 5677 h 63"/>
                    <a:gd name="T74" fmla="*/ 0 w 57"/>
                    <a:gd name="T75" fmla="*/ 6247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8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4506 h 93"/>
                    <a:gd name="T2" fmla="*/ 0 w 123"/>
                    <a:gd name="T3" fmla="*/ 5670 h 93"/>
                    <a:gd name="T4" fmla="*/ 1346 w 123"/>
                    <a:gd name="T5" fmla="*/ 6712 h 93"/>
                    <a:gd name="T6" fmla="*/ 2035 w 123"/>
                    <a:gd name="T7" fmla="*/ 8446 h 93"/>
                    <a:gd name="T8" fmla="*/ 2852 w 123"/>
                    <a:gd name="T9" fmla="*/ 9586 h 93"/>
                    <a:gd name="T10" fmla="*/ 2035 w 123"/>
                    <a:gd name="T11" fmla="*/ 10750 h 93"/>
                    <a:gd name="T12" fmla="*/ 4886 w 123"/>
                    <a:gd name="T13" fmla="*/ 10180 h 93"/>
                    <a:gd name="T14" fmla="*/ 6233 w 123"/>
                    <a:gd name="T15" fmla="*/ 8446 h 93"/>
                    <a:gd name="T16" fmla="*/ 6916 w 123"/>
                    <a:gd name="T17" fmla="*/ 8446 h 93"/>
                    <a:gd name="T18" fmla="*/ 6233 w 123"/>
                    <a:gd name="T19" fmla="*/ 9586 h 93"/>
                    <a:gd name="T20" fmla="*/ 13308 w 123"/>
                    <a:gd name="T21" fmla="*/ 7852 h 93"/>
                    <a:gd name="T22" fmla="*/ 13308 w 123"/>
                    <a:gd name="T23" fmla="*/ 9016 h 93"/>
                    <a:gd name="T24" fmla="*/ 17372 w 123"/>
                    <a:gd name="T25" fmla="*/ 9586 h 93"/>
                    <a:gd name="T26" fmla="*/ 20224 w 123"/>
                    <a:gd name="T27" fmla="*/ 10180 h 93"/>
                    <a:gd name="T28" fmla="*/ 21570 w 123"/>
                    <a:gd name="T29" fmla="*/ 10750 h 93"/>
                    <a:gd name="T30" fmla="*/ 21570 w 123"/>
                    <a:gd name="T31" fmla="*/ 11198 h 93"/>
                    <a:gd name="T32" fmla="*/ 25105 w 123"/>
                    <a:gd name="T33" fmla="*/ 13522 h 93"/>
                    <a:gd name="T34" fmla="*/ 24422 w 123"/>
                    <a:gd name="T35" fmla="*/ 14092 h 93"/>
                    <a:gd name="T36" fmla="*/ 23733 w 123"/>
                    <a:gd name="T37" fmla="*/ 14686 h 93"/>
                    <a:gd name="T38" fmla="*/ 28620 w 123"/>
                    <a:gd name="T39" fmla="*/ 13522 h 93"/>
                    <a:gd name="T40" fmla="*/ 34878 w 123"/>
                    <a:gd name="T41" fmla="*/ 11793 h 93"/>
                    <a:gd name="T42" fmla="*/ 34878 w 123"/>
                    <a:gd name="T43" fmla="*/ 10180 h 93"/>
                    <a:gd name="T44" fmla="*/ 42452 w 123"/>
                    <a:gd name="T45" fmla="*/ 11793 h 93"/>
                    <a:gd name="T46" fmla="*/ 48155 w 123"/>
                    <a:gd name="T47" fmla="*/ 15709 h 93"/>
                    <a:gd name="T48" fmla="*/ 51562 w 123"/>
                    <a:gd name="T49" fmla="*/ 16868 h 93"/>
                    <a:gd name="T50" fmla="*/ 53725 w 123"/>
                    <a:gd name="T51" fmla="*/ 20215 h 93"/>
                    <a:gd name="T52" fmla="*/ 53042 w 123"/>
                    <a:gd name="T53" fmla="*/ 27048 h 93"/>
                    <a:gd name="T54" fmla="*/ 55760 w 123"/>
                    <a:gd name="T55" fmla="*/ 30395 h 93"/>
                    <a:gd name="T56" fmla="*/ 55071 w 123"/>
                    <a:gd name="T57" fmla="*/ 28213 h 93"/>
                    <a:gd name="T58" fmla="*/ 57106 w 123"/>
                    <a:gd name="T59" fmla="*/ 28661 h 93"/>
                    <a:gd name="T60" fmla="*/ 57795 w 123"/>
                    <a:gd name="T61" fmla="*/ 28213 h 93"/>
                    <a:gd name="T62" fmla="*/ 57795 w 123"/>
                    <a:gd name="T63" fmla="*/ 29825 h 93"/>
                    <a:gd name="T64" fmla="*/ 55760 w 123"/>
                    <a:gd name="T65" fmla="*/ 32124 h 93"/>
                    <a:gd name="T66" fmla="*/ 57795 w 123"/>
                    <a:gd name="T67" fmla="*/ 34331 h 93"/>
                    <a:gd name="T68" fmla="*/ 61993 w 123"/>
                    <a:gd name="T69" fmla="*/ 38247 h 93"/>
                    <a:gd name="T70" fmla="*/ 63493 w 123"/>
                    <a:gd name="T71" fmla="*/ 38841 h 93"/>
                    <a:gd name="T72" fmla="*/ 65528 w 123"/>
                    <a:gd name="T73" fmla="*/ 41618 h 93"/>
                    <a:gd name="T74" fmla="*/ 69037 w 123"/>
                    <a:gd name="T75" fmla="*/ 46123 h 93"/>
                    <a:gd name="T76" fmla="*/ 75295 w 123"/>
                    <a:gd name="T77" fmla="*/ 49586 h 93"/>
                    <a:gd name="T78" fmla="*/ 77330 w 123"/>
                    <a:gd name="T79" fmla="*/ 50609 h 93"/>
                    <a:gd name="T80" fmla="*/ 76642 w 123"/>
                    <a:gd name="T81" fmla="*/ 51204 h 93"/>
                    <a:gd name="T82" fmla="*/ 75958 w 123"/>
                    <a:gd name="T83" fmla="*/ 51769 h 93"/>
                    <a:gd name="T84" fmla="*/ 78810 w 123"/>
                    <a:gd name="T85" fmla="*/ 51769 h 93"/>
                    <a:gd name="T86" fmla="*/ 84380 w 123"/>
                    <a:gd name="T87" fmla="*/ 49586 h 93"/>
                    <a:gd name="T88" fmla="*/ 84380 w 123"/>
                    <a:gd name="T89" fmla="*/ 46123 h 93"/>
                    <a:gd name="T90" fmla="*/ 85063 w 123"/>
                    <a:gd name="T91" fmla="*/ 41618 h 93"/>
                    <a:gd name="T92" fmla="*/ 84380 w 123"/>
                    <a:gd name="T93" fmla="*/ 34331 h 93"/>
                    <a:gd name="T94" fmla="*/ 78810 w 123"/>
                    <a:gd name="T95" fmla="*/ 27048 h 93"/>
                    <a:gd name="T96" fmla="*/ 76642 w 123"/>
                    <a:gd name="T97" fmla="*/ 24155 h 93"/>
                    <a:gd name="T98" fmla="*/ 76642 w 123"/>
                    <a:gd name="T99" fmla="*/ 21379 h 93"/>
                    <a:gd name="T100" fmla="*/ 71760 w 123"/>
                    <a:gd name="T101" fmla="*/ 16298 h 93"/>
                    <a:gd name="T102" fmla="*/ 69037 w 123"/>
                    <a:gd name="T103" fmla="*/ 13522 h 93"/>
                    <a:gd name="T104" fmla="*/ 64156 w 123"/>
                    <a:gd name="T105" fmla="*/ 4506 h 93"/>
                    <a:gd name="T106" fmla="*/ 62676 w 123"/>
                    <a:gd name="T107" fmla="*/ 3346 h 93"/>
                    <a:gd name="T108" fmla="*/ 61304 w 123"/>
                    <a:gd name="T109" fmla="*/ 570 h 93"/>
                    <a:gd name="T110" fmla="*/ 57106 w 123"/>
                    <a:gd name="T111" fmla="*/ 570 h 93"/>
                    <a:gd name="T112" fmla="*/ 57106 w 123"/>
                    <a:gd name="T113" fmla="*/ 3941 h 93"/>
                    <a:gd name="T114" fmla="*/ 55760 w 123"/>
                    <a:gd name="T115" fmla="*/ 4506 h 93"/>
                    <a:gd name="T116" fmla="*/ 27140 w 123"/>
                    <a:gd name="T117" fmla="*/ 3941 h 93"/>
                    <a:gd name="T118" fmla="*/ 26452 w 123"/>
                    <a:gd name="T119" fmla="*/ 1734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59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41895 w 108"/>
                    <a:gd name="T1" fmla="*/ 101147 h 184"/>
                    <a:gd name="T2" fmla="*/ 41895 w 108"/>
                    <a:gd name="T3" fmla="*/ 99981 h 184"/>
                    <a:gd name="T4" fmla="*/ 41214 w 108"/>
                    <a:gd name="T5" fmla="*/ 98816 h 184"/>
                    <a:gd name="T6" fmla="*/ 39196 w 108"/>
                    <a:gd name="T7" fmla="*/ 92118 h 184"/>
                    <a:gd name="T8" fmla="*/ 34373 w 108"/>
                    <a:gd name="T9" fmla="*/ 88169 h 184"/>
                    <a:gd name="T10" fmla="*/ 33037 w 108"/>
                    <a:gd name="T11" fmla="*/ 86434 h 184"/>
                    <a:gd name="T12" fmla="*/ 31669 w 108"/>
                    <a:gd name="T13" fmla="*/ 84703 h 184"/>
                    <a:gd name="T14" fmla="*/ 26846 w 108"/>
                    <a:gd name="T15" fmla="*/ 83060 h 184"/>
                    <a:gd name="T16" fmla="*/ 22678 w 108"/>
                    <a:gd name="T17" fmla="*/ 79589 h 184"/>
                    <a:gd name="T18" fmla="*/ 15182 w 108"/>
                    <a:gd name="T19" fmla="*/ 76811 h 184"/>
                    <a:gd name="T20" fmla="*/ 15182 w 108"/>
                    <a:gd name="T21" fmla="*/ 74627 h 184"/>
                    <a:gd name="T22" fmla="*/ 15837 w 108"/>
                    <a:gd name="T23" fmla="*/ 71726 h 184"/>
                    <a:gd name="T24" fmla="*/ 14501 w 108"/>
                    <a:gd name="T25" fmla="*/ 68942 h 184"/>
                    <a:gd name="T26" fmla="*/ 15182 w 108"/>
                    <a:gd name="T27" fmla="*/ 67782 h 184"/>
                    <a:gd name="T28" fmla="*/ 11014 w 108"/>
                    <a:gd name="T29" fmla="*/ 61527 h 184"/>
                    <a:gd name="T30" fmla="*/ 8182 w 108"/>
                    <a:gd name="T31" fmla="*/ 57584 h 184"/>
                    <a:gd name="T32" fmla="*/ 9672 w 108"/>
                    <a:gd name="T33" fmla="*/ 54210 h 184"/>
                    <a:gd name="T34" fmla="*/ 9672 w 108"/>
                    <a:gd name="T35" fmla="*/ 51431 h 184"/>
                    <a:gd name="T36" fmla="*/ 6185 w 108"/>
                    <a:gd name="T37" fmla="*/ 48555 h 184"/>
                    <a:gd name="T38" fmla="*/ 6185 w 108"/>
                    <a:gd name="T39" fmla="*/ 44016 h 184"/>
                    <a:gd name="T40" fmla="*/ 7527 w 108"/>
                    <a:gd name="T41" fmla="*/ 42398 h 184"/>
                    <a:gd name="T42" fmla="*/ 8182 w 108"/>
                    <a:gd name="T43" fmla="*/ 44606 h 184"/>
                    <a:gd name="T44" fmla="*/ 10328 w 108"/>
                    <a:gd name="T45" fmla="*/ 44016 h 184"/>
                    <a:gd name="T46" fmla="*/ 9672 w 108"/>
                    <a:gd name="T47" fmla="*/ 40092 h 184"/>
                    <a:gd name="T48" fmla="*/ 8182 w 108"/>
                    <a:gd name="T49" fmla="*/ 41257 h 184"/>
                    <a:gd name="T50" fmla="*/ 4823 w 108"/>
                    <a:gd name="T51" fmla="*/ 39497 h 184"/>
                    <a:gd name="T52" fmla="*/ 4168 w 108"/>
                    <a:gd name="T53" fmla="*/ 34413 h 184"/>
                    <a:gd name="T54" fmla="*/ 681 w 108"/>
                    <a:gd name="T55" fmla="*/ 28850 h 184"/>
                    <a:gd name="T56" fmla="*/ 681 w 108"/>
                    <a:gd name="T57" fmla="*/ 25955 h 184"/>
                    <a:gd name="T58" fmla="*/ 2673 w 108"/>
                    <a:gd name="T59" fmla="*/ 22601 h 184"/>
                    <a:gd name="T60" fmla="*/ 1336 w 108"/>
                    <a:gd name="T61" fmla="*/ 18086 h 184"/>
                    <a:gd name="T62" fmla="*/ 0 w 108"/>
                    <a:gd name="T63" fmla="*/ 15756 h 184"/>
                    <a:gd name="T64" fmla="*/ 0 w 108"/>
                    <a:gd name="T65" fmla="*/ 13548 h 184"/>
                    <a:gd name="T66" fmla="*/ 4168 w 108"/>
                    <a:gd name="T67" fmla="*/ 8463 h 184"/>
                    <a:gd name="T68" fmla="*/ 6185 w 108"/>
                    <a:gd name="T69" fmla="*/ 5679 h 184"/>
                    <a:gd name="T70" fmla="*/ 6185 w 108"/>
                    <a:gd name="T71" fmla="*/ 570 h 184"/>
                    <a:gd name="T72" fmla="*/ 33037 w 108"/>
                    <a:gd name="T73" fmla="*/ 36148 h 184"/>
                    <a:gd name="T74" fmla="*/ 71547 w 108"/>
                    <a:gd name="T75" fmla="*/ 84108 h 184"/>
                    <a:gd name="T76" fmla="*/ 72233 w 108"/>
                    <a:gd name="T77" fmla="*/ 86434 h 184"/>
                    <a:gd name="T78" fmla="*/ 72888 w 108"/>
                    <a:gd name="T79" fmla="*/ 88623 h 184"/>
                    <a:gd name="T80" fmla="*/ 73569 w 108"/>
                    <a:gd name="T81" fmla="*/ 90358 h 184"/>
                    <a:gd name="T82" fmla="*/ 70738 w 108"/>
                    <a:gd name="T83" fmla="*/ 91523 h 184"/>
                    <a:gd name="T84" fmla="*/ 67379 w 108"/>
                    <a:gd name="T85" fmla="*/ 97203 h 184"/>
                    <a:gd name="T86" fmla="*/ 66724 w 108"/>
                    <a:gd name="T87" fmla="*/ 98246 h 184"/>
                    <a:gd name="T88" fmla="*/ 66043 w 108"/>
                    <a:gd name="T89" fmla="*/ 100552 h 184"/>
                    <a:gd name="T90" fmla="*/ 67379 w 108"/>
                    <a:gd name="T91" fmla="*/ 102195 h 184"/>
                    <a:gd name="T92" fmla="*/ 66043 w 108"/>
                    <a:gd name="T93" fmla="*/ 103925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0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61331 w 94"/>
                    <a:gd name="T1" fmla="*/ 44401 h 78"/>
                    <a:gd name="T2" fmla="*/ 63499 w 94"/>
                    <a:gd name="T3" fmla="*/ 25053 h 78"/>
                    <a:gd name="T4" fmla="*/ 65529 w 94"/>
                    <a:gd name="T5" fmla="*/ 5700 h 78"/>
                    <a:gd name="T6" fmla="*/ 6916 w 94"/>
                    <a:gd name="T7" fmla="*/ 0 h 78"/>
                    <a:gd name="T8" fmla="*/ 6233 w 94"/>
                    <a:gd name="T9" fmla="*/ 4533 h 78"/>
                    <a:gd name="T10" fmla="*/ 2035 w 94"/>
                    <a:gd name="T11" fmla="*/ 28438 h 78"/>
                    <a:gd name="T12" fmla="*/ 1346 w 94"/>
                    <a:gd name="T13" fmla="*/ 28438 h 78"/>
                    <a:gd name="T14" fmla="*/ 0 w 94"/>
                    <a:gd name="T15" fmla="*/ 38105 h 78"/>
                    <a:gd name="T16" fmla="*/ 17373 w 94"/>
                    <a:gd name="T17" fmla="*/ 40440 h 78"/>
                    <a:gd name="T18" fmla="*/ 61331 w 94"/>
                    <a:gd name="T19" fmla="*/ 44401 h 78"/>
                    <a:gd name="T20" fmla="*/ 61331 w 94"/>
                    <a:gd name="T21" fmla="*/ 44401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1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37666 h 77"/>
                    <a:gd name="T2" fmla="*/ 6847 w 99"/>
                    <a:gd name="T3" fmla="*/ 0 h 77"/>
                    <a:gd name="T4" fmla="*/ 50224 w 99"/>
                    <a:gd name="T5" fmla="*/ 3935 h 77"/>
                    <a:gd name="T6" fmla="*/ 68087 w 99"/>
                    <a:gd name="T7" fmla="*/ 5075 h 77"/>
                    <a:gd name="T8" fmla="*/ 67431 w 99"/>
                    <a:gd name="T9" fmla="*/ 14683 h 77"/>
                    <a:gd name="T10" fmla="*/ 65408 w 99"/>
                    <a:gd name="T11" fmla="*/ 43310 h 77"/>
                    <a:gd name="T12" fmla="*/ 56415 w 99"/>
                    <a:gd name="T13" fmla="*/ 42740 h 77"/>
                    <a:gd name="T14" fmla="*/ 0 w 99"/>
                    <a:gd name="T15" fmla="*/ 37666 h 77"/>
                    <a:gd name="T16" fmla="*/ 0 w 99"/>
                    <a:gd name="T17" fmla="*/ 37666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2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8978 w 95"/>
                    <a:gd name="T1" fmla="*/ 0 h 98"/>
                    <a:gd name="T2" fmla="*/ 0 w 95"/>
                    <a:gd name="T3" fmla="*/ 54312 h 98"/>
                    <a:gd name="T4" fmla="*/ 0 w 95"/>
                    <a:gd name="T5" fmla="*/ 54312 h 98"/>
                    <a:gd name="T6" fmla="*/ 8165 w 95"/>
                    <a:gd name="T7" fmla="*/ 55458 h 98"/>
                    <a:gd name="T8" fmla="*/ 8978 w 95"/>
                    <a:gd name="T9" fmla="*/ 50936 h 98"/>
                    <a:gd name="T10" fmla="*/ 25308 w 95"/>
                    <a:gd name="T11" fmla="*/ 52673 h 98"/>
                    <a:gd name="T12" fmla="*/ 25308 w 95"/>
                    <a:gd name="T13" fmla="*/ 52673 h 98"/>
                    <a:gd name="T14" fmla="*/ 24627 w 95"/>
                    <a:gd name="T15" fmla="*/ 52102 h 98"/>
                    <a:gd name="T16" fmla="*/ 25308 w 95"/>
                    <a:gd name="T17" fmla="*/ 51531 h 98"/>
                    <a:gd name="T18" fmla="*/ 24627 w 95"/>
                    <a:gd name="T19" fmla="*/ 50936 h 98"/>
                    <a:gd name="T20" fmla="*/ 24627 w 95"/>
                    <a:gd name="T21" fmla="*/ 50936 h 98"/>
                    <a:gd name="T22" fmla="*/ 24627 w 95"/>
                    <a:gd name="T23" fmla="*/ 50936 h 98"/>
                    <a:gd name="T24" fmla="*/ 59594 w 95"/>
                    <a:gd name="T25" fmla="*/ 53146 h 98"/>
                    <a:gd name="T26" fmla="*/ 63727 w 95"/>
                    <a:gd name="T27" fmla="*/ 10204 h 98"/>
                    <a:gd name="T28" fmla="*/ 64408 w 95"/>
                    <a:gd name="T29" fmla="*/ 10204 h 98"/>
                    <a:gd name="T30" fmla="*/ 65063 w 95"/>
                    <a:gd name="T31" fmla="*/ 5117 h 98"/>
                    <a:gd name="T32" fmla="*/ 8978 w 95"/>
                    <a:gd name="T33" fmla="*/ 0 h 98"/>
                    <a:gd name="T34" fmla="*/ 8978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3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117702 w 189"/>
                    <a:gd name="T1" fmla="*/ 28370 h 184"/>
                    <a:gd name="T2" fmla="*/ 109358 w 189"/>
                    <a:gd name="T3" fmla="*/ 26628 h 184"/>
                    <a:gd name="T4" fmla="*/ 103853 w 189"/>
                    <a:gd name="T5" fmla="*/ 27775 h 184"/>
                    <a:gd name="T6" fmla="*/ 99812 w 189"/>
                    <a:gd name="T7" fmla="*/ 27775 h 184"/>
                    <a:gd name="T8" fmla="*/ 98342 w 189"/>
                    <a:gd name="T9" fmla="*/ 27775 h 184"/>
                    <a:gd name="T10" fmla="*/ 96324 w 189"/>
                    <a:gd name="T11" fmla="*/ 26628 h 184"/>
                    <a:gd name="T12" fmla="*/ 94301 w 189"/>
                    <a:gd name="T13" fmla="*/ 28941 h 184"/>
                    <a:gd name="T14" fmla="*/ 92836 w 189"/>
                    <a:gd name="T15" fmla="*/ 27199 h 184"/>
                    <a:gd name="T16" fmla="*/ 88795 w 189"/>
                    <a:gd name="T17" fmla="*/ 26628 h 184"/>
                    <a:gd name="T18" fmla="*/ 85988 w 189"/>
                    <a:gd name="T19" fmla="*/ 26154 h 184"/>
                    <a:gd name="T20" fmla="*/ 81819 w 189"/>
                    <a:gd name="T21" fmla="*/ 24988 h 184"/>
                    <a:gd name="T22" fmla="*/ 79140 w 189"/>
                    <a:gd name="T23" fmla="*/ 24412 h 184"/>
                    <a:gd name="T24" fmla="*/ 74971 w 189"/>
                    <a:gd name="T25" fmla="*/ 23246 h 184"/>
                    <a:gd name="T26" fmla="*/ 72948 w 189"/>
                    <a:gd name="T27" fmla="*/ 21508 h 184"/>
                    <a:gd name="T28" fmla="*/ 68779 w 189"/>
                    <a:gd name="T29" fmla="*/ 20459 h 184"/>
                    <a:gd name="T30" fmla="*/ 39898 w 189"/>
                    <a:gd name="T31" fmla="*/ 0 h 184"/>
                    <a:gd name="T32" fmla="*/ 0 w 189"/>
                    <a:gd name="T33" fmla="*/ 40800 h 184"/>
                    <a:gd name="T34" fmla="*/ 681 w 189"/>
                    <a:gd name="T35" fmla="*/ 42538 h 184"/>
                    <a:gd name="T36" fmla="*/ 3488 w 189"/>
                    <a:gd name="T37" fmla="*/ 45920 h 184"/>
                    <a:gd name="T38" fmla="*/ 15847 w 189"/>
                    <a:gd name="T39" fmla="*/ 56140 h 184"/>
                    <a:gd name="T40" fmla="*/ 17209 w 189"/>
                    <a:gd name="T41" fmla="*/ 59048 h 184"/>
                    <a:gd name="T42" fmla="*/ 26208 w 189"/>
                    <a:gd name="T43" fmla="*/ 69741 h 184"/>
                    <a:gd name="T44" fmla="*/ 33731 w 189"/>
                    <a:gd name="T45" fmla="*/ 70908 h 184"/>
                    <a:gd name="T46" fmla="*/ 38561 w 189"/>
                    <a:gd name="T47" fmla="*/ 64646 h 184"/>
                    <a:gd name="T48" fmla="*/ 41235 w 189"/>
                    <a:gd name="T49" fmla="*/ 64046 h 184"/>
                    <a:gd name="T50" fmla="*/ 46090 w 189"/>
                    <a:gd name="T51" fmla="*/ 65217 h 184"/>
                    <a:gd name="T52" fmla="*/ 51596 w 189"/>
                    <a:gd name="T53" fmla="*/ 67550 h 184"/>
                    <a:gd name="T54" fmla="*/ 52938 w 189"/>
                    <a:gd name="T55" fmla="*/ 68692 h 184"/>
                    <a:gd name="T56" fmla="*/ 57107 w 189"/>
                    <a:gd name="T57" fmla="*/ 73241 h 184"/>
                    <a:gd name="T58" fmla="*/ 64636 w 189"/>
                    <a:gd name="T59" fmla="*/ 84510 h 184"/>
                    <a:gd name="T60" fmla="*/ 68779 w 189"/>
                    <a:gd name="T61" fmla="*/ 87892 h 184"/>
                    <a:gd name="T62" fmla="*/ 70142 w 189"/>
                    <a:gd name="T63" fmla="*/ 93582 h 184"/>
                    <a:gd name="T64" fmla="*/ 76441 w 189"/>
                    <a:gd name="T65" fmla="*/ 99849 h 184"/>
                    <a:gd name="T66" fmla="*/ 86644 w 189"/>
                    <a:gd name="T67" fmla="*/ 102636 h 184"/>
                    <a:gd name="T68" fmla="*/ 92836 w 189"/>
                    <a:gd name="T69" fmla="*/ 103231 h 184"/>
                    <a:gd name="T70" fmla="*/ 92155 w 189"/>
                    <a:gd name="T71" fmla="*/ 102065 h 184"/>
                    <a:gd name="T72" fmla="*/ 90157 w 189"/>
                    <a:gd name="T73" fmla="*/ 91938 h 184"/>
                    <a:gd name="T74" fmla="*/ 89476 w 189"/>
                    <a:gd name="T75" fmla="*/ 90796 h 184"/>
                    <a:gd name="T76" fmla="*/ 91494 w 189"/>
                    <a:gd name="T77" fmla="*/ 86842 h 184"/>
                    <a:gd name="T78" fmla="*/ 92155 w 189"/>
                    <a:gd name="T79" fmla="*/ 85676 h 184"/>
                    <a:gd name="T80" fmla="*/ 94301 w 189"/>
                    <a:gd name="T81" fmla="*/ 82294 h 184"/>
                    <a:gd name="T82" fmla="*/ 95668 w 189"/>
                    <a:gd name="T83" fmla="*/ 82294 h 184"/>
                    <a:gd name="T84" fmla="*/ 97005 w 189"/>
                    <a:gd name="T85" fmla="*/ 80556 h 184"/>
                    <a:gd name="T86" fmla="*/ 98342 w 189"/>
                    <a:gd name="T87" fmla="*/ 80556 h 184"/>
                    <a:gd name="T88" fmla="*/ 101174 w 189"/>
                    <a:gd name="T89" fmla="*/ 79385 h 184"/>
                    <a:gd name="T90" fmla="*/ 102516 w 189"/>
                    <a:gd name="T91" fmla="*/ 77194 h 184"/>
                    <a:gd name="T92" fmla="*/ 103171 w 189"/>
                    <a:gd name="T93" fmla="*/ 78341 h 184"/>
                    <a:gd name="T94" fmla="*/ 113533 w 189"/>
                    <a:gd name="T95" fmla="*/ 73695 h 184"/>
                    <a:gd name="T96" fmla="*/ 115551 w 189"/>
                    <a:gd name="T97" fmla="*/ 68692 h 184"/>
                    <a:gd name="T98" fmla="*/ 117702 w 189"/>
                    <a:gd name="T99" fmla="*/ 68121 h 184"/>
                    <a:gd name="T100" fmla="*/ 124549 w 189"/>
                    <a:gd name="T101" fmla="*/ 67550 h 184"/>
                    <a:gd name="T102" fmla="*/ 126567 w 189"/>
                    <a:gd name="T103" fmla="*/ 66384 h 184"/>
                    <a:gd name="T104" fmla="*/ 127356 w 189"/>
                    <a:gd name="T105" fmla="*/ 64646 h 184"/>
                    <a:gd name="T106" fmla="*/ 128037 w 189"/>
                    <a:gd name="T107" fmla="*/ 60093 h 184"/>
                    <a:gd name="T108" fmla="*/ 129374 w 189"/>
                    <a:gd name="T109" fmla="*/ 57306 h 184"/>
                    <a:gd name="T110" fmla="*/ 128718 w 189"/>
                    <a:gd name="T111" fmla="*/ 51615 h 184"/>
                    <a:gd name="T112" fmla="*/ 127356 w 189"/>
                    <a:gd name="T113" fmla="*/ 49878 h 184"/>
                    <a:gd name="T114" fmla="*/ 126567 w 189"/>
                    <a:gd name="T115" fmla="*/ 46496 h 184"/>
                    <a:gd name="T116" fmla="*/ 123868 w 189"/>
                    <a:gd name="T117" fmla="*/ 30107 h 184"/>
                    <a:gd name="T118" fmla="*/ 119694 w 189"/>
                    <a:gd name="T119" fmla="*/ 28941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4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53479 w 102"/>
                    <a:gd name="T1" fmla="*/ 39423 h 78"/>
                    <a:gd name="T2" fmla="*/ 52144 w 102"/>
                    <a:gd name="T3" fmla="*/ 41157 h 78"/>
                    <a:gd name="T4" fmla="*/ 51463 w 102"/>
                    <a:gd name="T5" fmla="*/ 42199 h 78"/>
                    <a:gd name="T6" fmla="*/ 51463 w 102"/>
                    <a:gd name="T7" fmla="*/ 43934 h 78"/>
                    <a:gd name="T8" fmla="*/ 52799 w 102"/>
                    <a:gd name="T9" fmla="*/ 42794 h 78"/>
                    <a:gd name="T10" fmla="*/ 55629 w 102"/>
                    <a:gd name="T11" fmla="*/ 42199 h 78"/>
                    <a:gd name="T12" fmla="*/ 59636 w 102"/>
                    <a:gd name="T13" fmla="*/ 41157 h 78"/>
                    <a:gd name="T14" fmla="*/ 65818 w 102"/>
                    <a:gd name="T15" fmla="*/ 37240 h 78"/>
                    <a:gd name="T16" fmla="*/ 67962 w 102"/>
                    <a:gd name="T17" fmla="*/ 36076 h 78"/>
                    <a:gd name="T18" fmla="*/ 69953 w 102"/>
                    <a:gd name="T19" fmla="*/ 34341 h 78"/>
                    <a:gd name="T20" fmla="*/ 68617 w 102"/>
                    <a:gd name="T21" fmla="*/ 34911 h 78"/>
                    <a:gd name="T22" fmla="*/ 66473 w 102"/>
                    <a:gd name="T23" fmla="*/ 36076 h 78"/>
                    <a:gd name="T24" fmla="*/ 64482 w 102"/>
                    <a:gd name="T25" fmla="*/ 36646 h 78"/>
                    <a:gd name="T26" fmla="*/ 66473 w 102"/>
                    <a:gd name="T27" fmla="*/ 34341 h 78"/>
                    <a:gd name="T28" fmla="*/ 65137 w 102"/>
                    <a:gd name="T29" fmla="*/ 34911 h 78"/>
                    <a:gd name="T30" fmla="*/ 58981 w 102"/>
                    <a:gd name="T31" fmla="*/ 37688 h 78"/>
                    <a:gd name="T32" fmla="*/ 54815 w 102"/>
                    <a:gd name="T33" fmla="*/ 40587 h 78"/>
                    <a:gd name="T34" fmla="*/ 54160 w 102"/>
                    <a:gd name="T35" fmla="*/ 38283 h 78"/>
                    <a:gd name="T36" fmla="*/ 55629 w 102"/>
                    <a:gd name="T37" fmla="*/ 36076 h 78"/>
                    <a:gd name="T38" fmla="*/ 54160 w 102"/>
                    <a:gd name="T39" fmla="*/ 27628 h 78"/>
                    <a:gd name="T40" fmla="*/ 52799 w 102"/>
                    <a:gd name="T41" fmla="*/ 19200 h 78"/>
                    <a:gd name="T42" fmla="*/ 51463 w 102"/>
                    <a:gd name="T43" fmla="*/ 14099 h 78"/>
                    <a:gd name="T44" fmla="*/ 50808 w 102"/>
                    <a:gd name="T45" fmla="*/ 13529 h 78"/>
                    <a:gd name="T46" fmla="*/ 50127 w 102"/>
                    <a:gd name="T47" fmla="*/ 11795 h 78"/>
                    <a:gd name="T48" fmla="*/ 49319 w 102"/>
                    <a:gd name="T49" fmla="*/ 6718 h 78"/>
                    <a:gd name="T50" fmla="*/ 47328 w 102"/>
                    <a:gd name="T51" fmla="*/ 1734 h 78"/>
                    <a:gd name="T52" fmla="*/ 46647 w 102"/>
                    <a:gd name="T53" fmla="*/ 0 h 78"/>
                    <a:gd name="T54" fmla="*/ 34989 w 102"/>
                    <a:gd name="T55" fmla="*/ 2207 h 78"/>
                    <a:gd name="T56" fmla="*/ 28807 w 102"/>
                    <a:gd name="T57" fmla="*/ 7858 h 78"/>
                    <a:gd name="T58" fmla="*/ 28152 w 102"/>
                    <a:gd name="T59" fmla="*/ 10182 h 78"/>
                    <a:gd name="T60" fmla="*/ 24672 w 102"/>
                    <a:gd name="T61" fmla="*/ 12959 h 78"/>
                    <a:gd name="T62" fmla="*/ 26008 w 102"/>
                    <a:gd name="T63" fmla="*/ 14099 h 78"/>
                    <a:gd name="T64" fmla="*/ 26008 w 102"/>
                    <a:gd name="T65" fmla="*/ 15263 h 78"/>
                    <a:gd name="T66" fmla="*/ 26816 w 102"/>
                    <a:gd name="T67" fmla="*/ 18040 h 78"/>
                    <a:gd name="T68" fmla="*/ 20639 w 102"/>
                    <a:gd name="T69" fmla="*/ 21977 h 78"/>
                    <a:gd name="T70" fmla="*/ 12989 w 102"/>
                    <a:gd name="T71" fmla="*/ 21977 h 78"/>
                    <a:gd name="T72" fmla="*/ 6157 w 102"/>
                    <a:gd name="T73" fmla="*/ 23711 h 78"/>
                    <a:gd name="T74" fmla="*/ 4166 w 102"/>
                    <a:gd name="T75" fmla="*/ 25894 h 78"/>
                    <a:gd name="T76" fmla="*/ 6157 w 102"/>
                    <a:gd name="T77" fmla="*/ 29265 h 78"/>
                    <a:gd name="T78" fmla="*/ 1336 w 102"/>
                    <a:gd name="T79" fmla="*/ 33776 h 78"/>
                    <a:gd name="T80" fmla="*/ 38474 w 102"/>
                    <a:gd name="T81" fmla="*/ 30999 h 78"/>
                    <a:gd name="T82" fmla="*/ 39130 w 102"/>
                    <a:gd name="T83" fmla="*/ 32134 h 78"/>
                    <a:gd name="T84" fmla="*/ 40491 w 102"/>
                    <a:gd name="T85" fmla="*/ 32729 h 78"/>
                    <a:gd name="T86" fmla="*/ 42482 w 102"/>
                    <a:gd name="T87" fmla="*/ 35506 h 78"/>
                    <a:gd name="T88" fmla="*/ 45312 w 102"/>
                    <a:gd name="T89" fmla="*/ 36076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5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2787 h 42"/>
                    <a:gd name="T2" fmla="*/ 682 w 23"/>
                    <a:gd name="T3" fmla="*/ 3954 h 42"/>
                    <a:gd name="T4" fmla="*/ 0 w 23"/>
                    <a:gd name="T5" fmla="*/ 4525 h 42"/>
                    <a:gd name="T6" fmla="*/ 682 w 23"/>
                    <a:gd name="T7" fmla="*/ 4525 h 42"/>
                    <a:gd name="T8" fmla="*/ 682 w 23"/>
                    <a:gd name="T9" fmla="*/ 5120 h 42"/>
                    <a:gd name="T10" fmla="*/ 2027 w 23"/>
                    <a:gd name="T11" fmla="*/ 7907 h 42"/>
                    <a:gd name="T12" fmla="*/ 2842 w 23"/>
                    <a:gd name="T13" fmla="*/ 9650 h 42"/>
                    <a:gd name="T14" fmla="*/ 2027 w 23"/>
                    <a:gd name="T15" fmla="*/ 10816 h 42"/>
                    <a:gd name="T16" fmla="*/ 2027 w 23"/>
                    <a:gd name="T17" fmla="*/ 11983 h 42"/>
                    <a:gd name="T18" fmla="*/ 3499 w 23"/>
                    <a:gd name="T19" fmla="*/ 14770 h 42"/>
                    <a:gd name="T20" fmla="*/ 3499 w 23"/>
                    <a:gd name="T21" fmla="*/ 15936 h 42"/>
                    <a:gd name="T22" fmla="*/ 3499 w 23"/>
                    <a:gd name="T23" fmla="*/ 16512 h 42"/>
                    <a:gd name="T24" fmla="*/ 4186 w 23"/>
                    <a:gd name="T25" fmla="*/ 16512 h 42"/>
                    <a:gd name="T26" fmla="*/ 3499 w 23"/>
                    <a:gd name="T27" fmla="*/ 15936 h 42"/>
                    <a:gd name="T28" fmla="*/ 4186 w 23"/>
                    <a:gd name="T29" fmla="*/ 15936 h 42"/>
                    <a:gd name="T30" fmla="*/ 4869 w 23"/>
                    <a:gd name="T31" fmla="*/ 16986 h 42"/>
                    <a:gd name="T32" fmla="*/ 5525 w 23"/>
                    <a:gd name="T33" fmla="*/ 19299 h 42"/>
                    <a:gd name="T34" fmla="*/ 5525 w 23"/>
                    <a:gd name="T35" fmla="*/ 21037 h 42"/>
                    <a:gd name="T36" fmla="*/ 6213 w 23"/>
                    <a:gd name="T37" fmla="*/ 22086 h 42"/>
                    <a:gd name="T38" fmla="*/ 6895 w 23"/>
                    <a:gd name="T39" fmla="*/ 23848 h 42"/>
                    <a:gd name="T40" fmla="*/ 13898 w 23"/>
                    <a:gd name="T41" fmla="*/ 22682 h 42"/>
                    <a:gd name="T42" fmla="*/ 13108 w 23"/>
                    <a:gd name="T43" fmla="*/ 22086 h 42"/>
                    <a:gd name="T44" fmla="*/ 12426 w 23"/>
                    <a:gd name="T45" fmla="*/ 21515 h 42"/>
                    <a:gd name="T46" fmla="*/ 12426 w 23"/>
                    <a:gd name="T47" fmla="*/ 21037 h 42"/>
                    <a:gd name="T48" fmla="*/ 13108 w 23"/>
                    <a:gd name="T49" fmla="*/ 20466 h 42"/>
                    <a:gd name="T50" fmla="*/ 12426 w 23"/>
                    <a:gd name="T51" fmla="*/ 19299 h 42"/>
                    <a:gd name="T52" fmla="*/ 12426 w 23"/>
                    <a:gd name="T53" fmla="*/ 15341 h 42"/>
                    <a:gd name="T54" fmla="*/ 12426 w 23"/>
                    <a:gd name="T55" fmla="*/ 14174 h 42"/>
                    <a:gd name="T56" fmla="*/ 13108 w 23"/>
                    <a:gd name="T57" fmla="*/ 11983 h 42"/>
                    <a:gd name="T58" fmla="*/ 13108 w 23"/>
                    <a:gd name="T59" fmla="*/ 10816 h 42"/>
                    <a:gd name="T60" fmla="*/ 13108 w 23"/>
                    <a:gd name="T61" fmla="*/ 9650 h 42"/>
                    <a:gd name="T62" fmla="*/ 13108 w 23"/>
                    <a:gd name="T63" fmla="*/ 8483 h 42"/>
                    <a:gd name="T64" fmla="*/ 13108 w 23"/>
                    <a:gd name="T65" fmla="*/ 7907 h 42"/>
                    <a:gd name="T66" fmla="*/ 13108 w 23"/>
                    <a:gd name="T67" fmla="*/ 7312 h 42"/>
                    <a:gd name="T68" fmla="*/ 15268 w 23"/>
                    <a:gd name="T69" fmla="*/ 6292 h 42"/>
                    <a:gd name="T70" fmla="*/ 15925 w 23"/>
                    <a:gd name="T71" fmla="*/ 3954 h 42"/>
                    <a:gd name="T72" fmla="*/ 15268 w 23"/>
                    <a:gd name="T73" fmla="*/ 2787 h 42"/>
                    <a:gd name="T74" fmla="*/ 15268 w 23"/>
                    <a:gd name="T75" fmla="*/ 1738 h 42"/>
                    <a:gd name="T76" fmla="*/ 15268 w 23"/>
                    <a:gd name="T77" fmla="*/ 1738 h 42"/>
                    <a:gd name="T78" fmla="*/ 15268 w 23"/>
                    <a:gd name="T79" fmla="*/ 1167 h 42"/>
                    <a:gd name="T80" fmla="*/ 14581 w 23"/>
                    <a:gd name="T81" fmla="*/ 0 h 42"/>
                    <a:gd name="T82" fmla="*/ 0 w 23"/>
                    <a:gd name="T83" fmla="*/ 2787 h 42"/>
                    <a:gd name="T84" fmla="*/ 0 w 23"/>
                    <a:gd name="T85" fmla="*/ 2787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6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45820 w 76"/>
                    <a:gd name="T1" fmla="*/ 52987 h 94"/>
                    <a:gd name="T2" fmla="*/ 52691 w 76"/>
                    <a:gd name="T3" fmla="*/ 15265 h 94"/>
                    <a:gd name="T4" fmla="*/ 35393 w 76"/>
                    <a:gd name="T5" fmla="*/ 12960 h 94"/>
                    <a:gd name="T6" fmla="*/ 36763 w 76"/>
                    <a:gd name="T7" fmla="*/ 3347 h 94"/>
                    <a:gd name="T8" fmla="*/ 11084 w 76"/>
                    <a:gd name="T9" fmla="*/ 0 h 94"/>
                    <a:gd name="T10" fmla="*/ 0 w 76"/>
                    <a:gd name="T11" fmla="*/ 47315 h 94"/>
                    <a:gd name="T12" fmla="*/ 0 w 76"/>
                    <a:gd name="T13" fmla="*/ 47315 h 94"/>
                    <a:gd name="T14" fmla="*/ 45820 w 76"/>
                    <a:gd name="T15" fmla="*/ 52987 h 94"/>
                    <a:gd name="T16" fmla="*/ 45820 w 76"/>
                    <a:gd name="T17" fmla="*/ 5298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7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37949 h 90"/>
                    <a:gd name="T2" fmla="*/ 0 w 108"/>
                    <a:gd name="T3" fmla="*/ 35047 h 90"/>
                    <a:gd name="T4" fmla="*/ 689 w 108"/>
                    <a:gd name="T5" fmla="*/ 32262 h 90"/>
                    <a:gd name="T6" fmla="*/ 1346 w 108"/>
                    <a:gd name="T7" fmla="*/ 28911 h 90"/>
                    <a:gd name="T8" fmla="*/ 2035 w 108"/>
                    <a:gd name="T9" fmla="*/ 27740 h 90"/>
                    <a:gd name="T10" fmla="*/ 3541 w 108"/>
                    <a:gd name="T11" fmla="*/ 26574 h 90"/>
                    <a:gd name="T12" fmla="*/ 3541 w 108"/>
                    <a:gd name="T13" fmla="*/ 25530 h 90"/>
                    <a:gd name="T14" fmla="*/ 6917 w 108"/>
                    <a:gd name="T15" fmla="*/ 20892 h 90"/>
                    <a:gd name="T16" fmla="*/ 11115 w 108"/>
                    <a:gd name="T17" fmla="*/ 12990 h 90"/>
                    <a:gd name="T18" fmla="*/ 13968 w 108"/>
                    <a:gd name="T19" fmla="*/ 7302 h 90"/>
                    <a:gd name="T20" fmla="*/ 16691 w 108"/>
                    <a:gd name="T21" fmla="*/ 1736 h 90"/>
                    <a:gd name="T22" fmla="*/ 16691 w 108"/>
                    <a:gd name="T23" fmla="*/ 0 h 90"/>
                    <a:gd name="T24" fmla="*/ 18855 w 108"/>
                    <a:gd name="T25" fmla="*/ 0 h 90"/>
                    <a:gd name="T26" fmla="*/ 20890 w 108"/>
                    <a:gd name="T27" fmla="*/ 571 h 90"/>
                    <a:gd name="T28" fmla="*/ 21573 w 108"/>
                    <a:gd name="T29" fmla="*/ 1166 h 90"/>
                    <a:gd name="T30" fmla="*/ 24425 w 108"/>
                    <a:gd name="T31" fmla="*/ 2785 h 90"/>
                    <a:gd name="T32" fmla="*/ 24425 w 108"/>
                    <a:gd name="T33" fmla="*/ 4522 h 90"/>
                    <a:gd name="T34" fmla="*/ 25114 w 108"/>
                    <a:gd name="T35" fmla="*/ 7897 h 90"/>
                    <a:gd name="T36" fmla="*/ 30001 w 108"/>
                    <a:gd name="T37" fmla="*/ 9043 h 90"/>
                    <a:gd name="T38" fmla="*/ 33511 w 108"/>
                    <a:gd name="T39" fmla="*/ 9043 h 90"/>
                    <a:gd name="T40" fmla="*/ 37735 w 108"/>
                    <a:gd name="T41" fmla="*/ 10209 h 90"/>
                    <a:gd name="T42" fmla="*/ 42463 w 108"/>
                    <a:gd name="T43" fmla="*/ 10209 h 90"/>
                    <a:gd name="T44" fmla="*/ 45315 w 108"/>
                    <a:gd name="T45" fmla="*/ 10804 h 90"/>
                    <a:gd name="T46" fmla="*/ 47350 w 108"/>
                    <a:gd name="T47" fmla="*/ 10209 h 90"/>
                    <a:gd name="T48" fmla="*/ 49544 w 108"/>
                    <a:gd name="T49" fmla="*/ 10804 h 90"/>
                    <a:gd name="T50" fmla="*/ 51574 w 108"/>
                    <a:gd name="T51" fmla="*/ 10209 h 90"/>
                    <a:gd name="T52" fmla="*/ 53054 w 108"/>
                    <a:gd name="T53" fmla="*/ 10804 h 90"/>
                    <a:gd name="T54" fmla="*/ 55089 w 108"/>
                    <a:gd name="T55" fmla="*/ 10804 h 90"/>
                    <a:gd name="T56" fmla="*/ 72463 w 108"/>
                    <a:gd name="T57" fmla="*/ 13585 h 90"/>
                    <a:gd name="T58" fmla="*/ 73281 w 108"/>
                    <a:gd name="T59" fmla="*/ 15321 h 90"/>
                    <a:gd name="T60" fmla="*/ 75316 w 108"/>
                    <a:gd name="T61" fmla="*/ 15892 h 90"/>
                    <a:gd name="T62" fmla="*/ 71117 w 108"/>
                    <a:gd name="T63" fmla="*/ 22628 h 90"/>
                    <a:gd name="T64" fmla="*/ 70428 w 108"/>
                    <a:gd name="T65" fmla="*/ 23794 h 90"/>
                    <a:gd name="T66" fmla="*/ 68399 w 108"/>
                    <a:gd name="T67" fmla="*/ 24960 h 90"/>
                    <a:gd name="T68" fmla="*/ 65547 w 108"/>
                    <a:gd name="T69" fmla="*/ 28911 h 90"/>
                    <a:gd name="T70" fmla="*/ 67576 w 108"/>
                    <a:gd name="T71" fmla="*/ 30052 h 90"/>
                    <a:gd name="T72" fmla="*/ 67576 w 108"/>
                    <a:gd name="T73" fmla="*/ 31096 h 90"/>
                    <a:gd name="T74" fmla="*/ 66893 w 108"/>
                    <a:gd name="T75" fmla="*/ 31691 h 90"/>
                    <a:gd name="T76" fmla="*/ 66230 w 108"/>
                    <a:gd name="T77" fmla="*/ 33998 h 90"/>
                    <a:gd name="T78" fmla="*/ 36234 w 108"/>
                    <a:gd name="T79" fmla="*/ 45846 h 90"/>
                    <a:gd name="T80" fmla="*/ 689 w 108"/>
                    <a:gd name="T81" fmla="*/ 38520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8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8979 w 86"/>
                    <a:gd name="T1" fmla="*/ 0 h 133"/>
                    <a:gd name="T2" fmla="*/ 0 w 86"/>
                    <a:gd name="T3" fmla="*/ 28932 h 133"/>
                    <a:gd name="T4" fmla="*/ 38428 w 86"/>
                    <a:gd name="T5" fmla="*/ 75411 h 133"/>
                    <a:gd name="T6" fmla="*/ 38428 w 86"/>
                    <a:gd name="T7" fmla="*/ 74840 h 133"/>
                    <a:gd name="T8" fmla="*/ 38428 w 86"/>
                    <a:gd name="T9" fmla="*/ 74245 h 133"/>
                    <a:gd name="T10" fmla="*/ 39109 w 86"/>
                    <a:gd name="T11" fmla="*/ 72029 h 133"/>
                    <a:gd name="T12" fmla="*/ 39109 w 86"/>
                    <a:gd name="T13" fmla="*/ 71458 h 133"/>
                    <a:gd name="T14" fmla="*/ 39109 w 86"/>
                    <a:gd name="T15" fmla="*/ 66935 h 133"/>
                    <a:gd name="T16" fmla="*/ 39109 w 86"/>
                    <a:gd name="T17" fmla="*/ 65198 h 133"/>
                    <a:gd name="T18" fmla="*/ 39109 w 86"/>
                    <a:gd name="T19" fmla="*/ 64602 h 133"/>
                    <a:gd name="T20" fmla="*/ 41125 w 86"/>
                    <a:gd name="T21" fmla="*/ 64602 h 133"/>
                    <a:gd name="T22" fmla="*/ 42460 w 86"/>
                    <a:gd name="T23" fmla="*/ 64602 h 133"/>
                    <a:gd name="T24" fmla="*/ 43115 w 86"/>
                    <a:gd name="T25" fmla="*/ 65198 h 133"/>
                    <a:gd name="T26" fmla="*/ 43115 w 86"/>
                    <a:gd name="T27" fmla="*/ 65769 h 133"/>
                    <a:gd name="T28" fmla="*/ 43795 w 86"/>
                    <a:gd name="T29" fmla="*/ 66340 h 133"/>
                    <a:gd name="T30" fmla="*/ 45259 w 86"/>
                    <a:gd name="T31" fmla="*/ 66340 h 133"/>
                    <a:gd name="T32" fmla="*/ 46594 w 86"/>
                    <a:gd name="T33" fmla="*/ 62387 h 133"/>
                    <a:gd name="T34" fmla="*/ 47955 w 86"/>
                    <a:gd name="T35" fmla="*/ 57293 h 133"/>
                    <a:gd name="T36" fmla="*/ 58924 w 86"/>
                    <a:gd name="T37" fmla="*/ 9642 h 133"/>
                    <a:gd name="T38" fmla="*/ 33609 w 86"/>
                    <a:gd name="T39" fmla="*/ 5119 h 133"/>
                    <a:gd name="T40" fmla="*/ 8979 w 86"/>
                    <a:gd name="T41" fmla="*/ 0 h 133"/>
                    <a:gd name="T42" fmla="*/ 8979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69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54069 w 91"/>
                    <a:gd name="T1" fmla="*/ 59996 h 106"/>
                    <a:gd name="T2" fmla="*/ 63127 w 91"/>
                    <a:gd name="T3" fmla="*/ 5687 h 106"/>
                    <a:gd name="T4" fmla="*/ 17305 w 91"/>
                    <a:gd name="T5" fmla="*/ 0 h 106"/>
                    <a:gd name="T6" fmla="*/ 17305 w 91"/>
                    <a:gd name="T7" fmla="*/ 0 h 106"/>
                    <a:gd name="T8" fmla="*/ 15960 w 91"/>
                    <a:gd name="T9" fmla="*/ 5116 h 106"/>
                    <a:gd name="T10" fmla="*/ 14590 w 91"/>
                    <a:gd name="T11" fmla="*/ 9038 h 106"/>
                    <a:gd name="T12" fmla="*/ 13245 w 91"/>
                    <a:gd name="T13" fmla="*/ 9038 h 106"/>
                    <a:gd name="T14" fmla="*/ 12429 w 91"/>
                    <a:gd name="T15" fmla="*/ 8467 h 106"/>
                    <a:gd name="T16" fmla="*/ 12429 w 91"/>
                    <a:gd name="T17" fmla="*/ 7896 h 106"/>
                    <a:gd name="T18" fmla="*/ 11747 w 91"/>
                    <a:gd name="T19" fmla="*/ 7301 h 106"/>
                    <a:gd name="T20" fmla="*/ 10402 w 91"/>
                    <a:gd name="T21" fmla="*/ 7301 h 106"/>
                    <a:gd name="T22" fmla="*/ 8375 w 91"/>
                    <a:gd name="T23" fmla="*/ 7301 h 106"/>
                    <a:gd name="T24" fmla="*/ 8375 w 91"/>
                    <a:gd name="T25" fmla="*/ 7896 h 106"/>
                    <a:gd name="T26" fmla="*/ 8375 w 91"/>
                    <a:gd name="T27" fmla="*/ 9633 h 106"/>
                    <a:gd name="T28" fmla="*/ 8375 w 91"/>
                    <a:gd name="T29" fmla="*/ 14154 h 106"/>
                    <a:gd name="T30" fmla="*/ 8375 w 91"/>
                    <a:gd name="T31" fmla="*/ 14725 h 106"/>
                    <a:gd name="T32" fmla="*/ 7559 w 91"/>
                    <a:gd name="T33" fmla="*/ 16939 h 106"/>
                    <a:gd name="T34" fmla="*/ 7559 w 91"/>
                    <a:gd name="T35" fmla="*/ 17510 h 106"/>
                    <a:gd name="T36" fmla="*/ 7559 w 91"/>
                    <a:gd name="T37" fmla="*/ 18105 h 106"/>
                    <a:gd name="T38" fmla="*/ 7559 w 91"/>
                    <a:gd name="T39" fmla="*/ 19270 h 106"/>
                    <a:gd name="T40" fmla="*/ 7559 w 91"/>
                    <a:gd name="T41" fmla="*/ 19841 h 106"/>
                    <a:gd name="T42" fmla="*/ 7559 w 91"/>
                    <a:gd name="T43" fmla="*/ 20412 h 106"/>
                    <a:gd name="T44" fmla="*/ 8375 w 91"/>
                    <a:gd name="T45" fmla="*/ 21456 h 106"/>
                    <a:gd name="T46" fmla="*/ 8375 w 91"/>
                    <a:gd name="T47" fmla="*/ 22051 h 106"/>
                    <a:gd name="T48" fmla="*/ 8375 w 91"/>
                    <a:gd name="T49" fmla="*/ 23192 h 106"/>
                    <a:gd name="T50" fmla="*/ 9058 w 91"/>
                    <a:gd name="T51" fmla="*/ 24358 h 106"/>
                    <a:gd name="T52" fmla="*/ 9058 w 91"/>
                    <a:gd name="T53" fmla="*/ 24358 h 106"/>
                    <a:gd name="T54" fmla="*/ 9720 w 91"/>
                    <a:gd name="T55" fmla="*/ 24953 h 106"/>
                    <a:gd name="T56" fmla="*/ 10402 w 91"/>
                    <a:gd name="T57" fmla="*/ 26001 h 106"/>
                    <a:gd name="T58" fmla="*/ 9720 w 91"/>
                    <a:gd name="T59" fmla="*/ 26001 h 106"/>
                    <a:gd name="T60" fmla="*/ 9720 w 91"/>
                    <a:gd name="T61" fmla="*/ 26001 h 106"/>
                    <a:gd name="T62" fmla="*/ 8375 w 91"/>
                    <a:gd name="T63" fmla="*/ 26572 h 106"/>
                    <a:gd name="T64" fmla="*/ 6902 w 91"/>
                    <a:gd name="T65" fmla="*/ 27143 h 106"/>
                    <a:gd name="T66" fmla="*/ 6215 w 91"/>
                    <a:gd name="T67" fmla="*/ 28308 h 106"/>
                    <a:gd name="T68" fmla="*/ 4870 w 91"/>
                    <a:gd name="T69" fmla="*/ 31093 h 106"/>
                    <a:gd name="T70" fmla="*/ 3505 w 91"/>
                    <a:gd name="T71" fmla="*/ 32830 h 106"/>
                    <a:gd name="T72" fmla="*/ 2027 w 91"/>
                    <a:gd name="T73" fmla="*/ 32830 h 106"/>
                    <a:gd name="T74" fmla="*/ 2027 w 91"/>
                    <a:gd name="T75" fmla="*/ 33425 h 106"/>
                    <a:gd name="T76" fmla="*/ 2843 w 91"/>
                    <a:gd name="T77" fmla="*/ 33995 h 106"/>
                    <a:gd name="T78" fmla="*/ 2027 w 91"/>
                    <a:gd name="T79" fmla="*/ 34566 h 106"/>
                    <a:gd name="T80" fmla="*/ 2027 w 91"/>
                    <a:gd name="T81" fmla="*/ 35610 h 106"/>
                    <a:gd name="T82" fmla="*/ 2027 w 91"/>
                    <a:gd name="T83" fmla="*/ 36205 h 106"/>
                    <a:gd name="T84" fmla="*/ 3505 w 91"/>
                    <a:gd name="T85" fmla="*/ 37370 h 106"/>
                    <a:gd name="T86" fmla="*/ 4188 w 91"/>
                    <a:gd name="T87" fmla="*/ 37941 h 106"/>
                    <a:gd name="T88" fmla="*/ 3505 w 91"/>
                    <a:gd name="T89" fmla="*/ 37941 h 106"/>
                    <a:gd name="T90" fmla="*/ 3505 w 91"/>
                    <a:gd name="T91" fmla="*/ 39107 h 106"/>
                    <a:gd name="T92" fmla="*/ 2843 w 91"/>
                    <a:gd name="T93" fmla="*/ 39560 h 106"/>
                    <a:gd name="T94" fmla="*/ 2027 w 91"/>
                    <a:gd name="T95" fmla="*/ 39560 h 106"/>
                    <a:gd name="T96" fmla="*/ 683 w 91"/>
                    <a:gd name="T97" fmla="*/ 39107 h 106"/>
                    <a:gd name="T98" fmla="*/ 0 w 91"/>
                    <a:gd name="T99" fmla="*/ 41297 h 106"/>
                    <a:gd name="T100" fmla="*/ 33922 w 91"/>
                    <a:gd name="T101" fmla="*/ 57665 h 106"/>
                    <a:gd name="T102" fmla="*/ 54069 w 91"/>
                    <a:gd name="T103" fmla="*/ 59996 h 106"/>
                    <a:gd name="T104" fmla="*/ 54069 w 91"/>
                    <a:gd name="T105" fmla="*/ 59996 h 106"/>
                    <a:gd name="T106" fmla="*/ 54069 w 91"/>
                    <a:gd name="T107" fmla="*/ 59996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0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5513 w 89"/>
                    <a:gd name="T1" fmla="*/ 38799 h 100"/>
                    <a:gd name="T2" fmla="*/ 2680 w 89"/>
                    <a:gd name="T3" fmla="*/ 36028 h 100"/>
                    <a:gd name="T4" fmla="*/ 4832 w 89"/>
                    <a:gd name="T5" fmla="*/ 33725 h 100"/>
                    <a:gd name="T6" fmla="*/ 4832 w 89"/>
                    <a:gd name="T7" fmla="*/ 31543 h 100"/>
                    <a:gd name="T8" fmla="*/ 3489 w 89"/>
                    <a:gd name="T9" fmla="*/ 26444 h 100"/>
                    <a:gd name="T10" fmla="*/ 3489 w 89"/>
                    <a:gd name="T11" fmla="*/ 24145 h 100"/>
                    <a:gd name="T12" fmla="*/ 2680 w 89"/>
                    <a:gd name="T13" fmla="*/ 18594 h 100"/>
                    <a:gd name="T14" fmla="*/ 1337 w 89"/>
                    <a:gd name="T15" fmla="*/ 14659 h 100"/>
                    <a:gd name="T16" fmla="*/ 0 w 89"/>
                    <a:gd name="T17" fmla="*/ 9014 h 100"/>
                    <a:gd name="T18" fmla="*/ 681 w 89"/>
                    <a:gd name="T19" fmla="*/ 6687 h 100"/>
                    <a:gd name="T20" fmla="*/ 0 w 89"/>
                    <a:gd name="T21" fmla="*/ 3935 h 100"/>
                    <a:gd name="T22" fmla="*/ 15883 w 89"/>
                    <a:gd name="T23" fmla="*/ 1734 h 100"/>
                    <a:gd name="T24" fmla="*/ 17220 w 89"/>
                    <a:gd name="T25" fmla="*/ 570 h 100"/>
                    <a:gd name="T26" fmla="*/ 19244 w 89"/>
                    <a:gd name="T27" fmla="*/ 2776 h 100"/>
                    <a:gd name="T28" fmla="*/ 19244 w 89"/>
                    <a:gd name="T29" fmla="*/ 5669 h 100"/>
                    <a:gd name="T30" fmla="*/ 22052 w 89"/>
                    <a:gd name="T31" fmla="*/ 6687 h 100"/>
                    <a:gd name="T32" fmla="*/ 23415 w 89"/>
                    <a:gd name="T33" fmla="*/ 7281 h 100"/>
                    <a:gd name="T34" fmla="*/ 26223 w 89"/>
                    <a:gd name="T35" fmla="*/ 7281 h 100"/>
                    <a:gd name="T36" fmla="*/ 26909 w 89"/>
                    <a:gd name="T37" fmla="*/ 7850 h 100"/>
                    <a:gd name="T38" fmla="*/ 29584 w 89"/>
                    <a:gd name="T39" fmla="*/ 7281 h 100"/>
                    <a:gd name="T40" fmla="*/ 35097 w 89"/>
                    <a:gd name="T41" fmla="*/ 7850 h 100"/>
                    <a:gd name="T42" fmla="*/ 35778 w 89"/>
                    <a:gd name="T43" fmla="*/ 8445 h 100"/>
                    <a:gd name="T44" fmla="*/ 36593 w 89"/>
                    <a:gd name="T45" fmla="*/ 8445 h 100"/>
                    <a:gd name="T46" fmla="*/ 37249 w 89"/>
                    <a:gd name="T47" fmla="*/ 10173 h 100"/>
                    <a:gd name="T48" fmla="*/ 39272 w 89"/>
                    <a:gd name="T49" fmla="*/ 9579 h 100"/>
                    <a:gd name="T50" fmla="*/ 40610 w 89"/>
                    <a:gd name="T51" fmla="*/ 9579 h 100"/>
                    <a:gd name="T52" fmla="*/ 42762 w 89"/>
                    <a:gd name="T53" fmla="*/ 10743 h 100"/>
                    <a:gd name="T54" fmla="*/ 44130 w 89"/>
                    <a:gd name="T55" fmla="*/ 11785 h 100"/>
                    <a:gd name="T56" fmla="*/ 46804 w 89"/>
                    <a:gd name="T57" fmla="*/ 11785 h 100"/>
                    <a:gd name="T58" fmla="*/ 50298 w 89"/>
                    <a:gd name="T59" fmla="*/ 10173 h 100"/>
                    <a:gd name="T60" fmla="*/ 55811 w 89"/>
                    <a:gd name="T61" fmla="*/ 11196 h 100"/>
                    <a:gd name="T62" fmla="*/ 57174 w 89"/>
                    <a:gd name="T63" fmla="*/ 11196 h 100"/>
                    <a:gd name="T64" fmla="*/ 59326 w 89"/>
                    <a:gd name="T65" fmla="*/ 11785 h 100"/>
                    <a:gd name="T66" fmla="*/ 59982 w 89"/>
                    <a:gd name="T67" fmla="*/ 12355 h 100"/>
                    <a:gd name="T68" fmla="*/ 55811 w 89"/>
                    <a:gd name="T69" fmla="*/ 14089 h 100"/>
                    <a:gd name="T70" fmla="*/ 53788 w 89"/>
                    <a:gd name="T71" fmla="*/ 15701 h 100"/>
                    <a:gd name="T72" fmla="*/ 50298 w 89"/>
                    <a:gd name="T73" fmla="*/ 16865 h 100"/>
                    <a:gd name="T74" fmla="*/ 40610 w 89"/>
                    <a:gd name="T75" fmla="*/ 24715 h 100"/>
                    <a:gd name="T76" fmla="*/ 39272 w 89"/>
                    <a:gd name="T77" fmla="*/ 25874 h 100"/>
                    <a:gd name="T78" fmla="*/ 39272 w 89"/>
                    <a:gd name="T79" fmla="*/ 31543 h 100"/>
                    <a:gd name="T80" fmla="*/ 35778 w 89"/>
                    <a:gd name="T81" fmla="*/ 33155 h 100"/>
                    <a:gd name="T82" fmla="*/ 35778 w 89"/>
                    <a:gd name="T83" fmla="*/ 34295 h 100"/>
                    <a:gd name="T84" fmla="*/ 35778 w 89"/>
                    <a:gd name="T85" fmla="*/ 36618 h 100"/>
                    <a:gd name="T86" fmla="*/ 36593 w 89"/>
                    <a:gd name="T87" fmla="*/ 38799 h 100"/>
                    <a:gd name="T88" fmla="*/ 35778 w 89"/>
                    <a:gd name="T89" fmla="*/ 41127 h 100"/>
                    <a:gd name="T90" fmla="*/ 36593 w 89"/>
                    <a:gd name="T91" fmla="*/ 44468 h 100"/>
                    <a:gd name="T92" fmla="*/ 37935 w 89"/>
                    <a:gd name="T93" fmla="*/ 45038 h 100"/>
                    <a:gd name="T94" fmla="*/ 39954 w 89"/>
                    <a:gd name="T95" fmla="*/ 45515 h 100"/>
                    <a:gd name="T96" fmla="*/ 40610 w 89"/>
                    <a:gd name="T97" fmla="*/ 46650 h 100"/>
                    <a:gd name="T98" fmla="*/ 44130 w 89"/>
                    <a:gd name="T99" fmla="*/ 48978 h 100"/>
                    <a:gd name="T100" fmla="*/ 49643 w 89"/>
                    <a:gd name="T101" fmla="*/ 51749 h 100"/>
                    <a:gd name="T102" fmla="*/ 49643 w 89"/>
                    <a:gd name="T103" fmla="*/ 53482 h 100"/>
                    <a:gd name="T104" fmla="*/ 5513 w 89"/>
                    <a:gd name="T105" fmla="*/ 56258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1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6212 w 54"/>
                    <a:gd name="T1" fmla="*/ 1165 h 95"/>
                    <a:gd name="T2" fmla="*/ 8366 w 54"/>
                    <a:gd name="T3" fmla="*/ 2778 h 95"/>
                    <a:gd name="T4" fmla="*/ 10393 w 54"/>
                    <a:gd name="T5" fmla="*/ 4513 h 95"/>
                    <a:gd name="T6" fmla="*/ 10393 w 54"/>
                    <a:gd name="T7" fmla="*/ 6721 h 95"/>
                    <a:gd name="T8" fmla="*/ 9710 w 54"/>
                    <a:gd name="T9" fmla="*/ 8456 h 95"/>
                    <a:gd name="T10" fmla="*/ 7551 w 54"/>
                    <a:gd name="T11" fmla="*/ 10761 h 95"/>
                    <a:gd name="T12" fmla="*/ 6212 w 54"/>
                    <a:gd name="T13" fmla="*/ 11234 h 95"/>
                    <a:gd name="T14" fmla="*/ 3498 w 54"/>
                    <a:gd name="T15" fmla="*/ 11804 h 95"/>
                    <a:gd name="T16" fmla="*/ 2842 w 54"/>
                    <a:gd name="T17" fmla="*/ 13539 h 95"/>
                    <a:gd name="T18" fmla="*/ 4186 w 54"/>
                    <a:gd name="T19" fmla="*/ 15274 h 95"/>
                    <a:gd name="T20" fmla="*/ 2842 w 54"/>
                    <a:gd name="T21" fmla="*/ 19217 h 95"/>
                    <a:gd name="T22" fmla="*/ 682 w 54"/>
                    <a:gd name="T23" fmla="*/ 20260 h 95"/>
                    <a:gd name="T24" fmla="*/ 0 w 54"/>
                    <a:gd name="T25" fmla="*/ 21995 h 95"/>
                    <a:gd name="T26" fmla="*/ 0 w 54"/>
                    <a:gd name="T27" fmla="*/ 23160 h 95"/>
                    <a:gd name="T28" fmla="*/ 682 w 54"/>
                    <a:gd name="T29" fmla="*/ 27078 h 95"/>
                    <a:gd name="T30" fmla="*/ 3498 w 54"/>
                    <a:gd name="T31" fmla="*/ 29856 h 95"/>
                    <a:gd name="T32" fmla="*/ 6894 w 54"/>
                    <a:gd name="T33" fmla="*/ 32186 h 95"/>
                    <a:gd name="T34" fmla="*/ 9054 w 54"/>
                    <a:gd name="T35" fmla="*/ 36129 h 95"/>
                    <a:gd name="T36" fmla="*/ 10393 w 54"/>
                    <a:gd name="T37" fmla="*/ 34964 h 95"/>
                    <a:gd name="T38" fmla="*/ 13106 w 54"/>
                    <a:gd name="T39" fmla="*/ 36699 h 95"/>
                    <a:gd name="T40" fmla="*/ 13106 w 54"/>
                    <a:gd name="T41" fmla="*/ 38907 h 95"/>
                    <a:gd name="T42" fmla="*/ 11080 w 54"/>
                    <a:gd name="T43" fmla="*/ 41212 h 95"/>
                    <a:gd name="T44" fmla="*/ 13106 w 54"/>
                    <a:gd name="T45" fmla="*/ 43990 h 95"/>
                    <a:gd name="T46" fmla="*/ 16605 w 54"/>
                    <a:gd name="T47" fmla="*/ 45725 h 95"/>
                    <a:gd name="T48" fmla="*/ 20103 w 54"/>
                    <a:gd name="T49" fmla="*/ 49073 h 95"/>
                    <a:gd name="T50" fmla="*/ 20785 w 54"/>
                    <a:gd name="T51" fmla="*/ 50238 h 95"/>
                    <a:gd name="T52" fmla="*/ 20103 w 54"/>
                    <a:gd name="T53" fmla="*/ 51403 h 95"/>
                    <a:gd name="T54" fmla="*/ 22129 w 54"/>
                    <a:gd name="T55" fmla="*/ 53611 h 95"/>
                    <a:gd name="T56" fmla="*/ 22811 w 54"/>
                    <a:gd name="T57" fmla="*/ 53016 h 95"/>
                    <a:gd name="T58" fmla="*/ 23499 w 54"/>
                    <a:gd name="T59" fmla="*/ 51851 h 95"/>
                    <a:gd name="T60" fmla="*/ 26315 w 54"/>
                    <a:gd name="T61" fmla="*/ 51403 h 95"/>
                    <a:gd name="T62" fmla="*/ 29023 w 54"/>
                    <a:gd name="T63" fmla="*/ 52446 h 95"/>
                    <a:gd name="T64" fmla="*/ 29839 w 54"/>
                    <a:gd name="T65" fmla="*/ 50238 h 95"/>
                    <a:gd name="T66" fmla="*/ 30496 w 54"/>
                    <a:gd name="T67" fmla="*/ 49073 h 95"/>
                    <a:gd name="T68" fmla="*/ 33209 w 54"/>
                    <a:gd name="T69" fmla="*/ 47933 h 95"/>
                    <a:gd name="T70" fmla="*/ 32522 w 54"/>
                    <a:gd name="T71" fmla="*/ 46890 h 95"/>
                    <a:gd name="T72" fmla="*/ 32522 w 54"/>
                    <a:gd name="T73" fmla="*/ 45725 h 95"/>
                    <a:gd name="T74" fmla="*/ 33209 w 54"/>
                    <a:gd name="T75" fmla="*/ 45155 h 95"/>
                    <a:gd name="T76" fmla="*/ 33209 w 54"/>
                    <a:gd name="T77" fmla="*/ 44560 h 95"/>
                    <a:gd name="T78" fmla="*/ 33209 w 54"/>
                    <a:gd name="T79" fmla="*/ 41212 h 95"/>
                    <a:gd name="T80" fmla="*/ 36051 w 54"/>
                    <a:gd name="T81" fmla="*/ 38312 h 95"/>
                    <a:gd name="T82" fmla="*/ 37390 w 54"/>
                    <a:gd name="T83" fmla="*/ 36129 h 95"/>
                    <a:gd name="T84" fmla="*/ 36051 w 54"/>
                    <a:gd name="T85" fmla="*/ 32186 h 95"/>
                    <a:gd name="T86" fmla="*/ 36051 w 54"/>
                    <a:gd name="T87" fmla="*/ 30451 h 95"/>
                    <a:gd name="T88" fmla="*/ 33891 w 54"/>
                    <a:gd name="T89" fmla="*/ 7291 h 95"/>
                    <a:gd name="T90" fmla="*/ 33209 w 54"/>
                    <a:gd name="T91" fmla="*/ 6248 h 95"/>
                    <a:gd name="T92" fmla="*/ 31865 w 54"/>
                    <a:gd name="T93" fmla="*/ 3348 h 95"/>
                    <a:gd name="T94" fmla="*/ 30496 w 54"/>
                    <a:gd name="T95" fmla="*/ 1735 h 95"/>
                    <a:gd name="T96" fmla="*/ 30496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2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14042 w 61"/>
                    <a:gd name="T1" fmla="*/ 0 h 60"/>
                    <a:gd name="T2" fmla="*/ 14042 w 61"/>
                    <a:gd name="T3" fmla="*/ 1738 h 60"/>
                    <a:gd name="T4" fmla="*/ 14732 w 61"/>
                    <a:gd name="T5" fmla="*/ 2788 h 60"/>
                    <a:gd name="T6" fmla="*/ 13353 w 61"/>
                    <a:gd name="T7" fmla="*/ 7345 h 60"/>
                    <a:gd name="T8" fmla="*/ 13353 w 61"/>
                    <a:gd name="T9" fmla="*/ 8487 h 60"/>
                    <a:gd name="T10" fmla="*/ 12694 w 61"/>
                    <a:gd name="T11" fmla="*/ 10826 h 60"/>
                    <a:gd name="T12" fmla="*/ 10491 w 61"/>
                    <a:gd name="T13" fmla="*/ 12472 h 60"/>
                    <a:gd name="T14" fmla="*/ 9142 w 61"/>
                    <a:gd name="T15" fmla="*/ 13043 h 60"/>
                    <a:gd name="T16" fmla="*/ 7762 w 61"/>
                    <a:gd name="T17" fmla="*/ 13615 h 60"/>
                    <a:gd name="T18" fmla="*/ 6970 w 61"/>
                    <a:gd name="T19" fmla="*/ 14787 h 60"/>
                    <a:gd name="T20" fmla="*/ 6280 w 61"/>
                    <a:gd name="T21" fmla="*/ 17121 h 60"/>
                    <a:gd name="T22" fmla="*/ 4242 w 61"/>
                    <a:gd name="T23" fmla="*/ 17121 h 60"/>
                    <a:gd name="T24" fmla="*/ 2862 w 61"/>
                    <a:gd name="T25" fmla="*/ 19338 h 60"/>
                    <a:gd name="T26" fmla="*/ 2862 w 61"/>
                    <a:gd name="T27" fmla="*/ 21653 h 60"/>
                    <a:gd name="T28" fmla="*/ 1354 w 61"/>
                    <a:gd name="T29" fmla="*/ 23298 h 60"/>
                    <a:gd name="T30" fmla="*/ 0 w 61"/>
                    <a:gd name="T31" fmla="*/ 24466 h 60"/>
                    <a:gd name="T32" fmla="*/ 0 w 61"/>
                    <a:gd name="T33" fmla="*/ 26209 h 60"/>
                    <a:gd name="T34" fmla="*/ 2038 w 61"/>
                    <a:gd name="T35" fmla="*/ 28997 h 60"/>
                    <a:gd name="T36" fmla="*/ 4242 w 61"/>
                    <a:gd name="T37" fmla="*/ 30741 h 60"/>
                    <a:gd name="T38" fmla="*/ 5590 w 61"/>
                    <a:gd name="T39" fmla="*/ 30741 h 60"/>
                    <a:gd name="T40" fmla="*/ 5590 w 61"/>
                    <a:gd name="T41" fmla="*/ 31336 h 60"/>
                    <a:gd name="T42" fmla="*/ 6970 w 61"/>
                    <a:gd name="T43" fmla="*/ 31336 h 60"/>
                    <a:gd name="T44" fmla="*/ 6970 w 61"/>
                    <a:gd name="T45" fmla="*/ 32386 h 60"/>
                    <a:gd name="T46" fmla="*/ 10491 w 61"/>
                    <a:gd name="T47" fmla="*/ 34125 h 60"/>
                    <a:gd name="T48" fmla="*/ 12694 w 61"/>
                    <a:gd name="T49" fmla="*/ 33529 h 60"/>
                    <a:gd name="T50" fmla="*/ 13353 w 61"/>
                    <a:gd name="T51" fmla="*/ 32386 h 60"/>
                    <a:gd name="T52" fmla="*/ 14732 w 61"/>
                    <a:gd name="T53" fmla="*/ 33529 h 60"/>
                    <a:gd name="T54" fmla="*/ 17594 w 61"/>
                    <a:gd name="T55" fmla="*/ 32386 h 60"/>
                    <a:gd name="T56" fmla="*/ 18284 w 61"/>
                    <a:gd name="T57" fmla="*/ 31336 h 60"/>
                    <a:gd name="T58" fmla="*/ 21012 w 61"/>
                    <a:gd name="T59" fmla="*/ 30164 h 60"/>
                    <a:gd name="T60" fmla="*/ 23185 w 61"/>
                    <a:gd name="T61" fmla="*/ 28997 h 60"/>
                    <a:gd name="T62" fmla="*/ 23185 w 61"/>
                    <a:gd name="T63" fmla="*/ 27259 h 60"/>
                    <a:gd name="T64" fmla="*/ 26736 w 61"/>
                    <a:gd name="T65" fmla="*/ 18171 h 60"/>
                    <a:gd name="T66" fmla="*/ 28085 w 61"/>
                    <a:gd name="T67" fmla="*/ 18742 h 60"/>
                    <a:gd name="T68" fmla="*/ 28775 w 61"/>
                    <a:gd name="T69" fmla="*/ 19914 h 60"/>
                    <a:gd name="T70" fmla="*/ 30818 w 61"/>
                    <a:gd name="T71" fmla="*/ 18171 h 60"/>
                    <a:gd name="T72" fmla="*/ 32327 w 61"/>
                    <a:gd name="T73" fmla="*/ 15383 h 60"/>
                    <a:gd name="T74" fmla="*/ 34365 w 61"/>
                    <a:gd name="T75" fmla="*/ 14211 h 60"/>
                    <a:gd name="T76" fmla="*/ 35878 w 61"/>
                    <a:gd name="T77" fmla="*/ 13043 h 60"/>
                    <a:gd name="T78" fmla="*/ 36568 w 61"/>
                    <a:gd name="T79" fmla="*/ 11422 h 60"/>
                    <a:gd name="T80" fmla="*/ 36568 w 61"/>
                    <a:gd name="T81" fmla="*/ 10826 h 60"/>
                    <a:gd name="T82" fmla="*/ 36568 w 61"/>
                    <a:gd name="T83" fmla="*/ 8487 h 60"/>
                    <a:gd name="T84" fmla="*/ 41469 w 61"/>
                    <a:gd name="T85" fmla="*/ 10826 h 60"/>
                    <a:gd name="T86" fmla="*/ 42158 w 61"/>
                    <a:gd name="T87" fmla="*/ 10826 h 60"/>
                    <a:gd name="T88" fmla="*/ 41469 w 61"/>
                    <a:gd name="T89" fmla="*/ 7345 h 60"/>
                    <a:gd name="T90" fmla="*/ 40779 w 61"/>
                    <a:gd name="T91" fmla="*/ 6295 h 60"/>
                    <a:gd name="T92" fmla="*/ 39271 w 61"/>
                    <a:gd name="T93" fmla="*/ 6295 h 60"/>
                    <a:gd name="T94" fmla="*/ 35878 w 61"/>
                    <a:gd name="T95" fmla="*/ 6866 h 60"/>
                    <a:gd name="T96" fmla="*/ 34365 w 61"/>
                    <a:gd name="T97" fmla="*/ 7916 h 60"/>
                    <a:gd name="T98" fmla="*/ 32327 w 61"/>
                    <a:gd name="T99" fmla="*/ 7345 h 60"/>
                    <a:gd name="T100" fmla="*/ 31637 w 61"/>
                    <a:gd name="T101" fmla="*/ 8487 h 60"/>
                    <a:gd name="T102" fmla="*/ 29465 w 61"/>
                    <a:gd name="T103" fmla="*/ 9659 h 60"/>
                    <a:gd name="T104" fmla="*/ 27426 w 61"/>
                    <a:gd name="T105" fmla="*/ 11422 h 60"/>
                    <a:gd name="T106" fmla="*/ 25223 w 61"/>
                    <a:gd name="T107" fmla="*/ 7345 h 60"/>
                    <a:gd name="T108" fmla="*/ 14732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3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28148 w 77"/>
                    <a:gd name="T1" fmla="*/ 571 h 66"/>
                    <a:gd name="T2" fmla="*/ 30138 w 77"/>
                    <a:gd name="T3" fmla="*/ 5689 h 66"/>
                    <a:gd name="T4" fmla="*/ 29483 w 77"/>
                    <a:gd name="T5" fmla="*/ 7308 h 66"/>
                    <a:gd name="T6" fmla="*/ 27467 w 77"/>
                    <a:gd name="T7" fmla="*/ 12426 h 66"/>
                    <a:gd name="T8" fmla="*/ 43806 w 77"/>
                    <a:gd name="T9" fmla="*/ 18686 h 66"/>
                    <a:gd name="T10" fmla="*/ 43806 w 77"/>
                    <a:gd name="T11" fmla="*/ 22638 h 66"/>
                    <a:gd name="T12" fmla="*/ 43151 w 77"/>
                    <a:gd name="T13" fmla="*/ 25540 h 66"/>
                    <a:gd name="T14" fmla="*/ 39799 w 77"/>
                    <a:gd name="T15" fmla="*/ 24970 h 66"/>
                    <a:gd name="T16" fmla="*/ 38464 w 77"/>
                    <a:gd name="T17" fmla="*/ 27755 h 66"/>
                    <a:gd name="T18" fmla="*/ 42470 w 77"/>
                    <a:gd name="T19" fmla="*/ 27185 h 66"/>
                    <a:gd name="T20" fmla="*/ 45295 w 77"/>
                    <a:gd name="T21" fmla="*/ 26589 h 66"/>
                    <a:gd name="T22" fmla="*/ 43806 w 77"/>
                    <a:gd name="T23" fmla="*/ 27755 h 66"/>
                    <a:gd name="T24" fmla="*/ 45295 w 77"/>
                    <a:gd name="T25" fmla="*/ 28921 h 66"/>
                    <a:gd name="T26" fmla="*/ 48621 w 77"/>
                    <a:gd name="T27" fmla="*/ 26589 h 66"/>
                    <a:gd name="T28" fmla="*/ 50770 w 77"/>
                    <a:gd name="T29" fmla="*/ 27185 h 66"/>
                    <a:gd name="T30" fmla="*/ 50115 w 77"/>
                    <a:gd name="T31" fmla="*/ 28921 h 66"/>
                    <a:gd name="T32" fmla="*/ 46630 w 77"/>
                    <a:gd name="T33" fmla="*/ 31707 h 66"/>
                    <a:gd name="T34" fmla="*/ 48621 w 77"/>
                    <a:gd name="T35" fmla="*/ 34015 h 66"/>
                    <a:gd name="T36" fmla="*/ 52786 w 77"/>
                    <a:gd name="T37" fmla="*/ 36820 h 66"/>
                    <a:gd name="T38" fmla="*/ 48621 w 77"/>
                    <a:gd name="T39" fmla="*/ 35654 h 66"/>
                    <a:gd name="T40" fmla="*/ 43806 w 77"/>
                    <a:gd name="T41" fmla="*/ 33444 h 66"/>
                    <a:gd name="T42" fmla="*/ 41790 w 77"/>
                    <a:gd name="T43" fmla="*/ 35059 h 66"/>
                    <a:gd name="T44" fmla="*/ 41135 w 77"/>
                    <a:gd name="T45" fmla="*/ 36820 h 66"/>
                    <a:gd name="T46" fmla="*/ 39119 w 77"/>
                    <a:gd name="T47" fmla="*/ 35654 h 66"/>
                    <a:gd name="T48" fmla="*/ 36969 w 77"/>
                    <a:gd name="T49" fmla="*/ 35654 h 66"/>
                    <a:gd name="T50" fmla="*/ 33618 w 77"/>
                    <a:gd name="T51" fmla="*/ 36230 h 66"/>
                    <a:gd name="T52" fmla="*/ 28148 w 77"/>
                    <a:gd name="T53" fmla="*/ 33444 h 66"/>
                    <a:gd name="T54" fmla="*/ 25999 w 77"/>
                    <a:gd name="T55" fmla="*/ 32278 h 66"/>
                    <a:gd name="T56" fmla="*/ 25318 w 77"/>
                    <a:gd name="T57" fmla="*/ 31707 h 66"/>
                    <a:gd name="T58" fmla="*/ 23302 w 77"/>
                    <a:gd name="T59" fmla="*/ 31132 h 66"/>
                    <a:gd name="T60" fmla="*/ 22647 w 77"/>
                    <a:gd name="T61" fmla="*/ 30536 h 66"/>
                    <a:gd name="T62" fmla="*/ 21312 w 77"/>
                    <a:gd name="T63" fmla="*/ 32873 h 66"/>
                    <a:gd name="T64" fmla="*/ 10316 w 77"/>
                    <a:gd name="T65" fmla="*/ 31707 h 66"/>
                    <a:gd name="T66" fmla="*/ 2671 w 77"/>
                    <a:gd name="T67" fmla="*/ 31132 h 66"/>
                    <a:gd name="T68" fmla="*/ 3485 w 77"/>
                    <a:gd name="T69" fmla="*/ 30087 h 66"/>
                    <a:gd name="T70" fmla="*/ 4165 w 77"/>
                    <a:gd name="T71" fmla="*/ 26019 h 66"/>
                    <a:gd name="T72" fmla="*/ 4165 w 77"/>
                    <a:gd name="T73" fmla="*/ 23804 h 66"/>
                    <a:gd name="T74" fmla="*/ 6150 w 77"/>
                    <a:gd name="T75" fmla="*/ 21018 h 66"/>
                    <a:gd name="T76" fmla="*/ 4820 w 77"/>
                    <a:gd name="T77" fmla="*/ 16949 h 66"/>
                    <a:gd name="T78" fmla="*/ 4165 w 77"/>
                    <a:gd name="T79" fmla="*/ 15900 h 66"/>
                    <a:gd name="T80" fmla="*/ 2671 w 77"/>
                    <a:gd name="T81" fmla="*/ 14163 h 66"/>
                    <a:gd name="T82" fmla="*/ 681 w 77"/>
                    <a:gd name="T83" fmla="*/ 10807 h 66"/>
                    <a:gd name="T84" fmla="*/ 0 w 77"/>
                    <a:gd name="T85" fmla="*/ 571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4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29959 w 47"/>
                    <a:gd name="T1" fmla="*/ 0 h 83"/>
                    <a:gd name="T2" fmla="*/ 10249 w 47"/>
                    <a:gd name="T3" fmla="*/ 1166 h 83"/>
                    <a:gd name="T4" fmla="*/ 10249 w 47"/>
                    <a:gd name="T5" fmla="*/ 1737 h 83"/>
                    <a:gd name="T6" fmla="*/ 8109 w 47"/>
                    <a:gd name="T7" fmla="*/ 2786 h 83"/>
                    <a:gd name="T8" fmla="*/ 8109 w 47"/>
                    <a:gd name="T9" fmla="*/ 4523 h 83"/>
                    <a:gd name="T10" fmla="*/ 8109 w 47"/>
                    <a:gd name="T11" fmla="*/ 6260 h 83"/>
                    <a:gd name="T12" fmla="*/ 7455 w 47"/>
                    <a:gd name="T13" fmla="*/ 6856 h 83"/>
                    <a:gd name="T14" fmla="*/ 6128 w 47"/>
                    <a:gd name="T15" fmla="*/ 7905 h 83"/>
                    <a:gd name="T16" fmla="*/ 4800 w 47"/>
                    <a:gd name="T17" fmla="*/ 9071 h 83"/>
                    <a:gd name="T18" fmla="*/ 4121 w 47"/>
                    <a:gd name="T19" fmla="*/ 9642 h 83"/>
                    <a:gd name="T20" fmla="*/ 4121 w 47"/>
                    <a:gd name="T21" fmla="*/ 10808 h 83"/>
                    <a:gd name="T22" fmla="*/ 3467 w 47"/>
                    <a:gd name="T23" fmla="*/ 11857 h 83"/>
                    <a:gd name="T24" fmla="*/ 3467 w 47"/>
                    <a:gd name="T25" fmla="*/ 12428 h 83"/>
                    <a:gd name="T26" fmla="*/ 2660 w 47"/>
                    <a:gd name="T27" fmla="*/ 14165 h 83"/>
                    <a:gd name="T28" fmla="*/ 2007 w 47"/>
                    <a:gd name="T29" fmla="*/ 15331 h 83"/>
                    <a:gd name="T30" fmla="*/ 2660 w 47"/>
                    <a:gd name="T31" fmla="*/ 16951 h 83"/>
                    <a:gd name="T32" fmla="*/ 3467 w 47"/>
                    <a:gd name="T33" fmla="*/ 17547 h 83"/>
                    <a:gd name="T34" fmla="*/ 3467 w 47"/>
                    <a:gd name="T35" fmla="*/ 18713 h 83"/>
                    <a:gd name="T36" fmla="*/ 3467 w 47"/>
                    <a:gd name="T37" fmla="*/ 18713 h 83"/>
                    <a:gd name="T38" fmla="*/ 3467 w 47"/>
                    <a:gd name="T39" fmla="*/ 19284 h 83"/>
                    <a:gd name="T40" fmla="*/ 3467 w 47"/>
                    <a:gd name="T41" fmla="*/ 19284 h 83"/>
                    <a:gd name="T42" fmla="*/ 2660 w 47"/>
                    <a:gd name="T43" fmla="*/ 20455 h 83"/>
                    <a:gd name="T44" fmla="*/ 3467 w 47"/>
                    <a:gd name="T45" fmla="*/ 21026 h 83"/>
                    <a:gd name="T46" fmla="*/ 2660 w 47"/>
                    <a:gd name="T47" fmla="*/ 21499 h 83"/>
                    <a:gd name="T48" fmla="*/ 4121 w 47"/>
                    <a:gd name="T49" fmla="*/ 23812 h 83"/>
                    <a:gd name="T50" fmla="*/ 4121 w 47"/>
                    <a:gd name="T51" fmla="*/ 25549 h 83"/>
                    <a:gd name="T52" fmla="*/ 4800 w 47"/>
                    <a:gd name="T53" fmla="*/ 26593 h 83"/>
                    <a:gd name="T54" fmla="*/ 5449 w 47"/>
                    <a:gd name="T55" fmla="*/ 27189 h 83"/>
                    <a:gd name="T56" fmla="*/ 5449 w 47"/>
                    <a:gd name="T57" fmla="*/ 27764 h 83"/>
                    <a:gd name="T58" fmla="*/ 4121 w 47"/>
                    <a:gd name="T59" fmla="*/ 28360 h 83"/>
                    <a:gd name="T60" fmla="*/ 4121 w 47"/>
                    <a:gd name="T61" fmla="*/ 28931 h 83"/>
                    <a:gd name="T62" fmla="*/ 3467 w 47"/>
                    <a:gd name="T63" fmla="*/ 30546 h 83"/>
                    <a:gd name="T64" fmla="*/ 2007 w 47"/>
                    <a:gd name="T65" fmla="*/ 33454 h 83"/>
                    <a:gd name="T66" fmla="*/ 0 w 47"/>
                    <a:gd name="T67" fmla="*/ 37406 h 83"/>
                    <a:gd name="T68" fmla="*/ 0 w 47"/>
                    <a:gd name="T69" fmla="*/ 40193 h 83"/>
                    <a:gd name="T70" fmla="*/ 18383 w 47"/>
                    <a:gd name="T71" fmla="*/ 39739 h 83"/>
                    <a:gd name="T72" fmla="*/ 18383 w 47"/>
                    <a:gd name="T73" fmla="*/ 40193 h 83"/>
                    <a:gd name="T74" fmla="*/ 17704 w 47"/>
                    <a:gd name="T75" fmla="*/ 41359 h 83"/>
                    <a:gd name="T76" fmla="*/ 18383 w 47"/>
                    <a:gd name="T77" fmla="*/ 43691 h 83"/>
                    <a:gd name="T78" fmla="*/ 19711 w 47"/>
                    <a:gd name="T79" fmla="*/ 45311 h 83"/>
                    <a:gd name="T80" fmla="*/ 20364 w 47"/>
                    <a:gd name="T81" fmla="*/ 47048 h 83"/>
                    <a:gd name="T82" fmla="*/ 21697 w 47"/>
                    <a:gd name="T83" fmla="*/ 47048 h 83"/>
                    <a:gd name="T84" fmla="*/ 23831 w 47"/>
                    <a:gd name="T85" fmla="*/ 45882 h 83"/>
                    <a:gd name="T86" fmla="*/ 27825 w 47"/>
                    <a:gd name="T87" fmla="*/ 44740 h 83"/>
                    <a:gd name="T88" fmla="*/ 29280 w 47"/>
                    <a:gd name="T89" fmla="*/ 44740 h 83"/>
                    <a:gd name="T90" fmla="*/ 30613 w 47"/>
                    <a:gd name="T91" fmla="*/ 44262 h 83"/>
                    <a:gd name="T92" fmla="*/ 31292 w 47"/>
                    <a:gd name="T93" fmla="*/ 44740 h 83"/>
                    <a:gd name="T94" fmla="*/ 31966 w 47"/>
                    <a:gd name="T95" fmla="*/ 45311 h 83"/>
                    <a:gd name="T96" fmla="*/ 31966 w 47"/>
                    <a:gd name="T97" fmla="*/ 44740 h 83"/>
                    <a:gd name="T98" fmla="*/ 29959 w 47"/>
                    <a:gd name="T99" fmla="*/ 30546 h 83"/>
                    <a:gd name="T100" fmla="*/ 29959 w 47"/>
                    <a:gd name="T101" fmla="*/ 29502 h 83"/>
                    <a:gd name="T102" fmla="*/ 30613 w 47"/>
                    <a:gd name="T103" fmla="*/ 1166 h 83"/>
                    <a:gd name="T104" fmla="*/ 29959 w 47"/>
                    <a:gd name="T105" fmla="*/ 0 h 83"/>
                    <a:gd name="T106" fmla="*/ 29959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5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12881 w 79"/>
                    <a:gd name="T1" fmla="*/ 27820 h 51"/>
                    <a:gd name="T2" fmla="*/ 37290 w 79"/>
                    <a:gd name="T3" fmla="*/ 23860 h 51"/>
                    <a:gd name="T4" fmla="*/ 44733 w 79"/>
                    <a:gd name="T5" fmla="*/ 22693 h 51"/>
                    <a:gd name="T6" fmla="*/ 45411 w 79"/>
                    <a:gd name="T7" fmla="*/ 22693 h 51"/>
                    <a:gd name="T8" fmla="*/ 45411 w 79"/>
                    <a:gd name="T9" fmla="*/ 22122 h 51"/>
                    <a:gd name="T10" fmla="*/ 45411 w 79"/>
                    <a:gd name="T11" fmla="*/ 21643 h 51"/>
                    <a:gd name="T12" fmla="*/ 46059 w 79"/>
                    <a:gd name="T13" fmla="*/ 21072 h 51"/>
                    <a:gd name="T14" fmla="*/ 47386 w 79"/>
                    <a:gd name="T15" fmla="*/ 21072 h 51"/>
                    <a:gd name="T16" fmla="*/ 48064 w 79"/>
                    <a:gd name="T17" fmla="*/ 21072 h 51"/>
                    <a:gd name="T18" fmla="*/ 50043 w 79"/>
                    <a:gd name="T19" fmla="*/ 19905 h 51"/>
                    <a:gd name="T20" fmla="*/ 50043 w 79"/>
                    <a:gd name="T21" fmla="*/ 18738 h 51"/>
                    <a:gd name="T22" fmla="*/ 52176 w 79"/>
                    <a:gd name="T23" fmla="*/ 17567 h 51"/>
                    <a:gd name="T24" fmla="*/ 53502 w 79"/>
                    <a:gd name="T25" fmla="*/ 16995 h 51"/>
                    <a:gd name="T26" fmla="*/ 53502 w 79"/>
                    <a:gd name="T27" fmla="*/ 16517 h 51"/>
                    <a:gd name="T28" fmla="*/ 52176 w 79"/>
                    <a:gd name="T29" fmla="*/ 15946 h 51"/>
                    <a:gd name="T30" fmla="*/ 51497 w 79"/>
                    <a:gd name="T31" fmla="*/ 15350 h 51"/>
                    <a:gd name="T32" fmla="*/ 50849 w 79"/>
                    <a:gd name="T33" fmla="*/ 15350 h 51"/>
                    <a:gd name="T34" fmla="*/ 50849 w 79"/>
                    <a:gd name="T35" fmla="*/ 14779 h 51"/>
                    <a:gd name="T36" fmla="*/ 49390 w 79"/>
                    <a:gd name="T37" fmla="*/ 14779 h 51"/>
                    <a:gd name="T38" fmla="*/ 49390 w 79"/>
                    <a:gd name="T39" fmla="*/ 13612 h 51"/>
                    <a:gd name="T40" fmla="*/ 48064 w 79"/>
                    <a:gd name="T41" fmla="*/ 13612 h 51"/>
                    <a:gd name="T42" fmla="*/ 48064 w 79"/>
                    <a:gd name="T43" fmla="*/ 13041 h 51"/>
                    <a:gd name="T44" fmla="*/ 48064 w 79"/>
                    <a:gd name="T45" fmla="*/ 11395 h 51"/>
                    <a:gd name="T46" fmla="*/ 48717 w 79"/>
                    <a:gd name="T47" fmla="*/ 11395 h 51"/>
                    <a:gd name="T48" fmla="*/ 48064 w 79"/>
                    <a:gd name="T49" fmla="*/ 10248 h 51"/>
                    <a:gd name="T50" fmla="*/ 47386 w 79"/>
                    <a:gd name="T51" fmla="*/ 9652 h 51"/>
                    <a:gd name="T52" fmla="*/ 47386 w 79"/>
                    <a:gd name="T53" fmla="*/ 9652 h 51"/>
                    <a:gd name="T54" fmla="*/ 48064 w 79"/>
                    <a:gd name="T55" fmla="*/ 9081 h 51"/>
                    <a:gd name="T56" fmla="*/ 48717 w 79"/>
                    <a:gd name="T57" fmla="*/ 8486 h 51"/>
                    <a:gd name="T58" fmla="*/ 49390 w 79"/>
                    <a:gd name="T59" fmla="*/ 6865 h 51"/>
                    <a:gd name="T60" fmla="*/ 49390 w 79"/>
                    <a:gd name="T61" fmla="*/ 6293 h 51"/>
                    <a:gd name="T62" fmla="*/ 50043 w 79"/>
                    <a:gd name="T63" fmla="*/ 5698 h 51"/>
                    <a:gd name="T64" fmla="*/ 50043 w 79"/>
                    <a:gd name="T65" fmla="*/ 5126 h 51"/>
                    <a:gd name="T66" fmla="*/ 49390 w 79"/>
                    <a:gd name="T67" fmla="*/ 5126 h 51"/>
                    <a:gd name="T68" fmla="*/ 47386 w 79"/>
                    <a:gd name="T69" fmla="*/ 4531 h 51"/>
                    <a:gd name="T70" fmla="*/ 47386 w 79"/>
                    <a:gd name="T71" fmla="*/ 4531 h 51"/>
                    <a:gd name="T72" fmla="*/ 46738 w 79"/>
                    <a:gd name="T73" fmla="*/ 3955 h 51"/>
                    <a:gd name="T74" fmla="*/ 46738 w 79"/>
                    <a:gd name="T75" fmla="*/ 3383 h 51"/>
                    <a:gd name="T76" fmla="*/ 45411 w 79"/>
                    <a:gd name="T77" fmla="*/ 1738 h 51"/>
                    <a:gd name="T78" fmla="*/ 44733 w 79"/>
                    <a:gd name="T79" fmla="*/ 1738 h 51"/>
                    <a:gd name="T80" fmla="*/ 44733 w 79"/>
                    <a:gd name="T81" fmla="*/ 1167 h 51"/>
                    <a:gd name="T82" fmla="*/ 44085 w 79"/>
                    <a:gd name="T83" fmla="*/ 1167 h 51"/>
                    <a:gd name="T84" fmla="*/ 44085 w 79"/>
                    <a:gd name="T85" fmla="*/ 1167 h 51"/>
                    <a:gd name="T86" fmla="*/ 44085 w 79"/>
                    <a:gd name="T87" fmla="*/ 571 h 51"/>
                    <a:gd name="T88" fmla="*/ 43274 w 79"/>
                    <a:gd name="T89" fmla="*/ 0 h 51"/>
                    <a:gd name="T90" fmla="*/ 6116 w 79"/>
                    <a:gd name="T91" fmla="*/ 6293 h 51"/>
                    <a:gd name="T92" fmla="*/ 5438 w 79"/>
                    <a:gd name="T93" fmla="*/ 3955 h 51"/>
                    <a:gd name="T94" fmla="*/ 3459 w 79"/>
                    <a:gd name="T95" fmla="*/ 5698 h 51"/>
                    <a:gd name="T96" fmla="*/ 3459 w 79"/>
                    <a:gd name="T97" fmla="*/ 5698 h 51"/>
                    <a:gd name="T98" fmla="*/ 2653 w 79"/>
                    <a:gd name="T99" fmla="*/ 5126 h 51"/>
                    <a:gd name="T100" fmla="*/ 2653 w 79"/>
                    <a:gd name="T101" fmla="*/ 5126 h 51"/>
                    <a:gd name="T102" fmla="*/ 2005 w 79"/>
                    <a:gd name="T103" fmla="*/ 6293 h 51"/>
                    <a:gd name="T104" fmla="*/ 678 w 79"/>
                    <a:gd name="T105" fmla="*/ 7343 h 51"/>
                    <a:gd name="T106" fmla="*/ 0 w 79"/>
                    <a:gd name="T107" fmla="*/ 7914 h 51"/>
                    <a:gd name="T108" fmla="*/ 2653 w 79"/>
                    <a:gd name="T109" fmla="*/ 20477 h 51"/>
                    <a:gd name="T110" fmla="*/ 4112 w 79"/>
                    <a:gd name="T111" fmla="*/ 28987 h 51"/>
                    <a:gd name="T112" fmla="*/ 12881 w 79"/>
                    <a:gd name="T113" fmla="*/ 27820 h 51"/>
                    <a:gd name="T114" fmla="*/ 12881 w 79"/>
                    <a:gd name="T115" fmla="*/ 27820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6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21428 w 102"/>
                    <a:gd name="T1" fmla="*/ 30855 h 59"/>
                    <a:gd name="T2" fmla="*/ 17931 w 102"/>
                    <a:gd name="T3" fmla="*/ 31307 h 59"/>
                    <a:gd name="T4" fmla="*/ 15223 w 102"/>
                    <a:gd name="T5" fmla="*/ 31307 h 59"/>
                    <a:gd name="T6" fmla="*/ 3497 w 102"/>
                    <a:gd name="T7" fmla="*/ 31307 h 59"/>
                    <a:gd name="T8" fmla="*/ 6204 w 102"/>
                    <a:gd name="T9" fmla="*/ 29128 h 59"/>
                    <a:gd name="T10" fmla="*/ 6886 w 102"/>
                    <a:gd name="T11" fmla="*/ 27401 h 59"/>
                    <a:gd name="T12" fmla="*/ 13065 w 102"/>
                    <a:gd name="T13" fmla="*/ 22454 h 59"/>
                    <a:gd name="T14" fmla="*/ 14567 w 102"/>
                    <a:gd name="T15" fmla="*/ 24633 h 59"/>
                    <a:gd name="T16" fmla="*/ 18613 w 102"/>
                    <a:gd name="T17" fmla="*/ 24633 h 59"/>
                    <a:gd name="T18" fmla="*/ 20084 w 102"/>
                    <a:gd name="T19" fmla="*/ 24064 h 59"/>
                    <a:gd name="T20" fmla="*/ 23453 w 102"/>
                    <a:gd name="T21" fmla="*/ 23471 h 59"/>
                    <a:gd name="T22" fmla="*/ 24950 w 102"/>
                    <a:gd name="T23" fmla="*/ 22906 h 59"/>
                    <a:gd name="T24" fmla="*/ 28970 w 102"/>
                    <a:gd name="T25" fmla="*/ 20139 h 59"/>
                    <a:gd name="T26" fmla="*/ 30472 w 102"/>
                    <a:gd name="T27" fmla="*/ 15663 h 59"/>
                    <a:gd name="T28" fmla="*/ 33836 w 102"/>
                    <a:gd name="T29" fmla="*/ 10128 h 59"/>
                    <a:gd name="T30" fmla="*/ 35990 w 102"/>
                    <a:gd name="T31" fmla="*/ 10600 h 59"/>
                    <a:gd name="T32" fmla="*/ 38015 w 102"/>
                    <a:gd name="T33" fmla="*/ 6674 h 59"/>
                    <a:gd name="T34" fmla="*/ 40856 w 102"/>
                    <a:gd name="T35" fmla="*/ 5633 h 59"/>
                    <a:gd name="T36" fmla="*/ 42199 w 102"/>
                    <a:gd name="T37" fmla="*/ 2768 h 59"/>
                    <a:gd name="T38" fmla="*/ 42199 w 102"/>
                    <a:gd name="T39" fmla="*/ 569 h 59"/>
                    <a:gd name="T40" fmla="*/ 47034 w 102"/>
                    <a:gd name="T41" fmla="*/ 2179 h 59"/>
                    <a:gd name="T42" fmla="*/ 48403 w 102"/>
                    <a:gd name="T43" fmla="*/ 569 h 59"/>
                    <a:gd name="T44" fmla="*/ 50423 w 102"/>
                    <a:gd name="T45" fmla="*/ 1158 h 59"/>
                    <a:gd name="T46" fmla="*/ 52582 w 102"/>
                    <a:gd name="T47" fmla="*/ 2179 h 59"/>
                    <a:gd name="T48" fmla="*/ 55264 w 102"/>
                    <a:gd name="T49" fmla="*/ 4495 h 59"/>
                    <a:gd name="T50" fmla="*/ 53238 w 102"/>
                    <a:gd name="T51" fmla="*/ 7832 h 59"/>
                    <a:gd name="T52" fmla="*/ 55946 w 102"/>
                    <a:gd name="T53" fmla="*/ 8401 h 59"/>
                    <a:gd name="T54" fmla="*/ 58104 w 102"/>
                    <a:gd name="T55" fmla="*/ 9559 h 59"/>
                    <a:gd name="T56" fmla="*/ 60124 w 102"/>
                    <a:gd name="T57" fmla="*/ 10128 h 59"/>
                    <a:gd name="T58" fmla="*/ 64308 w 102"/>
                    <a:gd name="T59" fmla="*/ 11169 h 59"/>
                    <a:gd name="T60" fmla="*/ 64308 w 102"/>
                    <a:gd name="T61" fmla="*/ 12896 h 59"/>
                    <a:gd name="T62" fmla="*/ 63621 w 102"/>
                    <a:gd name="T63" fmla="*/ 14506 h 59"/>
                    <a:gd name="T64" fmla="*/ 65647 w 102"/>
                    <a:gd name="T65" fmla="*/ 16233 h 59"/>
                    <a:gd name="T66" fmla="*/ 64308 w 102"/>
                    <a:gd name="T67" fmla="*/ 16802 h 59"/>
                    <a:gd name="T68" fmla="*/ 64965 w 102"/>
                    <a:gd name="T69" fmla="*/ 17390 h 59"/>
                    <a:gd name="T70" fmla="*/ 63621 w 102"/>
                    <a:gd name="T71" fmla="*/ 17959 h 59"/>
                    <a:gd name="T72" fmla="*/ 64965 w 102"/>
                    <a:gd name="T73" fmla="*/ 18529 h 59"/>
                    <a:gd name="T74" fmla="*/ 64965 w 102"/>
                    <a:gd name="T75" fmla="*/ 20139 h 59"/>
                    <a:gd name="T76" fmla="*/ 63621 w 102"/>
                    <a:gd name="T77" fmla="*/ 20139 h 59"/>
                    <a:gd name="T78" fmla="*/ 66334 w 102"/>
                    <a:gd name="T79" fmla="*/ 20727 h 59"/>
                    <a:gd name="T80" fmla="*/ 69144 w 102"/>
                    <a:gd name="T81" fmla="*/ 20139 h 59"/>
                    <a:gd name="T82" fmla="*/ 69831 w 102"/>
                    <a:gd name="T83" fmla="*/ 23471 h 59"/>
                    <a:gd name="T84" fmla="*/ 69831 w 102"/>
                    <a:gd name="T85" fmla="*/ 24064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7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19208 h 55"/>
                    <a:gd name="T2" fmla="*/ 2037 w 111"/>
                    <a:gd name="T3" fmla="*/ 0 h 55"/>
                    <a:gd name="T4" fmla="*/ 50356 w 111"/>
                    <a:gd name="T5" fmla="*/ 1735 h 55"/>
                    <a:gd name="T6" fmla="*/ 51868 w 111"/>
                    <a:gd name="T7" fmla="*/ 3348 h 55"/>
                    <a:gd name="T8" fmla="*/ 53216 w 111"/>
                    <a:gd name="T9" fmla="*/ 3348 h 55"/>
                    <a:gd name="T10" fmla="*/ 54590 w 111"/>
                    <a:gd name="T11" fmla="*/ 2777 h 55"/>
                    <a:gd name="T12" fmla="*/ 55279 w 111"/>
                    <a:gd name="T13" fmla="*/ 3348 h 55"/>
                    <a:gd name="T14" fmla="*/ 56071 w 111"/>
                    <a:gd name="T15" fmla="*/ 5082 h 55"/>
                    <a:gd name="T16" fmla="*/ 57450 w 111"/>
                    <a:gd name="T17" fmla="*/ 5082 h 55"/>
                    <a:gd name="T18" fmla="*/ 58139 w 111"/>
                    <a:gd name="T19" fmla="*/ 5082 h 55"/>
                    <a:gd name="T20" fmla="*/ 59487 w 111"/>
                    <a:gd name="T21" fmla="*/ 3942 h 55"/>
                    <a:gd name="T22" fmla="*/ 60994 w 111"/>
                    <a:gd name="T23" fmla="*/ 3942 h 55"/>
                    <a:gd name="T24" fmla="*/ 62347 w 111"/>
                    <a:gd name="T25" fmla="*/ 4512 h 55"/>
                    <a:gd name="T26" fmla="*/ 65891 w 111"/>
                    <a:gd name="T27" fmla="*/ 6247 h 55"/>
                    <a:gd name="T28" fmla="*/ 67928 w 111"/>
                    <a:gd name="T29" fmla="*/ 7290 h 55"/>
                    <a:gd name="T30" fmla="*/ 67928 w 111"/>
                    <a:gd name="T31" fmla="*/ 8454 h 55"/>
                    <a:gd name="T32" fmla="*/ 69276 w 111"/>
                    <a:gd name="T33" fmla="*/ 9024 h 55"/>
                    <a:gd name="T34" fmla="*/ 69276 w 111"/>
                    <a:gd name="T35" fmla="*/ 9594 h 55"/>
                    <a:gd name="T36" fmla="*/ 68618 w 111"/>
                    <a:gd name="T37" fmla="*/ 10754 h 55"/>
                    <a:gd name="T38" fmla="*/ 69276 w 111"/>
                    <a:gd name="T39" fmla="*/ 11802 h 55"/>
                    <a:gd name="T40" fmla="*/ 69966 w 111"/>
                    <a:gd name="T41" fmla="*/ 13532 h 55"/>
                    <a:gd name="T42" fmla="*/ 70789 w 111"/>
                    <a:gd name="T43" fmla="*/ 14102 h 55"/>
                    <a:gd name="T44" fmla="*/ 70789 w 111"/>
                    <a:gd name="T45" fmla="*/ 14696 h 55"/>
                    <a:gd name="T46" fmla="*/ 70789 w 111"/>
                    <a:gd name="T47" fmla="*/ 15744 h 55"/>
                    <a:gd name="T48" fmla="*/ 72136 w 111"/>
                    <a:gd name="T49" fmla="*/ 16314 h 55"/>
                    <a:gd name="T50" fmla="*/ 72826 w 111"/>
                    <a:gd name="T51" fmla="*/ 16884 h 55"/>
                    <a:gd name="T52" fmla="*/ 72136 w 111"/>
                    <a:gd name="T53" fmla="*/ 18044 h 55"/>
                    <a:gd name="T54" fmla="*/ 72136 w 111"/>
                    <a:gd name="T55" fmla="*/ 19208 h 55"/>
                    <a:gd name="T56" fmla="*/ 73510 w 111"/>
                    <a:gd name="T57" fmla="*/ 19778 h 55"/>
                    <a:gd name="T58" fmla="*/ 73510 w 111"/>
                    <a:gd name="T59" fmla="*/ 20821 h 55"/>
                    <a:gd name="T60" fmla="*/ 72826 w 111"/>
                    <a:gd name="T61" fmla="*/ 21391 h 55"/>
                    <a:gd name="T62" fmla="*/ 73510 w 111"/>
                    <a:gd name="T63" fmla="*/ 21986 h 55"/>
                    <a:gd name="T64" fmla="*/ 74199 w 111"/>
                    <a:gd name="T65" fmla="*/ 23150 h 55"/>
                    <a:gd name="T66" fmla="*/ 73510 w 111"/>
                    <a:gd name="T67" fmla="*/ 23720 h 55"/>
                    <a:gd name="T68" fmla="*/ 74199 w 111"/>
                    <a:gd name="T69" fmla="*/ 24763 h 55"/>
                    <a:gd name="T70" fmla="*/ 74199 w 111"/>
                    <a:gd name="T71" fmla="*/ 25333 h 55"/>
                    <a:gd name="T72" fmla="*/ 74863 w 111"/>
                    <a:gd name="T73" fmla="*/ 25903 h 55"/>
                    <a:gd name="T74" fmla="*/ 75681 w 111"/>
                    <a:gd name="T75" fmla="*/ 27068 h 55"/>
                    <a:gd name="T76" fmla="*/ 76370 w 111"/>
                    <a:gd name="T77" fmla="*/ 28233 h 55"/>
                    <a:gd name="T78" fmla="*/ 77718 w 111"/>
                    <a:gd name="T79" fmla="*/ 29275 h 55"/>
                    <a:gd name="T80" fmla="*/ 77718 w 111"/>
                    <a:gd name="T81" fmla="*/ 29845 h 55"/>
                    <a:gd name="T82" fmla="*/ 77718 w 111"/>
                    <a:gd name="T83" fmla="*/ 30440 h 55"/>
                    <a:gd name="T84" fmla="*/ 77718 w 111"/>
                    <a:gd name="T85" fmla="*/ 31010 h 55"/>
                    <a:gd name="T86" fmla="*/ 17572 w 111"/>
                    <a:gd name="T87" fmla="*/ 29845 h 55"/>
                    <a:gd name="T88" fmla="*/ 18231 w 111"/>
                    <a:gd name="T89" fmla="*/ 20251 h 55"/>
                    <a:gd name="T90" fmla="*/ 0 w 111"/>
                    <a:gd name="T91" fmla="*/ 19208 h 55"/>
                    <a:gd name="T92" fmla="*/ 0 w 111"/>
                    <a:gd name="T93" fmla="*/ 19208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8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9710 w 116"/>
                    <a:gd name="T1" fmla="*/ 571 h 60"/>
                    <a:gd name="T2" fmla="*/ 0 w 116"/>
                    <a:gd name="T3" fmla="*/ 5128 h 60"/>
                    <a:gd name="T4" fmla="*/ 27678 w 116"/>
                    <a:gd name="T5" fmla="*/ 25042 h 60"/>
                    <a:gd name="T6" fmla="*/ 29022 w 116"/>
                    <a:gd name="T7" fmla="*/ 25613 h 60"/>
                    <a:gd name="T8" fmla="*/ 31176 w 116"/>
                    <a:gd name="T9" fmla="*/ 27259 h 60"/>
                    <a:gd name="T10" fmla="*/ 33202 w 116"/>
                    <a:gd name="T11" fmla="*/ 26780 h 60"/>
                    <a:gd name="T12" fmla="*/ 34546 w 116"/>
                    <a:gd name="T13" fmla="*/ 27259 h 60"/>
                    <a:gd name="T14" fmla="*/ 35361 w 116"/>
                    <a:gd name="T15" fmla="*/ 28426 h 60"/>
                    <a:gd name="T16" fmla="*/ 38044 w 116"/>
                    <a:gd name="T17" fmla="*/ 28997 h 60"/>
                    <a:gd name="T18" fmla="*/ 39414 w 116"/>
                    <a:gd name="T19" fmla="*/ 29569 h 60"/>
                    <a:gd name="T20" fmla="*/ 40886 w 116"/>
                    <a:gd name="T21" fmla="*/ 28997 h 60"/>
                    <a:gd name="T22" fmla="*/ 42230 w 116"/>
                    <a:gd name="T23" fmla="*/ 30164 h 60"/>
                    <a:gd name="T24" fmla="*/ 44938 w 116"/>
                    <a:gd name="T25" fmla="*/ 30164 h 60"/>
                    <a:gd name="T26" fmla="*/ 46410 w 116"/>
                    <a:gd name="T27" fmla="*/ 31336 h 60"/>
                    <a:gd name="T28" fmla="*/ 47092 w 116"/>
                    <a:gd name="T29" fmla="*/ 32386 h 60"/>
                    <a:gd name="T30" fmla="*/ 49118 w 116"/>
                    <a:gd name="T31" fmla="*/ 31786 h 60"/>
                    <a:gd name="T32" fmla="*/ 51960 w 116"/>
                    <a:gd name="T33" fmla="*/ 32958 h 60"/>
                    <a:gd name="T34" fmla="*/ 53304 w 116"/>
                    <a:gd name="T35" fmla="*/ 32386 h 60"/>
                    <a:gd name="T36" fmla="*/ 54648 w 116"/>
                    <a:gd name="T37" fmla="*/ 32386 h 60"/>
                    <a:gd name="T38" fmla="*/ 54648 w 116"/>
                    <a:gd name="T39" fmla="*/ 34125 h 60"/>
                    <a:gd name="T40" fmla="*/ 55330 w 116"/>
                    <a:gd name="T41" fmla="*/ 32958 h 60"/>
                    <a:gd name="T42" fmla="*/ 56802 w 116"/>
                    <a:gd name="T43" fmla="*/ 31786 h 60"/>
                    <a:gd name="T44" fmla="*/ 57489 w 116"/>
                    <a:gd name="T45" fmla="*/ 32386 h 60"/>
                    <a:gd name="T46" fmla="*/ 58828 w 116"/>
                    <a:gd name="T47" fmla="*/ 32958 h 60"/>
                    <a:gd name="T48" fmla="*/ 60198 w 116"/>
                    <a:gd name="T49" fmla="*/ 32386 h 60"/>
                    <a:gd name="T50" fmla="*/ 60198 w 116"/>
                    <a:gd name="T51" fmla="*/ 32958 h 60"/>
                    <a:gd name="T52" fmla="*/ 62352 w 116"/>
                    <a:gd name="T53" fmla="*/ 34125 h 60"/>
                    <a:gd name="T54" fmla="*/ 64378 w 116"/>
                    <a:gd name="T55" fmla="*/ 32958 h 60"/>
                    <a:gd name="T56" fmla="*/ 68563 w 116"/>
                    <a:gd name="T57" fmla="*/ 31786 h 60"/>
                    <a:gd name="T58" fmla="*/ 69907 w 116"/>
                    <a:gd name="T59" fmla="*/ 31786 h 60"/>
                    <a:gd name="T60" fmla="*/ 73406 w 116"/>
                    <a:gd name="T61" fmla="*/ 31786 h 60"/>
                    <a:gd name="T62" fmla="*/ 78273 w 116"/>
                    <a:gd name="T63" fmla="*/ 33529 h 60"/>
                    <a:gd name="T64" fmla="*/ 79612 w 116"/>
                    <a:gd name="T65" fmla="*/ 34125 h 60"/>
                    <a:gd name="T66" fmla="*/ 80299 w 116"/>
                    <a:gd name="T67" fmla="*/ 17575 h 60"/>
                    <a:gd name="T68" fmla="*/ 78955 w 116"/>
                    <a:gd name="T69" fmla="*/ 1738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79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51801 w 90"/>
                    <a:gd name="T1" fmla="*/ 38853 h 78"/>
                    <a:gd name="T2" fmla="*/ 52614 w 90"/>
                    <a:gd name="T3" fmla="*/ 40017 h 78"/>
                    <a:gd name="T4" fmla="*/ 52614 w 90"/>
                    <a:gd name="T5" fmla="*/ 41746 h 78"/>
                    <a:gd name="T6" fmla="*/ 50472 w 90"/>
                    <a:gd name="T7" fmla="*/ 43364 h 78"/>
                    <a:gd name="T8" fmla="*/ 56611 w 90"/>
                    <a:gd name="T9" fmla="*/ 43934 h 78"/>
                    <a:gd name="T10" fmla="*/ 56611 w 90"/>
                    <a:gd name="T11" fmla="*/ 41746 h 78"/>
                    <a:gd name="T12" fmla="*/ 57940 w 90"/>
                    <a:gd name="T13" fmla="*/ 38853 h 78"/>
                    <a:gd name="T14" fmla="*/ 60086 w 90"/>
                    <a:gd name="T15" fmla="*/ 37688 h 78"/>
                    <a:gd name="T16" fmla="*/ 60761 w 90"/>
                    <a:gd name="T17" fmla="*/ 37688 h 78"/>
                    <a:gd name="T18" fmla="*/ 61415 w 90"/>
                    <a:gd name="T19" fmla="*/ 34341 h 78"/>
                    <a:gd name="T20" fmla="*/ 60761 w 90"/>
                    <a:gd name="T21" fmla="*/ 33776 h 78"/>
                    <a:gd name="T22" fmla="*/ 60086 w 90"/>
                    <a:gd name="T23" fmla="*/ 33182 h 78"/>
                    <a:gd name="T24" fmla="*/ 59406 w 90"/>
                    <a:gd name="T25" fmla="*/ 33776 h 78"/>
                    <a:gd name="T26" fmla="*/ 57290 w 90"/>
                    <a:gd name="T27" fmla="*/ 31564 h 78"/>
                    <a:gd name="T28" fmla="*/ 57940 w 90"/>
                    <a:gd name="T29" fmla="*/ 30405 h 78"/>
                    <a:gd name="T30" fmla="*/ 57290 w 90"/>
                    <a:gd name="T31" fmla="*/ 29265 h 78"/>
                    <a:gd name="T32" fmla="*/ 53943 w 90"/>
                    <a:gd name="T33" fmla="*/ 25894 h 78"/>
                    <a:gd name="T34" fmla="*/ 50472 w 90"/>
                    <a:gd name="T35" fmla="*/ 24159 h 78"/>
                    <a:gd name="T36" fmla="*/ 48458 w 90"/>
                    <a:gd name="T37" fmla="*/ 21382 h 78"/>
                    <a:gd name="T38" fmla="*/ 50472 w 90"/>
                    <a:gd name="T39" fmla="*/ 19200 h 78"/>
                    <a:gd name="T40" fmla="*/ 50472 w 90"/>
                    <a:gd name="T41" fmla="*/ 16876 h 78"/>
                    <a:gd name="T42" fmla="*/ 47804 w 90"/>
                    <a:gd name="T43" fmla="*/ 15263 h 78"/>
                    <a:gd name="T44" fmla="*/ 46475 w 90"/>
                    <a:gd name="T45" fmla="*/ 16306 h 78"/>
                    <a:gd name="T46" fmla="*/ 44334 w 90"/>
                    <a:gd name="T47" fmla="*/ 12365 h 78"/>
                    <a:gd name="T48" fmla="*/ 40986 w 90"/>
                    <a:gd name="T49" fmla="*/ 10182 h 78"/>
                    <a:gd name="T50" fmla="*/ 38190 w 90"/>
                    <a:gd name="T51" fmla="*/ 7288 h 78"/>
                    <a:gd name="T52" fmla="*/ 37516 w 90"/>
                    <a:gd name="T53" fmla="*/ 3347 h 78"/>
                    <a:gd name="T54" fmla="*/ 37516 w 90"/>
                    <a:gd name="T55" fmla="*/ 2207 h 78"/>
                    <a:gd name="T56" fmla="*/ 0 w 90"/>
                    <a:gd name="T57" fmla="*/ 1164 h 78"/>
                    <a:gd name="T58" fmla="*/ 1334 w 90"/>
                    <a:gd name="T59" fmla="*/ 2777 h 78"/>
                    <a:gd name="T60" fmla="*/ 3476 w 90"/>
                    <a:gd name="T61" fmla="*/ 5081 h 78"/>
                    <a:gd name="T62" fmla="*/ 3476 w 90"/>
                    <a:gd name="T63" fmla="*/ 6241 h 78"/>
                    <a:gd name="T64" fmla="*/ 7472 w 90"/>
                    <a:gd name="T65" fmla="*/ 9018 h 78"/>
                    <a:gd name="T66" fmla="*/ 6138 w 90"/>
                    <a:gd name="T67" fmla="*/ 11225 h 78"/>
                    <a:gd name="T68" fmla="*/ 7472 w 90"/>
                    <a:gd name="T69" fmla="*/ 12365 h 78"/>
                    <a:gd name="T70" fmla="*/ 8801 w 90"/>
                    <a:gd name="T71" fmla="*/ 14693 h 78"/>
                    <a:gd name="T72" fmla="*/ 10294 w 90"/>
                    <a:gd name="T73" fmla="*/ 15263 h 78"/>
                    <a:gd name="T74" fmla="*/ 10948 w 90"/>
                    <a:gd name="T75" fmla="*/ 40587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0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14089 w 99"/>
                    <a:gd name="T1" fmla="*/ 27820 h 51"/>
                    <a:gd name="T2" fmla="*/ 13404 w 99"/>
                    <a:gd name="T3" fmla="*/ 26648 h 51"/>
                    <a:gd name="T4" fmla="*/ 15444 w 99"/>
                    <a:gd name="T5" fmla="*/ 26648 h 51"/>
                    <a:gd name="T6" fmla="*/ 56316 w 99"/>
                    <a:gd name="T7" fmla="*/ 23264 h 51"/>
                    <a:gd name="T8" fmla="*/ 59871 w 99"/>
                    <a:gd name="T9" fmla="*/ 21643 h 51"/>
                    <a:gd name="T10" fmla="*/ 62601 w 99"/>
                    <a:gd name="T11" fmla="*/ 19905 h 51"/>
                    <a:gd name="T12" fmla="*/ 62601 w 99"/>
                    <a:gd name="T13" fmla="*/ 18738 h 51"/>
                    <a:gd name="T14" fmla="*/ 63425 w 99"/>
                    <a:gd name="T15" fmla="*/ 17567 h 51"/>
                    <a:gd name="T16" fmla="*/ 69715 w 99"/>
                    <a:gd name="T17" fmla="*/ 13041 h 51"/>
                    <a:gd name="T18" fmla="*/ 69051 w 99"/>
                    <a:gd name="T19" fmla="*/ 12445 h 51"/>
                    <a:gd name="T20" fmla="*/ 68361 w 99"/>
                    <a:gd name="T21" fmla="*/ 11991 h 51"/>
                    <a:gd name="T22" fmla="*/ 66851 w 99"/>
                    <a:gd name="T23" fmla="*/ 11395 h 51"/>
                    <a:gd name="T24" fmla="*/ 66161 w 99"/>
                    <a:gd name="T25" fmla="*/ 11395 h 51"/>
                    <a:gd name="T26" fmla="*/ 63425 w 99"/>
                    <a:gd name="T27" fmla="*/ 7914 h 51"/>
                    <a:gd name="T28" fmla="*/ 62601 w 99"/>
                    <a:gd name="T29" fmla="*/ 6865 h 51"/>
                    <a:gd name="T30" fmla="*/ 62601 w 99"/>
                    <a:gd name="T31" fmla="*/ 4531 h 51"/>
                    <a:gd name="T32" fmla="*/ 61252 w 99"/>
                    <a:gd name="T33" fmla="*/ 3955 h 51"/>
                    <a:gd name="T34" fmla="*/ 59206 w 99"/>
                    <a:gd name="T35" fmla="*/ 2334 h 51"/>
                    <a:gd name="T36" fmla="*/ 57692 w 99"/>
                    <a:gd name="T37" fmla="*/ 2334 h 51"/>
                    <a:gd name="T38" fmla="*/ 57002 w 99"/>
                    <a:gd name="T39" fmla="*/ 3383 h 51"/>
                    <a:gd name="T40" fmla="*/ 54962 w 99"/>
                    <a:gd name="T41" fmla="*/ 3383 h 51"/>
                    <a:gd name="T42" fmla="*/ 52757 w 99"/>
                    <a:gd name="T43" fmla="*/ 3383 h 51"/>
                    <a:gd name="T44" fmla="*/ 50026 w 99"/>
                    <a:gd name="T45" fmla="*/ 2788 h 51"/>
                    <a:gd name="T46" fmla="*/ 46492 w 99"/>
                    <a:gd name="T47" fmla="*/ 2334 h 51"/>
                    <a:gd name="T48" fmla="*/ 44427 w 99"/>
                    <a:gd name="T49" fmla="*/ 0 h 51"/>
                    <a:gd name="T50" fmla="*/ 42938 w 99"/>
                    <a:gd name="T51" fmla="*/ 571 h 51"/>
                    <a:gd name="T52" fmla="*/ 40867 w 99"/>
                    <a:gd name="T53" fmla="*/ 0 h 51"/>
                    <a:gd name="T54" fmla="*/ 40867 w 99"/>
                    <a:gd name="T55" fmla="*/ 1167 h 51"/>
                    <a:gd name="T56" fmla="*/ 40867 w 99"/>
                    <a:gd name="T57" fmla="*/ 3383 h 51"/>
                    <a:gd name="T58" fmla="*/ 38693 w 99"/>
                    <a:gd name="T59" fmla="*/ 4531 h 51"/>
                    <a:gd name="T60" fmla="*/ 35958 w 99"/>
                    <a:gd name="T61" fmla="*/ 4531 h 51"/>
                    <a:gd name="T62" fmla="*/ 32403 w 99"/>
                    <a:gd name="T63" fmla="*/ 10248 h 51"/>
                    <a:gd name="T64" fmla="*/ 29539 w 99"/>
                    <a:gd name="T65" fmla="*/ 11991 h 51"/>
                    <a:gd name="T66" fmla="*/ 27468 w 99"/>
                    <a:gd name="T67" fmla="*/ 10824 h 51"/>
                    <a:gd name="T68" fmla="*/ 26113 w 99"/>
                    <a:gd name="T69" fmla="*/ 13612 h 51"/>
                    <a:gd name="T70" fmla="*/ 24598 w 99"/>
                    <a:gd name="T71" fmla="*/ 13612 h 51"/>
                    <a:gd name="T72" fmla="*/ 22558 w 99"/>
                    <a:gd name="T73" fmla="*/ 13041 h 51"/>
                    <a:gd name="T74" fmla="*/ 21178 w 99"/>
                    <a:gd name="T75" fmla="*/ 14779 h 51"/>
                    <a:gd name="T76" fmla="*/ 18314 w 99"/>
                    <a:gd name="T77" fmla="*/ 13612 h 51"/>
                    <a:gd name="T78" fmla="*/ 14089 w 99"/>
                    <a:gd name="T79" fmla="*/ 14208 h 51"/>
                    <a:gd name="T80" fmla="*/ 14089 w 99"/>
                    <a:gd name="T81" fmla="*/ 15350 h 51"/>
                    <a:gd name="T82" fmla="*/ 12714 w 99"/>
                    <a:gd name="T83" fmla="*/ 15350 h 51"/>
                    <a:gd name="T84" fmla="*/ 12714 w 99"/>
                    <a:gd name="T85" fmla="*/ 15350 h 51"/>
                    <a:gd name="T86" fmla="*/ 12024 w 99"/>
                    <a:gd name="T87" fmla="*/ 16995 h 51"/>
                    <a:gd name="T88" fmla="*/ 12024 w 99"/>
                    <a:gd name="T89" fmla="*/ 16995 h 51"/>
                    <a:gd name="T90" fmla="*/ 12714 w 99"/>
                    <a:gd name="T91" fmla="*/ 18738 h 51"/>
                    <a:gd name="T92" fmla="*/ 8464 w 99"/>
                    <a:gd name="T93" fmla="*/ 19310 h 51"/>
                    <a:gd name="T94" fmla="*/ 9154 w 99"/>
                    <a:gd name="T95" fmla="*/ 22693 h 51"/>
                    <a:gd name="T96" fmla="*/ 7114 w 99"/>
                    <a:gd name="T97" fmla="*/ 22122 h 51"/>
                    <a:gd name="T98" fmla="*/ 4245 w 99"/>
                    <a:gd name="T99" fmla="*/ 21643 h 51"/>
                    <a:gd name="T100" fmla="*/ 2864 w 99"/>
                    <a:gd name="T101" fmla="*/ 23860 h 51"/>
                    <a:gd name="T102" fmla="*/ 2864 w 99"/>
                    <a:gd name="T103" fmla="*/ 23860 h 51"/>
                    <a:gd name="T104" fmla="*/ 3555 w 99"/>
                    <a:gd name="T105" fmla="*/ 25027 h 51"/>
                    <a:gd name="T106" fmla="*/ 2045 w 99"/>
                    <a:gd name="T107" fmla="*/ 27820 h 51"/>
                    <a:gd name="T108" fmla="*/ 690 w 99"/>
                    <a:gd name="T109" fmla="*/ 27820 h 51"/>
                    <a:gd name="T110" fmla="*/ 0 w 99"/>
                    <a:gd name="T111" fmla="*/ 28987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1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76117 w 111"/>
                    <a:gd name="T1" fmla="*/ 0 h 39"/>
                    <a:gd name="T2" fmla="*/ 60960 w 111"/>
                    <a:gd name="T3" fmla="*/ 1734 h 39"/>
                    <a:gd name="T4" fmla="*/ 59625 w 111"/>
                    <a:gd name="T5" fmla="*/ 2207 h 39"/>
                    <a:gd name="T6" fmla="*/ 21313 w 111"/>
                    <a:gd name="T7" fmla="*/ 5081 h 39"/>
                    <a:gd name="T8" fmla="*/ 21313 w 111"/>
                    <a:gd name="T9" fmla="*/ 4511 h 39"/>
                    <a:gd name="T10" fmla="*/ 19169 w 111"/>
                    <a:gd name="T11" fmla="*/ 5081 h 39"/>
                    <a:gd name="T12" fmla="*/ 19824 w 111"/>
                    <a:gd name="T13" fmla="*/ 5671 h 39"/>
                    <a:gd name="T14" fmla="*/ 19824 w 111"/>
                    <a:gd name="T15" fmla="*/ 6241 h 39"/>
                    <a:gd name="T16" fmla="*/ 6156 w 111"/>
                    <a:gd name="T17" fmla="*/ 7288 h 39"/>
                    <a:gd name="T18" fmla="*/ 5501 w 111"/>
                    <a:gd name="T19" fmla="*/ 8448 h 39"/>
                    <a:gd name="T20" fmla="*/ 4820 w 111"/>
                    <a:gd name="T21" fmla="*/ 10182 h 39"/>
                    <a:gd name="T22" fmla="*/ 5501 w 111"/>
                    <a:gd name="T23" fmla="*/ 10752 h 39"/>
                    <a:gd name="T24" fmla="*/ 4820 w 111"/>
                    <a:gd name="T25" fmla="*/ 12365 h 39"/>
                    <a:gd name="T26" fmla="*/ 4820 w 111"/>
                    <a:gd name="T27" fmla="*/ 12365 h 39"/>
                    <a:gd name="T28" fmla="*/ 4820 w 111"/>
                    <a:gd name="T29" fmla="*/ 12959 h 39"/>
                    <a:gd name="T30" fmla="*/ 4165 w 111"/>
                    <a:gd name="T31" fmla="*/ 14099 h 39"/>
                    <a:gd name="T32" fmla="*/ 3485 w 111"/>
                    <a:gd name="T33" fmla="*/ 14693 h 39"/>
                    <a:gd name="T34" fmla="*/ 2671 w 111"/>
                    <a:gd name="T35" fmla="*/ 16876 h 39"/>
                    <a:gd name="T36" fmla="*/ 1336 w 111"/>
                    <a:gd name="T37" fmla="*/ 18040 h 39"/>
                    <a:gd name="T38" fmla="*/ 1336 w 111"/>
                    <a:gd name="T39" fmla="*/ 19770 h 39"/>
                    <a:gd name="T40" fmla="*/ 1336 w 111"/>
                    <a:gd name="T41" fmla="*/ 21382 h 39"/>
                    <a:gd name="T42" fmla="*/ 1336 w 111"/>
                    <a:gd name="T43" fmla="*/ 21382 h 39"/>
                    <a:gd name="T44" fmla="*/ 0 w 111"/>
                    <a:gd name="T45" fmla="*/ 21977 h 39"/>
                    <a:gd name="T46" fmla="*/ 19824 w 111"/>
                    <a:gd name="T47" fmla="*/ 20817 h 39"/>
                    <a:gd name="T48" fmla="*/ 44621 w 111"/>
                    <a:gd name="T49" fmla="*/ 19200 h 39"/>
                    <a:gd name="T50" fmla="*/ 53469 w 111"/>
                    <a:gd name="T51" fmla="*/ 18040 h 39"/>
                    <a:gd name="T52" fmla="*/ 54124 w 111"/>
                    <a:gd name="T53" fmla="*/ 15736 h 39"/>
                    <a:gd name="T54" fmla="*/ 54804 w 111"/>
                    <a:gd name="T55" fmla="*/ 15736 h 39"/>
                    <a:gd name="T56" fmla="*/ 54804 w 111"/>
                    <a:gd name="T57" fmla="*/ 15736 h 39"/>
                    <a:gd name="T58" fmla="*/ 55459 w 111"/>
                    <a:gd name="T59" fmla="*/ 15263 h 39"/>
                    <a:gd name="T60" fmla="*/ 56273 w 111"/>
                    <a:gd name="T61" fmla="*/ 14693 h 39"/>
                    <a:gd name="T62" fmla="*/ 55459 w 111"/>
                    <a:gd name="T63" fmla="*/ 14099 h 39"/>
                    <a:gd name="T64" fmla="*/ 56273 w 111"/>
                    <a:gd name="T65" fmla="*/ 13529 h 39"/>
                    <a:gd name="T66" fmla="*/ 56954 w 111"/>
                    <a:gd name="T67" fmla="*/ 12959 h 39"/>
                    <a:gd name="T68" fmla="*/ 58970 w 111"/>
                    <a:gd name="T69" fmla="*/ 12365 h 39"/>
                    <a:gd name="T70" fmla="*/ 60960 w 111"/>
                    <a:gd name="T71" fmla="*/ 11795 h 39"/>
                    <a:gd name="T72" fmla="*/ 63104 w 111"/>
                    <a:gd name="T73" fmla="*/ 10182 h 39"/>
                    <a:gd name="T74" fmla="*/ 63785 w 111"/>
                    <a:gd name="T75" fmla="*/ 10182 h 39"/>
                    <a:gd name="T76" fmla="*/ 65120 w 111"/>
                    <a:gd name="T77" fmla="*/ 9018 h 39"/>
                    <a:gd name="T78" fmla="*/ 65801 w 111"/>
                    <a:gd name="T79" fmla="*/ 7858 h 39"/>
                    <a:gd name="T80" fmla="*/ 65801 w 111"/>
                    <a:gd name="T81" fmla="*/ 7858 h 39"/>
                    <a:gd name="T82" fmla="*/ 66456 w 111"/>
                    <a:gd name="T83" fmla="*/ 7858 h 39"/>
                    <a:gd name="T84" fmla="*/ 67137 w 111"/>
                    <a:gd name="T85" fmla="*/ 7858 h 39"/>
                    <a:gd name="T86" fmla="*/ 67137 w 111"/>
                    <a:gd name="T87" fmla="*/ 7288 h 39"/>
                    <a:gd name="T88" fmla="*/ 67925 w 111"/>
                    <a:gd name="T89" fmla="*/ 6718 h 39"/>
                    <a:gd name="T90" fmla="*/ 67925 w 111"/>
                    <a:gd name="T91" fmla="*/ 6718 h 39"/>
                    <a:gd name="T92" fmla="*/ 68605 w 111"/>
                    <a:gd name="T93" fmla="*/ 7288 h 39"/>
                    <a:gd name="T94" fmla="*/ 69286 w 111"/>
                    <a:gd name="T95" fmla="*/ 6718 h 39"/>
                    <a:gd name="T96" fmla="*/ 69286 w 111"/>
                    <a:gd name="T97" fmla="*/ 6718 h 39"/>
                    <a:gd name="T98" fmla="*/ 70621 w 111"/>
                    <a:gd name="T99" fmla="*/ 5671 h 39"/>
                    <a:gd name="T100" fmla="*/ 71276 w 111"/>
                    <a:gd name="T101" fmla="*/ 5671 h 39"/>
                    <a:gd name="T102" fmla="*/ 72612 w 111"/>
                    <a:gd name="T103" fmla="*/ 5671 h 39"/>
                    <a:gd name="T104" fmla="*/ 74756 w 111"/>
                    <a:gd name="T105" fmla="*/ 3347 h 39"/>
                    <a:gd name="T106" fmla="*/ 75437 w 111"/>
                    <a:gd name="T107" fmla="*/ 2777 h 39"/>
                    <a:gd name="T108" fmla="*/ 76117 w 111"/>
                    <a:gd name="T109" fmla="*/ 2207 h 39"/>
                    <a:gd name="T110" fmla="*/ 76117 w 111"/>
                    <a:gd name="T111" fmla="*/ 1734 h 39"/>
                    <a:gd name="T112" fmla="*/ 76117 w 111"/>
                    <a:gd name="T113" fmla="*/ 570 h 39"/>
                    <a:gd name="T114" fmla="*/ 76117 w 111"/>
                    <a:gd name="T115" fmla="*/ 0 h 39"/>
                    <a:gd name="T116" fmla="*/ 76117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2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1728 h 83"/>
                    <a:gd name="T2" fmla="*/ 688 w 52"/>
                    <a:gd name="T3" fmla="*/ 2770 h 83"/>
                    <a:gd name="T4" fmla="*/ 0 w 52"/>
                    <a:gd name="T5" fmla="*/ 30894 h 83"/>
                    <a:gd name="T6" fmla="*/ 0 w 52"/>
                    <a:gd name="T7" fmla="*/ 31935 h 83"/>
                    <a:gd name="T8" fmla="*/ 2028 w 52"/>
                    <a:gd name="T9" fmla="*/ 46012 h 83"/>
                    <a:gd name="T10" fmla="*/ 2850 w 52"/>
                    <a:gd name="T11" fmla="*/ 46012 h 83"/>
                    <a:gd name="T12" fmla="*/ 3533 w 52"/>
                    <a:gd name="T13" fmla="*/ 45443 h 83"/>
                    <a:gd name="T14" fmla="*/ 4878 w 52"/>
                    <a:gd name="T15" fmla="*/ 46012 h 83"/>
                    <a:gd name="T16" fmla="*/ 5561 w 52"/>
                    <a:gd name="T17" fmla="*/ 45443 h 83"/>
                    <a:gd name="T18" fmla="*/ 5561 w 52"/>
                    <a:gd name="T19" fmla="*/ 43238 h 83"/>
                    <a:gd name="T20" fmla="*/ 6223 w 52"/>
                    <a:gd name="T21" fmla="*/ 42099 h 83"/>
                    <a:gd name="T22" fmla="*/ 6906 w 52"/>
                    <a:gd name="T23" fmla="*/ 43238 h 83"/>
                    <a:gd name="T24" fmla="*/ 6906 w 52"/>
                    <a:gd name="T25" fmla="*/ 43832 h 83"/>
                    <a:gd name="T26" fmla="*/ 7594 w 52"/>
                    <a:gd name="T27" fmla="*/ 44849 h 83"/>
                    <a:gd name="T28" fmla="*/ 9068 w 52"/>
                    <a:gd name="T29" fmla="*/ 46577 h 83"/>
                    <a:gd name="T30" fmla="*/ 9756 w 52"/>
                    <a:gd name="T31" fmla="*/ 46577 h 83"/>
                    <a:gd name="T32" fmla="*/ 10413 w 52"/>
                    <a:gd name="T33" fmla="*/ 46577 h 83"/>
                    <a:gd name="T34" fmla="*/ 11784 w 52"/>
                    <a:gd name="T35" fmla="*/ 45443 h 83"/>
                    <a:gd name="T36" fmla="*/ 11784 w 52"/>
                    <a:gd name="T37" fmla="*/ 45443 h 83"/>
                    <a:gd name="T38" fmla="*/ 12446 w 52"/>
                    <a:gd name="T39" fmla="*/ 44849 h 83"/>
                    <a:gd name="T40" fmla="*/ 12446 w 52"/>
                    <a:gd name="T41" fmla="*/ 44849 h 83"/>
                    <a:gd name="T42" fmla="*/ 12446 w 52"/>
                    <a:gd name="T43" fmla="*/ 44401 h 83"/>
                    <a:gd name="T44" fmla="*/ 11784 w 52"/>
                    <a:gd name="T45" fmla="*/ 44401 h 83"/>
                    <a:gd name="T46" fmla="*/ 11784 w 52"/>
                    <a:gd name="T47" fmla="*/ 43832 h 83"/>
                    <a:gd name="T48" fmla="*/ 12446 w 52"/>
                    <a:gd name="T49" fmla="*/ 43238 h 83"/>
                    <a:gd name="T50" fmla="*/ 12446 w 52"/>
                    <a:gd name="T51" fmla="*/ 42668 h 83"/>
                    <a:gd name="T52" fmla="*/ 11101 w 52"/>
                    <a:gd name="T53" fmla="*/ 42099 h 83"/>
                    <a:gd name="T54" fmla="*/ 11101 w 52"/>
                    <a:gd name="T55" fmla="*/ 42099 h 83"/>
                    <a:gd name="T56" fmla="*/ 10413 w 52"/>
                    <a:gd name="T57" fmla="*/ 42099 h 83"/>
                    <a:gd name="T58" fmla="*/ 9756 w 52"/>
                    <a:gd name="T59" fmla="*/ 40940 h 83"/>
                    <a:gd name="T60" fmla="*/ 9756 w 52"/>
                    <a:gd name="T61" fmla="*/ 40371 h 83"/>
                    <a:gd name="T62" fmla="*/ 9756 w 52"/>
                    <a:gd name="T63" fmla="*/ 39899 h 83"/>
                    <a:gd name="T64" fmla="*/ 9756 w 52"/>
                    <a:gd name="T65" fmla="*/ 39899 h 83"/>
                    <a:gd name="T66" fmla="*/ 9756 w 52"/>
                    <a:gd name="T67" fmla="*/ 39329 h 83"/>
                    <a:gd name="T68" fmla="*/ 36148 w 52"/>
                    <a:gd name="T69" fmla="*/ 37007 h 83"/>
                    <a:gd name="T70" fmla="*/ 36148 w 52"/>
                    <a:gd name="T71" fmla="*/ 36438 h 83"/>
                    <a:gd name="T72" fmla="*/ 34802 w 52"/>
                    <a:gd name="T73" fmla="*/ 35396 h 83"/>
                    <a:gd name="T74" fmla="*/ 34802 w 52"/>
                    <a:gd name="T75" fmla="*/ 32529 h 83"/>
                    <a:gd name="T76" fmla="*/ 33298 w 52"/>
                    <a:gd name="T77" fmla="*/ 30894 h 83"/>
                    <a:gd name="T78" fmla="*/ 33298 w 52"/>
                    <a:gd name="T79" fmla="*/ 29166 h 83"/>
                    <a:gd name="T80" fmla="*/ 34114 w 52"/>
                    <a:gd name="T81" fmla="*/ 28027 h 83"/>
                    <a:gd name="T82" fmla="*/ 34114 w 52"/>
                    <a:gd name="T83" fmla="*/ 26416 h 83"/>
                    <a:gd name="T84" fmla="*/ 34802 w 52"/>
                    <a:gd name="T85" fmla="*/ 25257 h 83"/>
                    <a:gd name="T86" fmla="*/ 35460 w 52"/>
                    <a:gd name="T87" fmla="*/ 25257 h 83"/>
                    <a:gd name="T88" fmla="*/ 34114 w 52"/>
                    <a:gd name="T89" fmla="*/ 24688 h 83"/>
                    <a:gd name="T90" fmla="*/ 34802 w 52"/>
                    <a:gd name="T91" fmla="*/ 23524 h 83"/>
                    <a:gd name="T92" fmla="*/ 34114 w 52"/>
                    <a:gd name="T93" fmla="*/ 23052 h 83"/>
                    <a:gd name="T94" fmla="*/ 33298 w 52"/>
                    <a:gd name="T95" fmla="*/ 22483 h 83"/>
                    <a:gd name="T96" fmla="*/ 32615 w 52"/>
                    <a:gd name="T97" fmla="*/ 21913 h 83"/>
                    <a:gd name="T98" fmla="*/ 31953 w 52"/>
                    <a:gd name="T99" fmla="*/ 20755 h 83"/>
                    <a:gd name="T100" fmla="*/ 31270 w 52"/>
                    <a:gd name="T101" fmla="*/ 20185 h 83"/>
                    <a:gd name="T102" fmla="*/ 25047 w 52"/>
                    <a:gd name="T103" fmla="*/ 0 h 83"/>
                    <a:gd name="T104" fmla="*/ 0 w 52"/>
                    <a:gd name="T105" fmla="*/ 1728 h 83"/>
                    <a:gd name="T106" fmla="*/ 0 w 52"/>
                    <a:gd name="T107" fmla="*/ 1728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3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1338 w 119"/>
                    <a:gd name="T1" fmla="*/ 23264 h 51"/>
                    <a:gd name="T2" fmla="*/ 2840 w 119"/>
                    <a:gd name="T3" fmla="*/ 22122 h 51"/>
                    <a:gd name="T4" fmla="*/ 3496 w 119"/>
                    <a:gd name="T5" fmla="*/ 20477 h 51"/>
                    <a:gd name="T6" fmla="*/ 9698 w 119"/>
                    <a:gd name="T7" fmla="*/ 17567 h 51"/>
                    <a:gd name="T8" fmla="*/ 12400 w 119"/>
                    <a:gd name="T9" fmla="*/ 15350 h 51"/>
                    <a:gd name="T10" fmla="*/ 13876 w 119"/>
                    <a:gd name="T11" fmla="*/ 15350 h 51"/>
                    <a:gd name="T12" fmla="*/ 14558 w 119"/>
                    <a:gd name="T13" fmla="*/ 14208 h 51"/>
                    <a:gd name="T14" fmla="*/ 15896 w 119"/>
                    <a:gd name="T15" fmla="*/ 14208 h 51"/>
                    <a:gd name="T16" fmla="*/ 19392 w 119"/>
                    <a:gd name="T17" fmla="*/ 13041 h 51"/>
                    <a:gd name="T18" fmla="*/ 22755 w 119"/>
                    <a:gd name="T19" fmla="*/ 9652 h 51"/>
                    <a:gd name="T20" fmla="*/ 22755 w 119"/>
                    <a:gd name="T21" fmla="*/ 7343 h 51"/>
                    <a:gd name="T22" fmla="*/ 25594 w 119"/>
                    <a:gd name="T23" fmla="*/ 7343 h 51"/>
                    <a:gd name="T24" fmla="*/ 28957 w 119"/>
                    <a:gd name="T25" fmla="*/ 6865 h 51"/>
                    <a:gd name="T26" fmla="*/ 77988 w 119"/>
                    <a:gd name="T27" fmla="*/ 571 h 51"/>
                    <a:gd name="T28" fmla="*/ 78669 w 119"/>
                    <a:gd name="T29" fmla="*/ 1167 h 51"/>
                    <a:gd name="T30" fmla="*/ 80141 w 119"/>
                    <a:gd name="T31" fmla="*/ 2788 h 51"/>
                    <a:gd name="T32" fmla="*/ 80141 w 119"/>
                    <a:gd name="T33" fmla="*/ 3383 h 51"/>
                    <a:gd name="T34" fmla="*/ 78669 w 119"/>
                    <a:gd name="T35" fmla="*/ 2788 h 51"/>
                    <a:gd name="T36" fmla="*/ 77988 w 119"/>
                    <a:gd name="T37" fmla="*/ 3383 h 51"/>
                    <a:gd name="T38" fmla="*/ 75281 w 119"/>
                    <a:gd name="T39" fmla="*/ 4531 h 51"/>
                    <a:gd name="T40" fmla="*/ 72472 w 119"/>
                    <a:gd name="T41" fmla="*/ 6293 h 51"/>
                    <a:gd name="T42" fmla="*/ 73128 w 119"/>
                    <a:gd name="T43" fmla="*/ 6865 h 51"/>
                    <a:gd name="T44" fmla="*/ 77306 w 119"/>
                    <a:gd name="T45" fmla="*/ 5126 h 51"/>
                    <a:gd name="T46" fmla="*/ 78669 w 119"/>
                    <a:gd name="T47" fmla="*/ 6293 h 51"/>
                    <a:gd name="T48" fmla="*/ 79331 w 119"/>
                    <a:gd name="T49" fmla="*/ 6293 h 51"/>
                    <a:gd name="T50" fmla="*/ 81484 w 119"/>
                    <a:gd name="T51" fmla="*/ 5126 h 51"/>
                    <a:gd name="T52" fmla="*/ 82165 w 119"/>
                    <a:gd name="T53" fmla="*/ 7914 h 51"/>
                    <a:gd name="T54" fmla="*/ 80828 w 119"/>
                    <a:gd name="T55" fmla="*/ 9652 h 51"/>
                    <a:gd name="T56" fmla="*/ 78669 w 119"/>
                    <a:gd name="T57" fmla="*/ 10824 h 51"/>
                    <a:gd name="T58" fmla="*/ 75963 w 119"/>
                    <a:gd name="T59" fmla="*/ 11395 h 51"/>
                    <a:gd name="T60" fmla="*/ 75281 w 119"/>
                    <a:gd name="T61" fmla="*/ 10824 h 51"/>
                    <a:gd name="T62" fmla="*/ 74625 w 119"/>
                    <a:gd name="T63" fmla="*/ 10248 h 51"/>
                    <a:gd name="T64" fmla="*/ 74625 w 119"/>
                    <a:gd name="T65" fmla="*/ 11991 h 51"/>
                    <a:gd name="T66" fmla="*/ 75281 w 119"/>
                    <a:gd name="T67" fmla="*/ 12445 h 51"/>
                    <a:gd name="T68" fmla="*/ 75963 w 119"/>
                    <a:gd name="T69" fmla="*/ 13612 h 51"/>
                    <a:gd name="T70" fmla="*/ 72472 w 119"/>
                    <a:gd name="T71" fmla="*/ 15350 h 51"/>
                    <a:gd name="T72" fmla="*/ 72472 w 119"/>
                    <a:gd name="T73" fmla="*/ 16517 h 51"/>
                    <a:gd name="T74" fmla="*/ 77306 w 119"/>
                    <a:gd name="T75" fmla="*/ 15350 h 51"/>
                    <a:gd name="T76" fmla="*/ 78669 w 119"/>
                    <a:gd name="T77" fmla="*/ 15350 h 51"/>
                    <a:gd name="T78" fmla="*/ 75281 w 119"/>
                    <a:gd name="T79" fmla="*/ 18162 h 51"/>
                    <a:gd name="T80" fmla="*/ 71129 w 119"/>
                    <a:gd name="T81" fmla="*/ 20477 h 51"/>
                    <a:gd name="T82" fmla="*/ 70447 w 119"/>
                    <a:gd name="T83" fmla="*/ 21072 h 51"/>
                    <a:gd name="T84" fmla="*/ 66270 w 119"/>
                    <a:gd name="T85" fmla="*/ 25027 h 51"/>
                    <a:gd name="T86" fmla="*/ 64245 w 119"/>
                    <a:gd name="T87" fmla="*/ 28391 h 51"/>
                    <a:gd name="T88" fmla="*/ 47693 w 119"/>
                    <a:gd name="T89" fmla="*/ 22122 h 51"/>
                    <a:gd name="T90" fmla="*/ 34473 w 119"/>
                    <a:gd name="T91" fmla="*/ 20477 h 51"/>
                    <a:gd name="T92" fmla="*/ 33817 w 119"/>
                    <a:gd name="T93" fmla="*/ 20477 h 51"/>
                    <a:gd name="T94" fmla="*/ 20730 w 119"/>
                    <a:gd name="T95" fmla="*/ 21072 h 51"/>
                    <a:gd name="T96" fmla="*/ 17921 w 119"/>
                    <a:gd name="T97" fmla="*/ 22693 h 51"/>
                    <a:gd name="T98" fmla="*/ 0 w 119"/>
                    <a:gd name="T99" fmla="*/ 25603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4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1734 h 62"/>
                    <a:gd name="T2" fmla="*/ 42183 w 67"/>
                    <a:gd name="T3" fmla="*/ 0 h 62"/>
                    <a:gd name="T4" fmla="*/ 42183 w 67"/>
                    <a:gd name="T5" fmla="*/ 570 h 62"/>
                    <a:gd name="T6" fmla="*/ 42873 w 67"/>
                    <a:gd name="T7" fmla="*/ 1164 h 62"/>
                    <a:gd name="T8" fmla="*/ 43563 w 67"/>
                    <a:gd name="T9" fmla="*/ 1734 h 62"/>
                    <a:gd name="T10" fmla="*/ 42873 w 67"/>
                    <a:gd name="T11" fmla="*/ 2776 h 62"/>
                    <a:gd name="T12" fmla="*/ 42183 w 67"/>
                    <a:gd name="T13" fmla="*/ 3346 h 62"/>
                    <a:gd name="T14" fmla="*/ 40834 w 67"/>
                    <a:gd name="T15" fmla="*/ 4506 h 62"/>
                    <a:gd name="T16" fmla="*/ 40834 w 67"/>
                    <a:gd name="T17" fmla="*/ 5076 h 62"/>
                    <a:gd name="T18" fmla="*/ 47090 w 67"/>
                    <a:gd name="T19" fmla="*/ 5076 h 62"/>
                    <a:gd name="T20" fmla="*/ 47090 w 67"/>
                    <a:gd name="T21" fmla="*/ 5076 h 62"/>
                    <a:gd name="T22" fmla="*/ 47090 w 67"/>
                    <a:gd name="T23" fmla="*/ 5670 h 62"/>
                    <a:gd name="T24" fmla="*/ 46426 w 67"/>
                    <a:gd name="T25" fmla="*/ 6712 h 62"/>
                    <a:gd name="T26" fmla="*/ 45736 w 67"/>
                    <a:gd name="T27" fmla="*/ 7282 h 62"/>
                    <a:gd name="T28" fmla="*/ 45051 w 67"/>
                    <a:gd name="T29" fmla="*/ 9586 h 62"/>
                    <a:gd name="T30" fmla="*/ 43563 w 67"/>
                    <a:gd name="T31" fmla="*/ 10750 h 62"/>
                    <a:gd name="T32" fmla="*/ 43563 w 67"/>
                    <a:gd name="T33" fmla="*/ 12363 h 62"/>
                    <a:gd name="T34" fmla="*/ 43563 w 67"/>
                    <a:gd name="T35" fmla="*/ 14092 h 62"/>
                    <a:gd name="T36" fmla="*/ 43563 w 67"/>
                    <a:gd name="T37" fmla="*/ 14092 h 62"/>
                    <a:gd name="T38" fmla="*/ 42183 w 67"/>
                    <a:gd name="T39" fmla="*/ 14686 h 62"/>
                    <a:gd name="T40" fmla="*/ 42183 w 67"/>
                    <a:gd name="T41" fmla="*/ 15256 h 62"/>
                    <a:gd name="T42" fmla="*/ 40144 w 67"/>
                    <a:gd name="T43" fmla="*/ 16298 h 62"/>
                    <a:gd name="T44" fmla="*/ 40144 w 67"/>
                    <a:gd name="T45" fmla="*/ 18032 h 62"/>
                    <a:gd name="T46" fmla="*/ 40144 w 67"/>
                    <a:gd name="T47" fmla="*/ 19645 h 62"/>
                    <a:gd name="T48" fmla="*/ 39320 w 67"/>
                    <a:gd name="T49" fmla="*/ 20215 h 62"/>
                    <a:gd name="T50" fmla="*/ 37945 w 67"/>
                    <a:gd name="T51" fmla="*/ 21379 h 62"/>
                    <a:gd name="T52" fmla="*/ 36591 w 67"/>
                    <a:gd name="T53" fmla="*/ 22538 h 62"/>
                    <a:gd name="T54" fmla="*/ 35901 w 67"/>
                    <a:gd name="T55" fmla="*/ 23108 h 62"/>
                    <a:gd name="T56" fmla="*/ 35901 w 67"/>
                    <a:gd name="T57" fmla="*/ 24155 h 62"/>
                    <a:gd name="T58" fmla="*/ 35077 w 67"/>
                    <a:gd name="T59" fmla="*/ 25314 h 62"/>
                    <a:gd name="T60" fmla="*/ 35077 w 67"/>
                    <a:gd name="T61" fmla="*/ 25884 h 62"/>
                    <a:gd name="T62" fmla="*/ 34418 w 67"/>
                    <a:gd name="T63" fmla="*/ 27618 h 62"/>
                    <a:gd name="T64" fmla="*/ 33728 w 67"/>
                    <a:gd name="T65" fmla="*/ 28661 h 62"/>
                    <a:gd name="T66" fmla="*/ 34418 w 67"/>
                    <a:gd name="T67" fmla="*/ 30395 h 62"/>
                    <a:gd name="T68" fmla="*/ 35077 w 67"/>
                    <a:gd name="T69" fmla="*/ 30965 h 62"/>
                    <a:gd name="T70" fmla="*/ 35077 w 67"/>
                    <a:gd name="T71" fmla="*/ 32124 h 62"/>
                    <a:gd name="T72" fmla="*/ 35077 w 67"/>
                    <a:gd name="T73" fmla="*/ 32124 h 62"/>
                    <a:gd name="T74" fmla="*/ 35077 w 67"/>
                    <a:gd name="T75" fmla="*/ 32694 h 62"/>
                    <a:gd name="T76" fmla="*/ 35077 w 67"/>
                    <a:gd name="T77" fmla="*/ 32694 h 62"/>
                    <a:gd name="T78" fmla="*/ 34418 w 67"/>
                    <a:gd name="T79" fmla="*/ 33741 h 62"/>
                    <a:gd name="T80" fmla="*/ 35077 w 67"/>
                    <a:gd name="T81" fmla="*/ 34331 h 62"/>
                    <a:gd name="T82" fmla="*/ 5592 w 67"/>
                    <a:gd name="T83" fmla="*/ 34900 h 62"/>
                    <a:gd name="T84" fmla="*/ 5592 w 67"/>
                    <a:gd name="T85" fmla="*/ 29825 h 62"/>
                    <a:gd name="T86" fmla="*/ 4243 w 67"/>
                    <a:gd name="T87" fmla="*/ 29231 h 62"/>
                    <a:gd name="T88" fmla="*/ 2863 w 67"/>
                    <a:gd name="T89" fmla="*/ 29825 h 62"/>
                    <a:gd name="T90" fmla="*/ 2863 w 67"/>
                    <a:gd name="T91" fmla="*/ 29825 h 62"/>
                    <a:gd name="T92" fmla="*/ 1354 w 67"/>
                    <a:gd name="T93" fmla="*/ 28661 h 62"/>
                    <a:gd name="T94" fmla="*/ 1354 w 67"/>
                    <a:gd name="T95" fmla="*/ 12363 h 62"/>
                    <a:gd name="T96" fmla="*/ 0 w 67"/>
                    <a:gd name="T97" fmla="*/ 1734 h 62"/>
                    <a:gd name="T98" fmla="*/ 0 w 67"/>
                    <a:gd name="T99" fmla="*/ 1734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408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44108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7841 w 188"/>
                      <a:gd name="T1" fmla="*/ 17492 h 160"/>
                      <a:gd name="T2" fmla="*/ 14640 w 188"/>
                      <a:gd name="T3" fmla="*/ 22601 h 160"/>
                      <a:gd name="T4" fmla="*/ 10138 w 188"/>
                      <a:gd name="T5" fmla="*/ 28256 h 160"/>
                      <a:gd name="T6" fmla="*/ 8999 w 188"/>
                      <a:gd name="T7" fmla="*/ 24336 h 160"/>
                      <a:gd name="T8" fmla="*/ 2769 w 188"/>
                      <a:gd name="T9" fmla="*/ 31064 h 160"/>
                      <a:gd name="T10" fmla="*/ 6230 w 188"/>
                      <a:gd name="T11" fmla="*/ 36148 h 160"/>
                      <a:gd name="T12" fmla="*/ 15112 w 188"/>
                      <a:gd name="T13" fmla="*/ 34413 h 160"/>
                      <a:gd name="T14" fmla="*/ 12343 w 188"/>
                      <a:gd name="T15" fmla="*/ 41828 h 160"/>
                      <a:gd name="T16" fmla="*/ 10138 w 188"/>
                      <a:gd name="T17" fmla="*/ 44606 h 160"/>
                      <a:gd name="T18" fmla="*/ 5636 w 188"/>
                      <a:gd name="T19" fmla="*/ 46342 h 160"/>
                      <a:gd name="T20" fmla="*/ 3339 w 188"/>
                      <a:gd name="T21" fmla="*/ 55375 h 160"/>
                      <a:gd name="T22" fmla="*/ 6230 w 188"/>
                      <a:gd name="T23" fmla="*/ 60484 h 160"/>
                      <a:gd name="T24" fmla="*/ 12343 w 188"/>
                      <a:gd name="T25" fmla="*/ 63263 h 160"/>
                      <a:gd name="T26" fmla="*/ 12343 w 188"/>
                      <a:gd name="T27" fmla="*/ 67782 h 160"/>
                      <a:gd name="T28" fmla="*/ 19590 w 188"/>
                      <a:gd name="T29" fmla="*/ 69513 h 160"/>
                      <a:gd name="T30" fmla="*/ 23522 w 188"/>
                      <a:gd name="T31" fmla="*/ 70561 h 160"/>
                      <a:gd name="T32" fmla="*/ 16251 w 188"/>
                      <a:gd name="T33" fmla="*/ 79589 h 160"/>
                      <a:gd name="T34" fmla="*/ 10610 w 188"/>
                      <a:gd name="T35" fmla="*/ 83060 h 160"/>
                      <a:gd name="T36" fmla="*/ 1728 w 188"/>
                      <a:gd name="T37" fmla="*/ 87575 h 160"/>
                      <a:gd name="T38" fmla="*/ 1728 w 188"/>
                      <a:gd name="T39" fmla="*/ 90358 h 160"/>
                      <a:gd name="T40" fmla="*/ 16251 w 188"/>
                      <a:gd name="T41" fmla="*/ 84108 h 160"/>
                      <a:gd name="T42" fmla="*/ 34824 w 188"/>
                      <a:gd name="T43" fmla="*/ 67782 h 160"/>
                      <a:gd name="T44" fmla="*/ 33091 w 188"/>
                      <a:gd name="T45" fmla="*/ 66047 h 160"/>
                      <a:gd name="T46" fmla="*/ 43229 w 188"/>
                      <a:gd name="T47" fmla="*/ 53640 h 160"/>
                      <a:gd name="T48" fmla="*/ 40343 w 188"/>
                      <a:gd name="T49" fmla="*/ 56989 h 160"/>
                      <a:gd name="T50" fmla="*/ 40932 w 188"/>
                      <a:gd name="T51" fmla="*/ 61527 h 160"/>
                      <a:gd name="T52" fmla="*/ 40343 w 188"/>
                      <a:gd name="T53" fmla="*/ 64428 h 160"/>
                      <a:gd name="T54" fmla="*/ 48300 w 188"/>
                      <a:gd name="T55" fmla="*/ 59889 h 160"/>
                      <a:gd name="T56" fmla="*/ 48300 w 188"/>
                      <a:gd name="T57" fmla="*/ 55375 h 160"/>
                      <a:gd name="T58" fmla="*/ 60074 w 188"/>
                      <a:gd name="T59" fmla="*/ 58154 h 160"/>
                      <a:gd name="T60" fmla="*/ 67914 w 188"/>
                      <a:gd name="T61" fmla="*/ 56989 h 160"/>
                      <a:gd name="T62" fmla="*/ 81391 w 188"/>
                      <a:gd name="T63" fmla="*/ 61527 h 160"/>
                      <a:gd name="T64" fmla="*/ 85893 w 188"/>
                      <a:gd name="T65" fmla="*/ 67212 h 160"/>
                      <a:gd name="T66" fmla="*/ 93165 w 188"/>
                      <a:gd name="T67" fmla="*/ 72296 h 160"/>
                      <a:gd name="T68" fmla="*/ 105483 w 188"/>
                      <a:gd name="T69" fmla="*/ 73461 h 160"/>
                      <a:gd name="T70" fmla="*/ 103755 w 188"/>
                      <a:gd name="T71" fmla="*/ 66047 h 160"/>
                      <a:gd name="T72" fmla="*/ 98801 w 188"/>
                      <a:gd name="T73" fmla="*/ 64998 h 160"/>
                      <a:gd name="T74" fmla="*/ 91437 w 188"/>
                      <a:gd name="T75" fmla="*/ 59889 h 160"/>
                      <a:gd name="T76" fmla="*/ 82433 w 188"/>
                      <a:gd name="T77" fmla="*/ 53640 h 160"/>
                      <a:gd name="T78" fmla="*/ 79094 w 188"/>
                      <a:gd name="T79" fmla="*/ 58154 h 160"/>
                      <a:gd name="T80" fmla="*/ 72392 w 188"/>
                      <a:gd name="T81" fmla="*/ 52475 h 160"/>
                      <a:gd name="T82" fmla="*/ 65593 w 188"/>
                      <a:gd name="T83" fmla="*/ 45177 h 160"/>
                      <a:gd name="T84" fmla="*/ 57183 w 188"/>
                      <a:gd name="T85" fmla="*/ 11812 h 160"/>
                      <a:gd name="T86" fmla="*/ 50500 w 188"/>
                      <a:gd name="T87" fmla="*/ 2779 h 160"/>
                      <a:gd name="T88" fmla="*/ 38732 w 188"/>
                      <a:gd name="T89" fmla="*/ 2779 h 160"/>
                      <a:gd name="T90" fmla="*/ 33091 w 188"/>
                      <a:gd name="T91" fmla="*/ 2779 h 160"/>
                      <a:gd name="T92" fmla="*/ 25250 w 188"/>
                      <a:gd name="T93" fmla="*/ 0 h 160"/>
                      <a:gd name="T94" fmla="*/ 19590 w 188"/>
                      <a:gd name="T95" fmla="*/ 2330 h 160"/>
                      <a:gd name="T96" fmla="*/ 13477 w 188"/>
                      <a:gd name="T97" fmla="*/ 7298 h 160"/>
                      <a:gd name="T98" fmla="*/ 10610 w 188"/>
                      <a:gd name="T99" fmla="*/ 11812 h 160"/>
                      <a:gd name="T100" fmla="*/ 5636 w 188"/>
                      <a:gd name="T101" fmla="*/ 14713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9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1250 w 4"/>
                      <a:gd name="T1" fmla="*/ 915 h 3"/>
                      <a:gd name="T2" fmla="*/ 1250 w 4"/>
                      <a:gd name="T3" fmla="*/ 499 h 3"/>
                      <a:gd name="T4" fmla="*/ 1250 w 4"/>
                      <a:gd name="T5" fmla="*/ 499 h 3"/>
                      <a:gd name="T6" fmla="*/ 1250 w 4"/>
                      <a:gd name="T7" fmla="*/ 499 h 3"/>
                      <a:gd name="T8" fmla="*/ 1250 w 4"/>
                      <a:gd name="T9" fmla="*/ 499 h 3"/>
                      <a:gd name="T10" fmla="*/ 1250 w 4"/>
                      <a:gd name="T11" fmla="*/ 499 h 3"/>
                      <a:gd name="T12" fmla="*/ 1250 w 4"/>
                      <a:gd name="T13" fmla="*/ 499 h 3"/>
                      <a:gd name="T14" fmla="*/ 625 w 4"/>
                      <a:gd name="T15" fmla="*/ 0 h 3"/>
                      <a:gd name="T16" fmla="*/ 625 w 4"/>
                      <a:gd name="T17" fmla="*/ 0 h 3"/>
                      <a:gd name="T18" fmla="*/ 0 w 4"/>
                      <a:gd name="T19" fmla="*/ 499 h 3"/>
                      <a:gd name="T20" fmla="*/ 0 w 4"/>
                      <a:gd name="T21" fmla="*/ 499 h 3"/>
                      <a:gd name="T22" fmla="*/ 0 w 4"/>
                      <a:gd name="T23" fmla="*/ 499 h 3"/>
                      <a:gd name="T24" fmla="*/ 0 w 4"/>
                      <a:gd name="T25" fmla="*/ 499 h 3"/>
                      <a:gd name="T26" fmla="*/ 0 w 4"/>
                      <a:gd name="T27" fmla="*/ 499 h 3"/>
                      <a:gd name="T28" fmla="*/ 0 w 4"/>
                      <a:gd name="T29" fmla="*/ 499 h 3"/>
                      <a:gd name="T30" fmla="*/ 0 w 4"/>
                      <a:gd name="T31" fmla="*/ 915 h 3"/>
                      <a:gd name="T32" fmla="*/ 0 w 4"/>
                      <a:gd name="T33" fmla="*/ 915 h 3"/>
                      <a:gd name="T34" fmla="*/ 625 w 4"/>
                      <a:gd name="T35" fmla="*/ 915 h 3"/>
                      <a:gd name="T36" fmla="*/ 625 w 4"/>
                      <a:gd name="T37" fmla="*/ 915 h 3"/>
                      <a:gd name="T38" fmla="*/ 625 w 4"/>
                      <a:gd name="T39" fmla="*/ 1414 h 3"/>
                      <a:gd name="T40" fmla="*/ 1250 w 4"/>
                      <a:gd name="T41" fmla="*/ 1414 h 3"/>
                      <a:gd name="T42" fmla="*/ 1250 w 4"/>
                      <a:gd name="T43" fmla="*/ 1414 h 3"/>
                      <a:gd name="T44" fmla="*/ 1875 w 4"/>
                      <a:gd name="T45" fmla="*/ 1414 h 3"/>
                      <a:gd name="T46" fmla="*/ 1875 w 4"/>
                      <a:gd name="T47" fmla="*/ 1414 h 3"/>
                      <a:gd name="T48" fmla="*/ 2500 w 4"/>
                      <a:gd name="T49" fmla="*/ 915 h 3"/>
                      <a:gd name="T50" fmla="*/ 2500 w 4"/>
                      <a:gd name="T51" fmla="*/ 915 h 3"/>
                      <a:gd name="T52" fmla="*/ 2500 w 4"/>
                      <a:gd name="T53" fmla="*/ 915 h 3"/>
                      <a:gd name="T54" fmla="*/ 2500 w 4"/>
                      <a:gd name="T55" fmla="*/ 499 h 3"/>
                      <a:gd name="T56" fmla="*/ 2500 w 4"/>
                      <a:gd name="T57" fmla="*/ 499 h 3"/>
                      <a:gd name="T58" fmla="*/ 2500 w 4"/>
                      <a:gd name="T59" fmla="*/ 499 h 3"/>
                      <a:gd name="T60" fmla="*/ 2500 w 4"/>
                      <a:gd name="T61" fmla="*/ 499 h 3"/>
                      <a:gd name="T62" fmla="*/ 2500 w 4"/>
                      <a:gd name="T63" fmla="*/ 499 h 3"/>
                      <a:gd name="T64" fmla="*/ 2500 w 4"/>
                      <a:gd name="T65" fmla="*/ 0 h 3"/>
                      <a:gd name="T66" fmla="*/ 2500 w 4"/>
                      <a:gd name="T67" fmla="*/ 0 h 3"/>
                      <a:gd name="T68" fmla="*/ 2500 w 4"/>
                      <a:gd name="T69" fmla="*/ 0 h 3"/>
                      <a:gd name="T70" fmla="*/ 2500 w 4"/>
                      <a:gd name="T71" fmla="*/ 0 h 3"/>
                      <a:gd name="T72" fmla="*/ 2500 w 4"/>
                      <a:gd name="T73" fmla="*/ 499 h 3"/>
                      <a:gd name="T74" fmla="*/ 1875 w 4"/>
                      <a:gd name="T75" fmla="*/ 499 h 3"/>
                      <a:gd name="T76" fmla="*/ 1875 w 4"/>
                      <a:gd name="T77" fmla="*/ 499 h 3"/>
                      <a:gd name="T78" fmla="*/ 1250 w 4"/>
                      <a:gd name="T79" fmla="*/ 915 h 3"/>
                      <a:gd name="T80" fmla="*/ 1250 w 4"/>
                      <a:gd name="T81" fmla="*/ 915 h 3"/>
                      <a:gd name="T82" fmla="*/ 1250 w 4"/>
                      <a:gd name="T83" fmla="*/ 915 h 3"/>
                      <a:gd name="T84" fmla="*/ 1250 w 4"/>
                      <a:gd name="T85" fmla="*/ 915 h 3"/>
                      <a:gd name="T86" fmla="*/ 1250 w 4"/>
                      <a:gd name="T87" fmla="*/ 1414 h 3"/>
                      <a:gd name="T88" fmla="*/ 1875 w 4"/>
                      <a:gd name="T89" fmla="*/ 1414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0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3607 w 9"/>
                      <a:gd name="T1" fmla="*/ 0 h 6"/>
                      <a:gd name="T2" fmla="*/ 2078 w 9"/>
                      <a:gd name="T3" fmla="*/ 0 h 6"/>
                      <a:gd name="T4" fmla="*/ 1529 w 9"/>
                      <a:gd name="T5" fmla="*/ 625 h 6"/>
                      <a:gd name="T6" fmla="*/ 1529 w 9"/>
                      <a:gd name="T7" fmla="*/ 625 h 6"/>
                      <a:gd name="T8" fmla="*/ 1529 w 9"/>
                      <a:gd name="T9" fmla="*/ 1250 h 6"/>
                      <a:gd name="T10" fmla="*/ 1529 w 9"/>
                      <a:gd name="T11" fmla="*/ 1875 h 6"/>
                      <a:gd name="T12" fmla="*/ 1094 w 9"/>
                      <a:gd name="T13" fmla="*/ 1875 h 6"/>
                      <a:gd name="T14" fmla="*/ 1094 w 9"/>
                      <a:gd name="T15" fmla="*/ 1875 h 6"/>
                      <a:gd name="T16" fmla="*/ 549 w 9"/>
                      <a:gd name="T17" fmla="*/ 1875 h 6"/>
                      <a:gd name="T18" fmla="*/ 549 w 9"/>
                      <a:gd name="T19" fmla="*/ 2500 h 6"/>
                      <a:gd name="T20" fmla="*/ 549 w 9"/>
                      <a:gd name="T21" fmla="*/ 3125 h 6"/>
                      <a:gd name="T22" fmla="*/ 0 w 9"/>
                      <a:gd name="T23" fmla="*/ 3125 h 6"/>
                      <a:gd name="T24" fmla="*/ 0 w 9"/>
                      <a:gd name="T25" fmla="*/ 3750 h 6"/>
                      <a:gd name="T26" fmla="*/ 0 w 9"/>
                      <a:gd name="T27" fmla="*/ 3750 h 6"/>
                      <a:gd name="T28" fmla="*/ 0 w 9"/>
                      <a:gd name="T29" fmla="*/ 3750 h 6"/>
                      <a:gd name="T30" fmla="*/ 0 w 9"/>
                      <a:gd name="T31" fmla="*/ 3750 h 6"/>
                      <a:gd name="T32" fmla="*/ 0 w 9"/>
                      <a:gd name="T33" fmla="*/ 3750 h 6"/>
                      <a:gd name="T34" fmla="*/ 0 w 9"/>
                      <a:gd name="T35" fmla="*/ 3750 h 6"/>
                      <a:gd name="T36" fmla="*/ 0 w 9"/>
                      <a:gd name="T37" fmla="*/ 3750 h 6"/>
                      <a:gd name="T38" fmla="*/ 549 w 9"/>
                      <a:gd name="T39" fmla="*/ 3750 h 6"/>
                      <a:gd name="T40" fmla="*/ 1094 w 9"/>
                      <a:gd name="T41" fmla="*/ 3750 h 6"/>
                      <a:gd name="T42" fmla="*/ 1529 w 9"/>
                      <a:gd name="T43" fmla="*/ 3125 h 6"/>
                      <a:gd name="T44" fmla="*/ 3172 w 9"/>
                      <a:gd name="T45" fmla="*/ 1875 h 6"/>
                      <a:gd name="T46" fmla="*/ 3607 w 9"/>
                      <a:gd name="T47" fmla="*/ 1250 h 6"/>
                      <a:gd name="T48" fmla="*/ 4157 w 9"/>
                      <a:gd name="T49" fmla="*/ 1250 h 6"/>
                      <a:gd name="T50" fmla="*/ 4677 w 9"/>
                      <a:gd name="T51" fmla="*/ 625 h 6"/>
                      <a:gd name="T52" fmla="*/ 4677 w 9"/>
                      <a:gd name="T53" fmla="*/ 625 h 6"/>
                      <a:gd name="T54" fmla="*/ 4677 w 9"/>
                      <a:gd name="T55" fmla="*/ 625 h 6"/>
                      <a:gd name="T56" fmla="*/ 4157 w 9"/>
                      <a:gd name="T57" fmla="*/ 0 h 6"/>
                      <a:gd name="T58" fmla="*/ 4157 w 9"/>
                      <a:gd name="T59" fmla="*/ 0 h 6"/>
                      <a:gd name="T60" fmla="*/ 4157 w 9"/>
                      <a:gd name="T61" fmla="*/ 0 h 6"/>
                      <a:gd name="T62" fmla="*/ 4157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1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4566 w 9"/>
                      <a:gd name="T1" fmla="*/ 1724 h 7"/>
                      <a:gd name="T2" fmla="*/ 4566 w 9"/>
                      <a:gd name="T3" fmla="*/ 568 h 7"/>
                      <a:gd name="T4" fmla="*/ 2796 w 9"/>
                      <a:gd name="T5" fmla="*/ 1724 h 7"/>
                      <a:gd name="T6" fmla="*/ 2342 w 9"/>
                      <a:gd name="T7" fmla="*/ 2171 h 7"/>
                      <a:gd name="T8" fmla="*/ 2342 w 9"/>
                      <a:gd name="T9" fmla="*/ 2171 h 7"/>
                      <a:gd name="T10" fmla="*/ 1173 w 9"/>
                      <a:gd name="T11" fmla="*/ 2759 h 7"/>
                      <a:gd name="T12" fmla="*/ 572 w 9"/>
                      <a:gd name="T13" fmla="*/ 3327 h 7"/>
                      <a:gd name="T14" fmla="*/ 0 w 9"/>
                      <a:gd name="T15" fmla="*/ 3327 h 7"/>
                      <a:gd name="T16" fmla="*/ 1173 w 9"/>
                      <a:gd name="T17" fmla="*/ 3327 h 7"/>
                      <a:gd name="T18" fmla="*/ 1745 w 9"/>
                      <a:gd name="T19" fmla="*/ 2759 h 7"/>
                      <a:gd name="T20" fmla="*/ 3393 w 9"/>
                      <a:gd name="T21" fmla="*/ 2171 h 7"/>
                      <a:gd name="T22" fmla="*/ 4566 w 9"/>
                      <a:gd name="T23" fmla="*/ 1724 h 7"/>
                      <a:gd name="T24" fmla="*/ 4566 w 9"/>
                      <a:gd name="T25" fmla="*/ 1724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2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4514 w 8"/>
                      <a:gd name="T1" fmla="*/ 1121 h 6"/>
                      <a:gd name="T2" fmla="*/ 4514 w 8"/>
                      <a:gd name="T3" fmla="*/ 561 h 6"/>
                      <a:gd name="T4" fmla="*/ 4514 w 8"/>
                      <a:gd name="T5" fmla="*/ 561 h 6"/>
                      <a:gd name="T6" fmla="*/ 4514 w 8"/>
                      <a:gd name="T7" fmla="*/ 0 h 6"/>
                      <a:gd name="T8" fmla="*/ 4514 w 8"/>
                      <a:gd name="T9" fmla="*/ 0 h 6"/>
                      <a:gd name="T10" fmla="*/ 4514 w 8"/>
                      <a:gd name="T11" fmla="*/ 0 h 6"/>
                      <a:gd name="T12" fmla="*/ 4514 w 8"/>
                      <a:gd name="T13" fmla="*/ 0 h 6"/>
                      <a:gd name="T14" fmla="*/ 4514 w 8"/>
                      <a:gd name="T15" fmla="*/ 0 h 6"/>
                      <a:gd name="T16" fmla="*/ 4514 w 8"/>
                      <a:gd name="T17" fmla="*/ 0 h 6"/>
                      <a:gd name="T18" fmla="*/ 4514 w 8"/>
                      <a:gd name="T19" fmla="*/ 0 h 6"/>
                      <a:gd name="T20" fmla="*/ 3944 w 8"/>
                      <a:gd name="T21" fmla="*/ 0 h 6"/>
                      <a:gd name="T22" fmla="*/ 3944 w 8"/>
                      <a:gd name="T23" fmla="*/ 0 h 6"/>
                      <a:gd name="T24" fmla="*/ 3349 w 8"/>
                      <a:gd name="T25" fmla="*/ 0 h 6"/>
                      <a:gd name="T26" fmla="*/ 2779 w 8"/>
                      <a:gd name="T27" fmla="*/ 561 h 6"/>
                      <a:gd name="T28" fmla="*/ 2779 w 8"/>
                      <a:gd name="T29" fmla="*/ 1121 h 6"/>
                      <a:gd name="T30" fmla="*/ 2779 w 8"/>
                      <a:gd name="T31" fmla="*/ 1121 h 6"/>
                      <a:gd name="T32" fmla="*/ 2306 w 8"/>
                      <a:gd name="T33" fmla="*/ 1121 h 6"/>
                      <a:gd name="T34" fmla="*/ 2306 w 8"/>
                      <a:gd name="T35" fmla="*/ 1121 h 6"/>
                      <a:gd name="T36" fmla="*/ 2306 w 8"/>
                      <a:gd name="T37" fmla="*/ 1121 h 6"/>
                      <a:gd name="T38" fmla="*/ 2306 w 8"/>
                      <a:gd name="T39" fmla="*/ 1682 h 6"/>
                      <a:gd name="T40" fmla="*/ 2306 w 8"/>
                      <a:gd name="T41" fmla="*/ 1682 h 6"/>
                      <a:gd name="T42" fmla="*/ 2306 w 8"/>
                      <a:gd name="T43" fmla="*/ 1682 h 6"/>
                      <a:gd name="T44" fmla="*/ 2306 w 8"/>
                      <a:gd name="T45" fmla="*/ 1682 h 6"/>
                      <a:gd name="T46" fmla="*/ 1165 w 8"/>
                      <a:gd name="T47" fmla="*/ 2151 h 6"/>
                      <a:gd name="T48" fmla="*/ 1165 w 8"/>
                      <a:gd name="T49" fmla="*/ 2151 h 6"/>
                      <a:gd name="T50" fmla="*/ 1165 w 8"/>
                      <a:gd name="T51" fmla="*/ 2151 h 6"/>
                      <a:gd name="T52" fmla="*/ 1165 w 8"/>
                      <a:gd name="T53" fmla="*/ 2151 h 6"/>
                      <a:gd name="T54" fmla="*/ 570 w 8"/>
                      <a:gd name="T55" fmla="*/ 2151 h 6"/>
                      <a:gd name="T56" fmla="*/ 570 w 8"/>
                      <a:gd name="T57" fmla="*/ 2712 h 6"/>
                      <a:gd name="T58" fmla="*/ 570 w 8"/>
                      <a:gd name="T59" fmla="*/ 2712 h 6"/>
                      <a:gd name="T60" fmla="*/ 0 w 8"/>
                      <a:gd name="T61" fmla="*/ 2712 h 6"/>
                      <a:gd name="T62" fmla="*/ 0 w 8"/>
                      <a:gd name="T63" fmla="*/ 2712 h 6"/>
                      <a:gd name="T64" fmla="*/ 0 w 8"/>
                      <a:gd name="T65" fmla="*/ 2712 h 6"/>
                      <a:gd name="T66" fmla="*/ 570 w 8"/>
                      <a:gd name="T67" fmla="*/ 3272 h 6"/>
                      <a:gd name="T68" fmla="*/ 570 w 8"/>
                      <a:gd name="T69" fmla="*/ 3272 h 6"/>
                      <a:gd name="T70" fmla="*/ 570 w 8"/>
                      <a:gd name="T71" fmla="*/ 3272 h 6"/>
                      <a:gd name="T72" fmla="*/ 570 w 8"/>
                      <a:gd name="T73" fmla="*/ 3272 h 6"/>
                      <a:gd name="T74" fmla="*/ 1165 w 8"/>
                      <a:gd name="T75" fmla="*/ 2712 h 6"/>
                      <a:gd name="T76" fmla="*/ 1165 w 8"/>
                      <a:gd name="T77" fmla="*/ 2712 h 6"/>
                      <a:gd name="T78" fmla="*/ 1736 w 8"/>
                      <a:gd name="T79" fmla="*/ 2712 h 6"/>
                      <a:gd name="T80" fmla="*/ 1736 w 8"/>
                      <a:gd name="T81" fmla="*/ 2151 h 6"/>
                      <a:gd name="T82" fmla="*/ 1736 w 8"/>
                      <a:gd name="T83" fmla="*/ 2151 h 6"/>
                      <a:gd name="T84" fmla="*/ 2779 w 8"/>
                      <a:gd name="T85" fmla="*/ 2151 h 6"/>
                      <a:gd name="T86" fmla="*/ 2779 w 8"/>
                      <a:gd name="T87" fmla="*/ 1682 h 6"/>
                      <a:gd name="T88" fmla="*/ 3349 w 8"/>
                      <a:gd name="T89" fmla="*/ 1682 h 6"/>
                      <a:gd name="T90" fmla="*/ 3944 w 8"/>
                      <a:gd name="T91" fmla="*/ 1682 h 6"/>
                      <a:gd name="T92" fmla="*/ 3944 w 8"/>
                      <a:gd name="T93" fmla="*/ 1121 h 6"/>
                      <a:gd name="T94" fmla="*/ 3944 w 8"/>
                      <a:gd name="T95" fmla="*/ 1121 h 6"/>
                      <a:gd name="T96" fmla="*/ 4514 w 8"/>
                      <a:gd name="T97" fmla="*/ 1121 h 6"/>
                      <a:gd name="T98" fmla="*/ 4514 w 8"/>
                      <a:gd name="T99" fmla="*/ 1121 h 6"/>
                      <a:gd name="T100" fmla="*/ 4514 w 8"/>
                      <a:gd name="T101" fmla="*/ 1121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3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6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625 h 1"/>
                      <a:gd name="T6" fmla="*/ 6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4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625 w 1"/>
                      <a:gd name="T1" fmla="*/ 0 h 1"/>
                      <a:gd name="T2" fmla="*/ 625 w 1"/>
                      <a:gd name="T3" fmla="*/ 0 h 1"/>
                      <a:gd name="T4" fmla="*/ 625 w 1"/>
                      <a:gd name="T5" fmla="*/ 0 h 1"/>
                      <a:gd name="T6" fmla="*/ 6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625 h 1"/>
                      <a:gd name="T18" fmla="*/ 0 w 1"/>
                      <a:gd name="T19" fmla="*/ 625 h 1"/>
                      <a:gd name="T20" fmla="*/ 0 w 1"/>
                      <a:gd name="T21" fmla="*/ 625 h 1"/>
                      <a:gd name="T22" fmla="*/ 0 w 1"/>
                      <a:gd name="T23" fmla="*/ 625 h 1"/>
                      <a:gd name="T24" fmla="*/ 0 w 1"/>
                      <a:gd name="T25" fmla="*/ 625 h 1"/>
                      <a:gd name="T26" fmla="*/ 625 w 1"/>
                      <a:gd name="T27" fmla="*/ 625 h 1"/>
                      <a:gd name="T28" fmla="*/ 625 w 1"/>
                      <a:gd name="T29" fmla="*/ 0 h 1"/>
                      <a:gd name="T30" fmla="*/ 625 w 1"/>
                      <a:gd name="T31" fmla="*/ 0 h 1"/>
                      <a:gd name="T32" fmla="*/ 625 w 1"/>
                      <a:gd name="T33" fmla="*/ 0 h 1"/>
                      <a:gd name="T34" fmla="*/ 625 w 1"/>
                      <a:gd name="T35" fmla="*/ 0 h 1"/>
                      <a:gd name="T36" fmla="*/ 6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5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915 w 3"/>
                      <a:gd name="T1" fmla="*/ 499 h 3"/>
                      <a:gd name="T2" fmla="*/ 1414 w 3"/>
                      <a:gd name="T3" fmla="*/ 499 h 3"/>
                      <a:gd name="T4" fmla="*/ 915 w 3"/>
                      <a:gd name="T5" fmla="*/ 499 h 3"/>
                      <a:gd name="T6" fmla="*/ 1414 w 3"/>
                      <a:gd name="T7" fmla="*/ 915 h 3"/>
                      <a:gd name="T8" fmla="*/ 915 w 3"/>
                      <a:gd name="T9" fmla="*/ 915 h 3"/>
                      <a:gd name="T10" fmla="*/ 499 w 3"/>
                      <a:gd name="T11" fmla="*/ 1414 h 3"/>
                      <a:gd name="T12" fmla="*/ 0 w 3"/>
                      <a:gd name="T13" fmla="*/ 1414 h 3"/>
                      <a:gd name="T14" fmla="*/ 499 w 3"/>
                      <a:gd name="T15" fmla="*/ 499 h 3"/>
                      <a:gd name="T16" fmla="*/ 915 w 3"/>
                      <a:gd name="T17" fmla="*/ 499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6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915 w 3"/>
                      <a:gd name="T1" fmla="*/ 0 h 2"/>
                      <a:gd name="T2" fmla="*/ 915 w 3"/>
                      <a:gd name="T3" fmla="*/ 0 h 2"/>
                      <a:gd name="T4" fmla="*/ 915 w 3"/>
                      <a:gd name="T5" fmla="*/ 0 h 2"/>
                      <a:gd name="T6" fmla="*/ 915 w 3"/>
                      <a:gd name="T7" fmla="*/ 0 h 2"/>
                      <a:gd name="T8" fmla="*/ 1414 w 3"/>
                      <a:gd name="T9" fmla="*/ 0 h 2"/>
                      <a:gd name="T10" fmla="*/ 1414 w 3"/>
                      <a:gd name="T11" fmla="*/ 0 h 2"/>
                      <a:gd name="T12" fmla="*/ 1414 w 3"/>
                      <a:gd name="T13" fmla="*/ 0 h 2"/>
                      <a:gd name="T14" fmla="*/ 1414 w 3"/>
                      <a:gd name="T15" fmla="*/ 0 h 2"/>
                      <a:gd name="T16" fmla="*/ 1414 w 3"/>
                      <a:gd name="T17" fmla="*/ 0 h 2"/>
                      <a:gd name="T18" fmla="*/ 1414 w 3"/>
                      <a:gd name="T19" fmla="*/ 0 h 2"/>
                      <a:gd name="T20" fmla="*/ 1414 w 3"/>
                      <a:gd name="T21" fmla="*/ 0 h 2"/>
                      <a:gd name="T22" fmla="*/ 915 w 3"/>
                      <a:gd name="T23" fmla="*/ 0 h 2"/>
                      <a:gd name="T24" fmla="*/ 915 w 3"/>
                      <a:gd name="T25" fmla="*/ 446 h 2"/>
                      <a:gd name="T26" fmla="*/ 1414 w 3"/>
                      <a:gd name="T27" fmla="*/ 446 h 2"/>
                      <a:gd name="T28" fmla="*/ 1414 w 3"/>
                      <a:gd name="T29" fmla="*/ 446 h 2"/>
                      <a:gd name="T30" fmla="*/ 1414 w 3"/>
                      <a:gd name="T31" fmla="*/ 446 h 2"/>
                      <a:gd name="T32" fmla="*/ 915 w 3"/>
                      <a:gd name="T33" fmla="*/ 446 h 2"/>
                      <a:gd name="T34" fmla="*/ 915 w 3"/>
                      <a:gd name="T35" fmla="*/ 446 h 2"/>
                      <a:gd name="T36" fmla="*/ 915 w 3"/>
                      <a:gd name="T37" fmla="*/ 446 h 2"/>
                      <a:gd name="T38" fmla="*/ 915 w 3"/>
                      <a:gd name="T39" fmla="*/ 446 h 2"/>
                      <a:gd name="T40" fmla="*/ 915 w 3"/>
                      <a:gd name="T41" fmla="*/ 446 h 2"/>
                      <a:gd name="T42" fmla="*/ 499 w 3"/>
                      <a:gd name="T43" fmla="*/ 810 h 2"/>
                      <a:gd name="T44" fmla="*/ 499 w 3"/>
                      <a:gd name="T45" fmla="*/ 810 h 2"/>
                      <a:gd name="T46" fmla="*/ 499 w 3"/>
                      <a:gd name="T47" fmla="*/ 810 h 2"/>
                      <a:gd name="T48" fmla="*/ 0 w 3"/>
                      <a:gd name="T49" fmla="*/ 810 h 2"/>
                      <a:gd name="T50" fmla="*/ 0 w 3"/>
                      <a:gd name="T51" fmla="*/ 810 h 2"/>
                      <a:gd name="T52" fmla="*/ 0 w 3"/>
                      <a:gd name="T53" fmla="*/ 446 h 2"/>
                      <a:gd name="T54" fmla="*/ 499 w 3"/>
                      <a:gd name="T55" fmla="*/ 446 h 2"/>
                      <a:gd name="T56" fmla="*/ 499 w 3"/>
                      <a:gd name="T57" fmla="*/ 446 h 2"/>
                      <a:gd name="T58" fmla="*/ 499 w 3"/>
                      <a:gd name="T59" fmla="*/ 446 h 2"/>
                      <a:gd name="T60" fmla="*/ 499 w 3"/>
                      <a:gd name="T61" fmla="*/ 0 h 2"/>
                      <a:gd name="T62" fmla="*/ 915 w 3"/>
                      <a:gd name="T63" fmla="*/ 0 h 2"/>
                      <a:gd name="T64" fmla="*/ 915 w 3"/>
                      <a:gd name="T65" fmla="*/ 0 h 2"/>
                      <a:gd name="T66" fmla="*/ 915 w 3"/>
                      <a:gd name="T67" fmla="*/ 0 h 2"/>
                      <a:gd name="T68" fmla="*/ 915 w 3"/>
                      <a:gd name="T69" fmla="*/ 0 h 2"/>
                      <a:gd name="T70" fmla="*/ 915 w 3"/>
                      <a:gd name="T71" fmla="*/ 0 h 2"/>
                      <a:gd name="T72" fmla="*/ 915 w 3"/>
                      <a:gd name="T73" fmla="*/ 0 h 2"/>
                      <a:gd name="T74" fmla="*/ 915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7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1492 w 4"/>
                      <a:gd name="T1" fmla="*/ 625 h 2"/>
                      <a:gd name="T2" fmla="*/ 1492 w 4"/>
                      <a:gd name="T3" fmla="*/ 0 h 2"/>
                      <a:gd name="T4" fmla="*/ 2033 w 4"/>
                      <a:gd name="T5" fmla="*/ 0 h 2"/>
                      <a:gd name="T6" fmla="*/ 2033 w 4"/>
                      <a:gd name="T7" fmla="*/ 625 h 2"/>
                      <a:gd name="T8" fmla="*/ 542 w 4"/>
                      <a:gd name="T9" fmla="*/ 1250 h 2"/>
                      <a:gd name="T10" fmla="*/ 1492 w 4"/>
                      <a:gd name="T11" fmla="*/ 6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8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915 w 3"/>
                      <a:gd name="T1" fmla="*/ 625 h 2"/>
                      <a:gd name="T2" fmla="*/ 915 w 3"/>
                      <a:gd name="T3" fmla="*/ 625 h 2"/>
                      <a:gd name="T4" fmla="*/ 915 w 3"/>
                      <a:gd name="T5" fmla="*/ 0 h 2"/>
                      <a:gd name="T6" fmla="*/ 915 w 3"/>
                      <a:gd name="T7" fmla="*/ 0 h 2"/>
                      <a:gd name="T8" fmla="*/ 915 w 3"/>
                      <a:gd name="T9" fmla="*/ 0 h 2"/>
                      <a:gd name="T10" fmla="*/ 915 w 3"/>
                      <a:gd name="T11" fmla="*/ 0 h 2"/>
                      <a:gd name="T12" fmla="*/ 915 w 3"/>
                      <a:gd name="T13" fmla="*/ 0 h 2"/>
                      <a:gd name="T14" fmla="*/ 1414 w 3"/>
                      <a:gd name="T15" fmla="*/ 0 h 2"/>
                      <a:gd name="T16" fmla="*/ 1414 w 3"/>
                      <a:gd name="T17" fmla="*/ 0 h 2"/>
                      <a:gd name="T18" fmla="*/ 1414 w 3"/>
                      <a:gd name="T19" fmla="*/ 0 h 2"/>
                      <a:gd name="T20" fmla="*/ 1414 w 3"/>
                      <a:gd name="T21" fmla="*/ 625 h 2"/>
                      <a:gd name="T22" fmla="*/ 1414 w 3"/>
                      <a:gd name="T23" fmla="*/ 625 h 2"/>
                      <a:gd name="T24" fmla="*/ 1414 w 3"/>
                      <a:gd name="T25" fmla="*/ 625 h 2"/>
                      <a:gd name="T26" fmla="*/ 1414 w 3"/>
                      <a:gd name="T27" fmla="*/ 625 h 2"/>
                      <a:gd name="T28" fmla="*/ 915 w 3"/>
                      <a:gd name="T29" fmla="*/ 1250 h 2"/>
                      <a:gd name="T30" fmla="*/ 499 w 3"/>
                      <a:gd name="T31" fmla="*/ 1250 h 2"/>
                      <a:gd name="T32" fmla="*/ 0 w 3"/>
                      <a:gd name="T33" fmla="*/ 1250 h 2"/>
                      <a:gd name="T34" fmla="*/ 0 w 3"/>
                      <a:gd name="T35" fmla="*/ 1250 h 2"/>
                      <a:gd name="T36" fmla="*/ 0 w 3"/>
                      <a:gd name="T37" fmla="*/ 1250 h 2"/>
                      <a:gd name="T38" fmla="*/ 0 w 3"/>
                      <a:gd name="T39" fmla="*/ 1250 h 2"/>
                      <a:gd name="T40" fmla="*/ 0 w 3"/>
                      <a:gd name="T41" fmla="*/ 1250 h 2"/>
                      <a:gd name="T42" fmla="*/ 0 w 3"/>
                      <a:gd name="T43" fmla="*/ 1250 h 2"/>
                      <a:gd name="T44" fmla="*/ 499 w 3"/>
                      <a:gd name="T45" fmla="*/ 1250 h 2"/>
                      <a:gd name="T46" fmla="*/ 915 w 3"/>
                      <a:gd name="T47" fmla="*/ 625 h 2"/>
                      <a:gd name="T48" fmla="*/ 915 w 3"/>
                      <a:gd name="T49" fmla="*/ 625 h 2"/>
                      <a:gd name="T50" fmla="*/ 915 w 3"/>
                      <a:gd name="T51" fmla="*/ 625 h 2"/>
                      <a:gd name="T52" fmla="*/ 915 w 3"/>
                      <a:gd name="T53" fmla="*/ 625 h 2"/>
                      <a:gd name="T54" fmla="*/ 915 w 3"/>
                      <a:gd name="T55" fmla="*/ 6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19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625 w 2"/>
                      <a:gd name="T1" fmla="*/ 6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625 w 2"/>
                      <a:gd name="T7" fmla="*/ 1250 h 3"/>
                      <a:gd name="T8" fmla="*/ 0 w 2"/>
                      <a:gd name="T9" fmla="*/ 1250 h 3"/>
                      <a:gd name="T10" fmla="*/ 0 w 2"/>
                      <a:gd name="T11" fmla="*/ 1250 h 3"/>
                      <a:gd name="T12" fmla="*/ 0 w 2"/>
                      <a:gd name="T13" fmla="*/ 1875 h 3"/>
                      <a:gd name="T14" fmla="*/ 625 w 2"/>
                      <a:gd name="T15" fmla="*/ 1875 h 3"/>
                      <a:gd name="T16" fmla="*/ 625 w 2"/>
                      <a:gd name="T17" fmla="*/ 1875 h 3"/>
                      <a:gd name="T18" fmla="*/ 1250 w 2"/>
                      <a:gd name="T19" fmla="*/ 1875 h 3"/>
                      <a:gd name="T20" fmla="*/ 1250 w 2"/>
                      <a:gd name="T21" fmla="*/ 625 h 3"/>
                      <a:gd name="T22" fmla="*/ 1250 w 2"/>
                      <a:gd name="T23" fmla="*/ 0 h 3"/>
                      <a:gd name="T24" fmla="*/ 625 w 2"/>
                      <a:gd name="T25" fmla="*/ 0 h 3"/>
                      <a:gd name="T26" fmla="*/ 625 w 2"/>
                      <a:gd name="T27" fmla="*/ 6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0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625 w 2"/>
                      <a:gd name="T1" fmla="*/ 625 h 3"/>
                      <a:gd name="T2" fmla="*/ 625 w 2"/>
                      <a:gd name="T3" fmla="*/ 0 h 3"/>
                      <a:gd name="T4" fmla="*/ 625 w 2"/>
                      <a:gd name="T5" fmla="*/ 0 h 3"/>
                      <a:gd name="T6" fmla="*/ 6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625 h 3"/>
                      <a:gd name="T14" fmla="*/ 625 w 2"/>
                      <a:gd name="T15" fmla="*/ 625 h 3"/>
                      <a:gd name="T16" fmla="*/ 625 w 2"/>
                      <a:gd name="T17" fmla="*/ 625 h 3"/>
                      <a:gd name="T18" fmla="*/ 625 w 2"/>
                      <a:gd name="T19" fmla="*/ 1250 h 3"/>
                      <a:gd name="T20" fmla="*/ 0 w 2"/>
                      <a:gd name="T21" fmla="*/ 1250 h 3"/>
                      <a:gd name="T22" fmla="*/ 0 w 2"/>
                      <a:gd name="T23" fmla="*/ 1250 h 3"/>
                      <a:gd name="T24" fmla="*/ 0 w 2"/>
                      <a:gd name="T25" fmla="*/ 1250 h 3"/>
                      <a:gd name="T26" fmla="*/ 0 w 2"/>
                      <a:gd name="T27" fmla="*/ 1250 h 3"/>
                      <a:gd name="T28" fmla="*/ 0 w 2"/>
                      <a:gd name="T29" fmla="*/ 1250 h 3"/>
                      <a:gd name="T30" fmla="*/ 0 w 2"/>
                      <a:gd name="T31" fmla="*/ 1250 h 3"/>
                      <a:gd name="T32" fmla="*/ 0 w 2"/>
                      <a:gd name="T33" fmla="*/ 1875 h 3"/>
                      <a:gd name="T34" fmla="*/ 625 w 2"/>
                      <a:gd name="T35" fmla="*/ 1875 h 3"/>
                      <a:gd name="T36" fmla="*/ 625 w 2"/>
                      <a:gd name="T37" fmla="*/ 1875 h 3"/>
                      <a:gd name="T38" fmla="*/ 625 w 2"/>
                      <a:gd name="T39" fmla="*/ 1875 h 3"/>
                      <a:gd name="T40" fmla="*/ 625 w 2"/>
                      <a:gd name="T41" fmla="*/ 1875 h 3"/>
                      <a:gd name="T42" fmla="*/ 625 w 2"/>
                      <a:gd name="T43" fmla="*/ 1875 h 3"/>
                      <a:gd name="T44" fmla="*/ 1250 w 2"/>
                      <a:gd name="T45" fmla="*/ 1875 h 3"/>
                      <a:gd name="T46" fmla="*/ 1250 w 2"/>
                      <a:gd name="T47" fmla="*/ 1250 h 3"/>
                      <a:gd name="T48" fmla="*/ 1250 w 2"/>
                      <a:gd name="T49" fmla="*/ 625 h 3"/>
                      <a:gd name="T50" fmla="*/ 1250 w 2"/>
                      <a:gd name="T51" fmla="*/ 625 h 3"/>
                      <a:gd name="T52" fmla="*/ 1250 w 2"/>
                      <a:gd name="T53" fmla="*/ 625 h 3"/>
                      <a:gd name="T54" fmla="*/ 1250 w 2"/>
                      <a:gd name="T55" fmla="*/ 0 h 3"/>
                      <a:gd name="T56" fmla="*/ 1250 w 2"/>
                      <a:gd name="T57" fmla="*/ 0 h 3"/>
                      <a:gd name="T58" fmla="*/ 1250 w 2"/>
                      <a:gd name="T59" fmla="*/ 0 h 3"/>
                      <a:gd name="T60" fmla="*/ 625 w 2"/>
                      <a:gd name="T61" fmla="*/ 0 h 3"/>
                      <a:gd name="T62" fmla="*/ 625 w 2"/>
                      <a:gd name="T63" fmla="*/ 0 h 3"/>
                      <a:gd name="T64" fmla="*/ 625 w 2"/>
                      <a:gd name="T65" fmla="*/ 6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1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1875 w 3"/>
                      <a:gd name="T1" fmla="*/ 1875 h 3"/>
                      <a:gd name="T2" fmla="*/ 1875 w 3"/>
                      <a:gd name="T3" fmla="*/ 1875 h 3"/>
                      <a:gd name="T4" fmla="*/ 1875 w 3"/>
                      <a:gd name="T5" fmla="*/ 1875 h 3"/>
                      <a:gd name="T6" fmla="*/ 1875 w 3"/>
                      <a:gd name="T7" fmla="*/ 1875 h 3"/>
                      <a:gd name="T8" fmla="*/ 1875 w 3"/>
                      <a:gd name="T9" fmla="*/ 1875 h 3"/>
                      <a:gd name="T10" fmla="*/ 1875 w 3"/>
                      <a:gd name="T11" fmla="*/ 1875 h 3"/>
                      <a:gd name="T12" fmla="*/ 1250 w 3"/>
                      <a:gd name="T13" fmla="*/ 1250 h 3"/>
                      <a:gd name="T14" fmla="*/ 625 w 3"/>
                      <a:gd name="T15" fmla="*/ 625 h 3"/>
                      <a:gd name="T16" fmla="*/ 625 w 3"/>
                      <a:gd name="T17" fmla="*/ 625 h 3"/>
                      <a:gd name="T18" fmla="*/ 625 w 3"/>
                      <a:gd name="T19" fmla="*/ 625 h 3"/>
                      <a:gd name="T20" fmla="*/ 625 w 3"/>
                      <a:gd name="T21" fmla="*/ 625 h 3"/>
                      <a:gd name="T22" fmla="*/ 625 w 3"/>
                      <a:gd name="T23" fmla="*/ 625 h 3"/>
                      <a:gd name="T24" fmla="*/ 6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625 h 3"/>
                      <a:gd name="T42" fmla="*/ 0 w 3"/>
                      <a:gd name="T43" fmla="*/ 625 h 3"/>
                      <a:gd name="T44" fmla="*/ 0 w 3"/>
                      <a:gd name="T45" fmla="*/ 625 h 3"/>
                      <a:gd name="T46" fmla="*/ 0 w 3"/>
                      <a:gd name="T47" fmla="*/ 625 h 3"/>
                      <a:gd name="T48" fmla="*/ 625 w 3"/>
                      <a:gd name="T49" fmla="*/ 625 h 3"/>
                      <a:gd name="T50" fmla="*/ 625 w 3"/>
                      <a:gd name="T51" fmla="*/ 1250 h 3"/>
                      <a:gd name="T52" fmla="*/ 625 w 3"/>
                      <a:gd name="T53" fmla="*/ 1250 h 3"/>
                      <a:gd name="T54" fmla="*/ 1250 w 3"/>
                      <a:gd name="T55" fmla="*/ 1875 h 3"/>
                      <a:gd name="T56" fmla="*/ 1250 w 3"/>
                      <a:gd name="T57" fmla="*/ 1875 h 3"/>
                      <a:gd name="T58" fmla="*/ 1875 w 3"/>
                      <a:gd name="T59" fmla="*/ 1875 h 3"/>
                      <a:gd name="T60" fmla="*/ 1875 w 3"/>
                      <a:gd name="T61" fmla="*/ 1875 h 3"/>
                      <a:gd name="T62" fmla="*/ 1875 w 3"/>
                      <a:gd name="T63" fmla="*/ 1875 h 3"/>
                      <a:gd name="T64" fmla="*/ 1875 w 3"/>
                      <a:gd name="T65" fmla="*/ 1875 h 3"/>
                      <a:gd name="T66" fmla="*/ 1875 w 3"/>
                      <a:gd name="T67" fmla="*/ 18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22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625 h 2"/>
                      <a:gd name="T2" fmla="*/ 0 w 4"/>
                      <a:gd name="T3" fmla="*/ 625 h 2"/>
                      <a:gd name="T4" fmla="*/ 542 w 4"/>
                      <a:gd name="T5" fmla="*/ 0 h 2"/>
                      <a:gd name="T6" fmla="*/ 542 w 4"/>
                      <a:gd name="T7" fmla="*/ 0 h 2"/>
                      <a:gd name="T8" fmla="*/ 1059 w 4"/>
                      <a:gd name="T9" fmla="*/ 0 h 2"/>
                      <a:gd name="T10" fmla="*/ 1492 w 4"/>
                      <a:gd name="T11" fmla="*/ 0 h 2"/>
                      <a:gd name="T12" fmla="*/ 1492 w 4"/>
                      <a:gd name="T13" fmla="*/ 0 h 2"/>
                      <a:gd name="T14" fmla="*/ 1492 w 4"/>
                      <a:gd name="T15" fmla="*/ 0 h 2"/>
                      <a:gd name="T16" fmla="*/ 1492 w 4"/>
                      <a:gd name="T17" fmla="*/ 625 h 2"/>
                      <a:gd name="T18" fmla="*/ 2033 w 4"/>
                      <a:gd name="T19" fmla="*/ 625 h 2"/>
                      <a:gd name="T20" fmla="*/ 2033 w 4"/>
                      <a:gd name="T21" fmla="*/ 625 h 2"/>
                      <a:gd name="T22" fmla="*/ 2033 w 4"/>
                      <a:gd name="T23" fmla="*/ 625 h 2"/>
                      <a:gd name="T24" fmla="*/ 2033 w 4"/>
                      <a:gd name="T25" fmla="*/ 625 h 2"/>
                      <a:gd name="T26" fmla="*/ 2033 w 4"/>
                      <a:gd name="T27" fmla="*/ 625 h 2"/>
                      <a:gd name="T28" fmla="*/ 2033 w 4"/>
                      <a:gd name="T29" fmla="*/ 625 h 2"/>
                      <a:gd name="T30" fmla="*/ 2033 w 4"/>
                      <a:gd name="T31" fmla="*/ 625 h 2"/>
                      <a:gd name="T32" fmla="*/ 2033 w 4"/>
                      <a:gd name="T33" fmla="*/ 1250 h 2"/>
                      <a:gd name="T34" fmla="*/ 2033 w 4"/>
                      <a:gd name="T35" fmla="*/ 1250 h 2"/>
                      <a:gd name="T36" fmla="*/ 2033 w 4"/>
                      <a:gd name="T37" fmla="*/ 1250 h 2"/>
                      <a:gd name="T38" fmla="*/ 2033 w 4"/>
                      <a:gd name="T39" fmla="*/ 1250 h 2"/>
                      <a:gd name="T40" fmla="*/ 1492 w 4"/>
                      <a:gd name="T41" fmla="*/ 625 h 2"/>
                      <a:gd name="T42" fmla="*/ 1492 w 4"/>
                      <a:gd name="T43" fmla="*/ 625 h 2"/>
                      <a:gd name="T44" fmla="*/ 1492 w 4"/>
                      <a:gd name="T45" fmla="*/ 1250 h 2"/>
                      <a:gd name="T46" fmla="*/ 1492 w 4"/>
                      <a:gd name="T47" fmla="*/ 1250 h 2"/>
                      <a:gd name="T48" fmla="*/ 1492 w 4"/>
                      <a:gd name="T49" fmla="*/ 1250 h 2"/>
                      <a:gd name="T50" fmla="*/ 1059 w 4"/>
                      <a:gd name="T51" fmla="*/ 1250 h 2"/>
                      <a:gd name="T52" fmla="*/ 1059 w 4"/>
                      <a:gd name="T53" fmla="*/ 1250 h 2"/>
                      <a:gd name="T54" fmla="*/ 1059 w 4"/>
                      <a:gd name="T55" fmla="*/ 1250 h 2"/>
                      <a:gd name="T56" fmla="*/ 1059 w 4"/>
                      <a:gd name="T57" fmla="*/ 1250 h 2"/>
                      <a:gd name="T58" fmla="*/ 1059 w 4"/>
                      <a:gd name="T59" fmla="*/ 1250 h 2"/>
                      <a:gd name="T60" fmla="*/ 1059 w 4"/>
                      <a:gd name="T61" fmla="*/ 1250 h 2"/>
                      <a:gd name="T62" fmla="*/ 1059 w 4"/>
                      <a:gd name="T63" fmla="*/ 1250 h 2"/>
                      <a:gd name="T64" fmla="*/ 542 w 4"/>
                      <a:gd name="T65" fmla="*/ 1250 h 2"/>
                      <a:gd name="T66" fmla="*/ 542 w 4"/>
                      <a:gd name="T67" fmla="*/ 1250 h 2"/>
                      <a:gd name="T68" fmla="*/ 542 w 4"/>
                      <a:gd name="T69" fmla="*/ 625 h 2"/>
                      <a:gd name="T70" fmla="*/ 542 w 4"/>
                      <a:gd name="T71" fmla="*/ 625 h 2"/>
                      <a:gd name="T72" fmla="*/ 542 w 4"/>
                      <a:gd name="T73" fmla="*/ 625 h 2"/>
                      <a:gd name="T74" fmla="*/ 542 w 4"/>
                      <a:gd name="T75" fmla="*/ 625 h 2"/>
                      <a:gd name="T76" fmla="*/ 542 w 4"/>
                      <a:gd name="T77" fmla="*/ 625 h 2"/>
                      <a:gd name="T78" fmla="*/ 542 w 4"/>
                      <a:gd name="T79" fmla="*/ 625 h 2"/>
                      <a:gd name="T80" fmla="*/ 542 w 4"/>
                      <a:gd name="T81" fmla="*/ 625 h 2"/>
                      <a:gd name="T82" fmla="*/ 542 w 4"/>
                      <a:gd name="T83" fmla="*/ 625 h 2"/>
                      <a:gd name="T84" fmla="*/ 542 w 4"/>
                      <a:gd name="T85" fmla="*/ 625 h 2"/>
                      <a:gd name="T86" fmla="*/ 542 w 4"/>
                      <a:gd name="T87" fmla="*/ 625 h 2"/>
                      <a:gd name="T88" fmla="*/ 542 w 4"/>
                      <a:gd name="T89" fmla="*/ 625 h 2"/>
                      <a:gd name="T90" fmla="*/ 542 w 4"/>
                      <a:gd name="T91" fmla="*/ 625 h 2"/>
                      <a:gd name="T92" fmla="*/ 542 w 4"/>
                      <a:gd name="T93" fmla="*/ 625 h 2"/>
                      <a:gd name="T94" fmla="*/ 0 w 4"/>
                      <a:gd name="T95" fmla="*/ 625 h 2"/>
                      <a:gd name="T96" fmla="*/ 0 w 4"/>
                      <a:gd name="T97" fmla="*/ 625 h 2"/>
                      <a:gd name="T98" fmla="*/ 0 w 4"/>
                      <a:gd name="T99" fmla="*/ 625 h 2"/>
                      <a:gd name="T100" fmla="*/ 0 w 4"/>
                      <a:gd name="T101" fmla="*/ 625 h 2"/>
                      <a:gd name="T102" fmla="*/ 0 w 4"/>
                      <a:gd name="T103" fmla="*/ 625 h 2"/>
                      <a:gd name="T104" fmla="*/ 0 w 4"/>
                      <a:gd name="T105" fmla="*/ 625 h 2"/>
                      <a:gd name="T106" fmla="*/ 0 w 4"/>
                      <a:gd name="T107" fmla="*/ 625 h 2"/>
                      <a:gd name="T108" fmla="*/ 0 w 4"/>
                      <a:gd name="T109" fmla="*/ 625 h 2"/>
                      <a:gd name="T110" fmla="*/ 0 w 4"/>
                      <a:gd name="T111" fmla="*/ 625 h 2"/>
                      <a:gd name="T112" fmla="*/ 0 w 4"/>
                      <a:gd name="T113" fmla="*/ 625 h 2"/>
                      <a:gd name="T114" fmla="*/ 0 w 4"/>
                      <a:gd name="T115" fmla="*/ 625 h 2"/>
                      <a:gd name="T116" fmla="*/ 0 w 4"/>
                      <a:gd name="T117" fmla="*/ 625 h 2"/>
                      <a:gd name="T118" fmla="*/ 0 w 4"/>
                      <a:gd name="T119" fmla="*/ 625 h 2"/>
                      <a:gd name="T120" fmla="*/ 0 w 4"/>
                      <a:gd name="T121" fmla="*/ 6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4408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44106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14630 w 52"/>
                      <a:gd name="T1" fmla="*/ 38309 h 71"/>
                      <a:gd name="T2" fmla="*/ 24074 w 52"/>
                      <a:gd name="T3" fmla="*/ 37855 h 71"/>
                      <a:gd name="T4" fmla="*/ 25237 w 52"/>
                      <a:gd name="T5" fmla="*/ 34956 h 71"/>
                      <a:gd name="T6" fmla="*/ 25237 w 52"/>
                      <a:gd name="T7" fmla="*/ 32748 h 71"/>
                      <a:gd name="T8" fmla="*/ 26940 w 52"/>
                      <a:gd name="T9" fmla="*/ 31013 h 71"/>
                      <a:gd name="T10" fmla="*/ 27412 w 52"/>
                      <a:gd name="T11" fmla="*/ 29283 h 71"/>
                      <a:gd name="T12" fmla="*/ 27981 w 52"/>
                      <a:gd name="T13" fmla="*/ 28236 h 71"/>
                      <a:gd name="T14" fmla="*/ 28574 w 52"/>
                      <a:gd name="T15" fmla="*/ 28806 h 71"/>
                      <a:gd name="T16" fmla="*/ 29139 w 52"/>
                      <a:gd name="T17" fmla="*/ 28236 h 71"/>
                      <a:gd name="T18" fmla="*/ 29139 w 52"/>
                      <a:gd name="T19" fmla="*/ 25935 h 71"/>
                      <a:gd name="T20" fmla="*/ 28574 w 52"/>
                      <a:gd name="T21" fmla="*/ 23723 h 71"/>
                      <a:gd name="T22" fmla="*/ 26370 w 52"/>
                      <a:gd name="T23" fmla="*/ 15745 h 71"/>
                      <a:gd name="T24" fmla="*/ 23505 w 52"/>
                      <a:gd name="T25" fmla="*/ 15745 h 71"/>
                      <a:gd name="T26" fmla="*/ 20143 w 52"/>
                      <a:gd name="T27" fmla="*/ 20258 h 71"/>
                      <a:gd name="T28" fmla="*/ 19578 w 52"/>
                      <a:gd name="T29" fmla="*/ 19780 h 71"/>
                      <a:gd name="T30" fmla="*/ 18537 w 52"/>
                      <a:gd name="T31" fmla="*/ 19210 h 71"/>
                      <a:gd name="T32" fmla="*/ 18537 w 52"/>
                      <a:gd name="T33" fmla="*/ 16886 h 71"/>
                      <a:gd name="T34" fmla="*/ 20143 w 52"/>
                      <a:gd name="T35" fmla="*/ 15745 h 71"/>
                      <a:gd name="T36" fmla="*/ 20143 w 52"/>
                      <a:gd name="T37" fmla="*/ 14703 h 71"/>
                      <a:gd name="T38" fmla="*/ 21306 w 52"/>
                      <a:gd name="T39" fmla="*/ 13538 h 71"/>
                      <a:gd name="T40" fmla="*/ 21306 w 52"/>
                      <a:gd name="T41" fmla="*/ 9595 h 71"/>
                      <a:gd name="T42" fmla="*/ 20736 w 52"/>
                      <a:gd name="T43" fmla="*/ 7861 h 71"/>
                      <a:gd name="T44" fmla="*/ 19578 w 52"/>
                      <a:gd name="T45" fmla="*/ 6720 h 71"/>
                      <a:gd name="T46" fmla="*/ 20736 w 52"/>
                      <a:gd name="T47" fmla="*/ 5677 h 71"/>
                      <a:gd name="T48" fmla="*/ 20143 w 52"/>
                      <a:gd name="T49" fmla="*/ 3942 h 71"/>
                      <a:gd name="T50" fmla="*/ 16805 w 52"/>
                      <a:gd name="T51" fmla="*/ 2208 h 71"/>
                      <a:gd name="T52" fmla="*/ 14630 w 52"/>
                      <a:gd name="T53" fmla="*/ 1165 h 71"/>
                      <a:gd name="T54" fmla="*/ 11740 w 52"/>
                      <a:gd name="T55" fmla="*/ 570 h 71"/>
                      <a:gd name="T56" fmla="*/ 10130 w 52"/>
                      <a:gd name="T57" fmla="*/ 570 h 71"/>
                      <a:gd name="T58" fmla="*/ 8403 w 52"/>
                      <a:gd name="T59" fmla="*/ 1735 h 71"/>
                      <a:gd name="T60" fmla="*/ 8403 w 52"/>
                      <a:gd name="T61" fmla="*/ 3348 h 71"/>
                      <a:gd name="T62" fmla="*/ 8996 w 52"/>
                      <a:gd name="T63" fmla="*/ 3942 h 71"/>
                      <a:gd name="T64" fmla="*/ 8403 w 52"/>
                      <a:gd name="T65" fmla="*/ 4513 h 71"/>
                      <a:gd name="T66" fmla="*/ 7269 w 52"/>
                      <a:gd name="T67" fmla="*/ 5677 h 71"/>
                      <a:gd name="T68" fmla="*/ 6675 w 52"/>
                      <a:gd name="T69" fmla="*/ 7290 h 71"/>
                      <a:gd name="T70" fmla="*/ 6675 w 52"/>
                      <a:gd name="T71" fmla="*/ 9595 h 71"/>
                      <a:gd name="T72" fmla="*/ 5634 w 52"/>
                      <a:gd name="T73" fmla="*/ 9025 h 71"/>
                      <a:gd name="T74" fmla="*/ 5634 w 52"/>
                      <a:gd name="T75" fmla="*/ 7290 h 71"/>
                      <a:gd name="T76" fmla="*/ 5634 w 52"/>
                      <a:gd name="T77" fmla="*/ 6247 h 71"/>
                      <a:gd name="T78" fmla="*/ 4496 w 52"/>
                      <a:gd name="T79" fmla="*/ 7290 h 71"/>
                      <a:gd name="T80" fmla="*/ 4496 w 52"/>
                      <a:gd name="T81" fmla="*/ 9025 h 71"/>
                      <a:gd name="T82" fmla="*/ 2768 w 52"/>
                      <a:gd name="T83" fmla="*/ 9595 h 71"/>
                      <a:gd name="T84" fmla="*/ 2180 w 52"/>
                      <a:gd name="T85" fmla="*/ 10760 h 71"/>
                      <a:gd name="T86" fmla="*/ 1727 w 52"/>
                      <a:gd name="T87" fmla="*/ 12968 h 71"/>
                      <a:gd name="T88" fmla="*/ 1158 w 52"/>
                      <a:gd name="T89" fmla="*/ 15745 h 71"/>
                      <a:gd name="T90" fmla="*/ 569 w 52"/>
                      <a:gd name="T91" fmla="*/ 18050 h 71"/>
                      <a:gd name="T92" fmla="*/ 1158 w 52"/>
                      <a:gd name="T93" fmla="*/ 20828 h 71"/>
                      <a:gd name="T94" fmla="*/ 1158 w 52"/>
                      <a:gd name="T95" fmla="*/ 23153 h 71"/>
                      <a:gd name="T96" fmla="*/ 3338 w 52"/>
                      <a:gd name="T97" fmla="*/ 28236 h 71"/>
                      <a:gd name="T98" fmla="*/ 3907 w 52"/>
                      <a:gd name="T99" fmla="*/ 31013 h 71"/>
                      <a:gd name="T100" fmla="*/ 3907 w 52"/>
                      <a:gd name="T101" fmla="*/ 31583 h 71"/>
                      <a:gd name="T102" fmla="*/ 3338 w 52"/>
                      <a:gd name="T103" fmla="*/ 34956 h 71"/>
                      <a:gd name="T104" fmla="*/ 1158 w 52"/>
                      <a:gd name="T105" fmla="*/ 38874 h 71"/>
                      <a:gd name="T106" fmla="*/ 0 w 52"/>
                      <a:gd name="T107" fmla="*/ 40039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7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2332 w 83"/>
                      <a:gd name="T1" fmla="*/ 9044 h 41"/>
                      <a:gd name="T2" fmla="*/ 4523 w 83"/>
                      <a:gd name="T3" fmla="*/ 7307 h 41"/>
                      <a:gd name="T4" fmla="*/ 11379 w 83"/>
                      <a:gd name="T5" fmla="*/ 3356 h 41"/>
                      <a:gd name="T6" fmla="*/ 14761 w 83"/>
                      <a:gd name="T7" fmla="*/ 571 h 41"/>
                      <a:gd name="T8" fmla="*/ 17547 w 83"/>
                      <a:gd name="T9" fmla="*/ 571 h 41"/>
                      <a:gd name="T10" fmla="*/ 15907 w 83"/>
                      <a:gd name="T11" fmla="*/ 2332 h 41"/>
                      <a:gd name="T12" fmla="*/ 13023 w 83"/>
                      <a:gd name="T13" fmla="*/ 5117 h 41"/>
                      <a:gd name="T14" fmla="*/ 13023 w 83"/>
                      <a:gd name="T15" fmla="*/ 6854 h 41"/>
                      <a:gd name="T16" fmla="*/ 15907 w 83"/>
                      <a:gd name="T17" fmla="*/ 5688 h 41"/>
                      <a:gd name="T18" fmla="*/ 22070 w 83"/>
                      <a:gd name="T19" fmla="*/ 8473 h 41"/>
                      <a:gd name="T20" fmla="*/ 24407 w 83"/>
                      <a:gd name="T21" fmla="*/ 9044 h 41"/>
                      <a:gd name="T22" fmla="*/ 24978 w 83"/>
                      <a:gd name="T23" fmla="*/ 9639 h 41"/>
                      <a:gd name="T24" fmla="*/ 27764 w 83"/>
                      <a:gd name="T25" fmla="*/ 7307 h 41"/>
                      <a:gd name="T26" fmla="*/ 36240 w 83"/>
                      <a:gd name="T27" fmla="*/ 4522 h 41"/>
                      <a:gd name="T28" fmla="*/ 35669 w 83"/>
                      <a:gd name="T29" fmla="*/ 6259 h 41"/>
                      <a:gd name="T30" fmla="*/ 37406 w 83"/>
                      <a:gd name="T31" fmla="*/ 7902 h 41"/>
                      <a:gd name="T32" fmla="*/ 40788 w 83"/>
                      <a:gd name="T33" fmla="*/ 7307 h 41"/>
                      <a:gd name="T34" fmla="*/ 43096 w 83"/>
                      <a:gd name="T35" fmla="*/ 10210 h 41"/>
                      <a:gd name="T36" fmla="*/ 46477 w 83"/>
                      <a:gd name="T37" fmla="*/ 10805 h 41"/>
                      <a:gd name="T38" fmla="*/ 46477 w 83"/>
                      <a:gd name="T39" fmla="*/ 11849 h 41"/>
                      <a:gd name="T40" fmla="*/ 44740 w 83"/>
                      <a:gd name="T41" fmla="*/ 11849 h 41"/>
                      <a:gd name="T42" fmla="*/ 42525 w 83"/>
                      <a:gd name="T43" fmla="*/ 11849 h 41"/>
                      <a:gd name="T44" fmla="*/ 39143 w 83"/>
                      <a:gd name="T45" fmla="*/ 11849 h 41"/>
                      <a:gd name="T46" fmla="*/ 39143 w 83"/>
                      <a:gd name="T47" fmla="*/ 13585 h 41"/>
                      <a:gd name="T48" fmla="*/ 35191 w 83"/>
                      <a:gd name="T49" fmla="*/ 11849 h 41"/>
                      <a:gd name="T50" fmla="*/ 32312 w 83"/>
                      <a:gd name="T51" fmla="*/ 12990 h 41"/>
                      <a:gd name="T52" fmla="*/ 31141 w 83"/>
                      <a:gd name="T53" fmla="*/ 14156 h 41"/>
                      <a:gd name="T54" fmla="*/ 28360 w 83"/>
                      <a:gd name="T55" fmla="*/ 14156 h 41"/>
                      <a:gd name="T56" fmla="*/ 26022 w 83"/>
                      <a:gd name="T57" fmla="*/ 16941 h 41"/>
                      <a:gd name="T58" fmla="*/ 26593 w 83"/>
                      <a:gd name="T59" fmla="*/ 15898 h 41"/>
                      <a:gd name="T60" fmla="*/ 24978 w 83"/>
                      <a:gd name="T61" fmla="*/ 15898 h 41"/>
                      <a:gd name="T62" fmla="*/ 23812 w 83"/>
                      <a:gd name="T63" fmla="*/ 15322 h 41"/>
                      <a:gd name="T64" fmla="*/ 22665 w 83"/>
                      <a:gd name="T65" fmla="*/ 18107 h 41"/>
                      <a:gd name="T66" fmla="*/ 20455 w 83"/>
                      <a:gd name="T67" fmla="*/ 21463 h 41"/>
                      <a:gd name="T68" fmla="*/ 19284 w 83"/>
                      <a:gd name="T69" fmla="*/ 22059 h 41"/>
                      <a:gd name="T70" fmla="*/ 19860 w 83"/>
                      <a:gd name="T71" fmla="*/ 20439 h 41"/>
                      <a:gd name="T72" fmla="*/ 18118 w 83"/>
                      <a:gd name="T73" fmla="*/ 20439 h 41"/>
                      <a:gd name="T74" fmla="*/ 16951 w 83"/>
                      <a:gd name="T75" fmla="*/ 16371 h 41"/>
                      <a:gd name="T76" fmla="*/ 16503 w 83"/>
                      <a:gd name="T77" fmla="*/ 15898 h 41"/>
                      <a:gd name="T78" fmla="*/ 13023 w 83"/>
                      <a:gd name="T79" fmla="*/ 14751 h 41"/>
                      <a:gd name="T80" fmla="*/ 12428 w 83"/>
                      <a:gd name="T81" fmla="*/ 14751 h 41"/>
                      <a:gd name="T82" fmla="*/ 9071 w 83"/>
                      <a:gd name="T83" fmla="*/ 13585 h 41"/>
                      <a:gd name="T84" fmla="*/ 2332 w 83"/>
                      <a:gd name="T85" fmla="*/ 10805 h 41"/>
                      <a:gd name="T86" fmla="*/ 0 w 83"/>
                      <a:gd name="T87" fmla="*/ 9639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sp>
              <p:nvSpPr>
                <p:cNvPr id="44087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690 w 40"/>
                    <a:gd name="T1" fmla="*/ 2779 h 72"/>
                    <a:gd name="T2" fmla="*/ 2863 w 40"/>
                    <a:gd name="T3" fmla="*/ 25384 h 72"/>
                    <a:gd name="T4" fmla="*/ 2863 w 40"/>
                    <a:gd name="T5" fmla="*/ 25955 h 72"/>
                    <a:gd name="T6" fmla="*/ 2863 w 40"/>
                    <a:gd name="T7" fmla="*/ 26525 h 72"/>
                    <a:gd name="T8" fmla="*/ 2863 w 40"/>
                    <a:gd name="T9" fmla="*/ 27685 h 72"/>
                    <a:gd name="T10" fmla="*/ 3554 w 40"/>
                    <a:gd name="T11" fmla="*/ 29304 h 72"/>
                    <a:gd name="T12" fmla="*/ 4244 w 40"/>
                    <a:gd name="T13" fmla="*/ 31634 h 72"/>
                    <a:gd name="T14" fmla="*/ 2863 w 40"/>
                    <a:gd name="T15" fmla="*/ 33369 h 72"/>
                    <a:gd name="T16" fmla="*/ 2863 w 40"/>
                    <a:gd name="T17" fmla="*/ 33818 h 72"/>
                    <a:gd name="T18" fmla="*/ 1380 w 40"/>
                    <a:gd name="T19" fmla="*/ 35578 h 72"/>
                    <a:gd name="T20" fmla="*/ 0 w 40"/>
                    <a:gd name="T21" fmla="*/ 36719 h 72"/>
                    <a:gd name="T22" fmla="*/ 0 w 40"/>
                    <a:gd name="T23" fmla="*/ 38454 h 72"/>
                    <a:gd name="T24" fmla="*/ 0 w 40"/>
                    <a:gd name="T25" fmla="*/ 40092 h 72"/>
                    <a:gd name="T26" fmla="*/ 0 w 40"/>
                    <a:gd name="T27" fmla="*/ 40092 h 72"/>
                    <a:gd name="T28" fmla="*/ 0 w 40"/>
                    <a:gd name="T29" fmla="*/ 40662 h 72"/>
                    <a:gd name="T30" fmla="*/ 0 w 40"/>
                    <a:gd name="T31" fmla="*/ 40662 h 72"/>
                    <a:gd name="T32" fmla="*/ 690 w 40"/>
                    <a:gd name="T33" fmla="*/ 40662 h 72"/>
                    <a:gd name="T34" fmla="*/ 1380 w 40"/>
                    <a:gd name="T35" fmla="*/ 40662 h 72"/>
                    <a:gd name="T36" fmla="*/ 1380 w 40"/>
                    <a:gd name="T37" fmla="*/ 40092 h 72"/>
                    <a:gd name="T38" fmla="*/ 1380 w 40"/>
                    <a:gd name="T39" fmla="*/ 39497 h 72"/>
                    <a:gd name="T40" fmla="*/ 3554 w 40"/>
                    <a:gd name="T41" fmla="*/ 39497 h 72"/>
                    <a:gd name="T42" fmla="*/ 5598 w 40"/>
                    <a:gd name="T43" fmla="*/ 38927 h 72"/>
                    <a:gd name="T44" fmla="*/ 8461 w 40"/>
                    <a:gd name="T45" fmla="*/ 40092 h 72"/>
                    <a:gd name="T46" fmla="*/ 8461 w 40"/>
                    <a:gd name="T47" fmla="*/ 40092 h 72"/>
                    <a:gd name="T48" fmla="*/ 9152 w 40"/>
                    <a:gd name="T49" fmla="*/ 40092 h 72"/>
                    <a:gd name="T50" fmla="*/ 9842 w 40"/>
                    <a:gd name="T51" fmla="*/ 38454 h 72"/>
                    <a:gd name="T52" fmla="*/ 11191 w 40"/>
                    <a:gd name="T53" fmla="*/ 38454 h 72"/>
                    <a:gd name="T54" fmla="*/ 12015 w 40"/>
                    <a:gd name="T55" fmla="*/ 38927 h 72"/>
                    <a:gd name="T56" fmla="*/ 12705 w 40"/>
                    <a:gd name="T57" fmla="*/ 39497 h 72"/>
                    <a:gd name="T58" fmla="*/ 13395 w 40"/>
                    <a:gd name="T59" fmla="*/ 38927 h 72"/>
                    <a:gd name="T60" fmla="*/ 14060 w 40"/>
                    <a:gd name="T61" fmla="*/ 36719 h 72"/>
                    <a:gd name="T62" fmla="*/ 14744 w 40"/>
                    <a:gd name="T63" fmla="*/ 36148 h 72"/>
                    <a:gd name="T64" fmla="*/ 15435 w 40"/>
                    <a:gd name="T65" fmla="*/ 36148 h 72"/>
                    <a:gd name="T66" fmla="*/ 16949 w 40"/>
                    <a:gd name="T67" fmla="*/ 37313 h 72"/>
                    <a:gd name="T68" fmla="*/ 18988 w 40"/>
                    <a:gd name="T69" fmla="*/ 37313 h 72"/>
                    <a:gd name="T70" fmla="*/ 19678 w 40"/>
                    <a:gd name="T71" fmla="*/ 35578 h 72"/>
                    <a:gd name="T72" fmla="*/ 23206 w 40"/>
                    <a:gd name="T73" fmla="*/ 31634 h 72"/>
                    <a:gd name="T74" fmla="*/ 23206 w 40"/>
                    <a:gd name="T75" fmla="*/ 29898 h 72"/>
                    <a:gd name="T76" fmla="*/ 23896 w 40"/>
                    <a:gd name="T77" fmla="*/ 29898 h 72"/>
                    <a:gd name="T78" fmla="*/ 26100 w 40"/>
                    <a:gd name="T79" fmla="*/ 29898 h 72"/>
                    <a:gd name="T80" fmla="*/ 26759 w 40"/>
                    <a:gd name="T81" fmla="*/ 29304 h 72"/>
                    <a:gd name="T82" fmla="*/ 28140 w 40"/>
                    <a:gd name="T83" fmla="*/ 28850 h 72"/>
                    <a:gd name="T84" fmla="*/ 28140 w 40"/>
                    <a:gd name="T85" fmla="*/ 28256 h 72"/>
                    <a:gd name="T86" fmla="*/ 28140 w 40"/>
                    <a:gd name="T87" fmla="*/ 26525 h 72"/>
                    <a:gd name="T88" fmla="*/ 28140 w 40"/>
                    <a:gd name="T89" fmla="*/ 26525 h 72"/>
                    <a:gd name="T90" fmla="*/ 28140 w 40"/>
                    <a:gd name="T91" fmla="*/ 25384 h 72"/>
                    <a:gd name="T92" fmla="*/ 24586 w 40"/>
                    <a:gd name="T93" fmla="*/ 570 h 72"/>
                    <a:gd name="T94" fmla="*/ 24586 w 40"/>
                    <a:gd name="T95" fmla="*/ 0 h 72"/>
                    <a:gd name="T96" fmla="*/ 6288 w 40"/>
                    <a:gd name="T97" fmla="*/ 1736 h 72"/>
                    <a:gd name="T98" fmla="*/ 5598 w 40"/>
                    <a:gd name="T99" fmla="*/ 2306 h 72"/>
                    <a:gd name="T100" fmla="*/ 4244 w 40"/>
                    <a:gd name="T101" fmla="*/ 2779 h 72"/>
                    <a:gd name="T102" fmla="*/ 3554 w 40"/>
                    <a:gd name="T103" fmla="*/ 3349 h 72"/>
                    <a:gd name="T104" fmla="*/ 2045 w 40"/>
                    <a:gd name="T105" fmla="*/ 3349 h 72"/>
                    <a:gd name="T106" fmla="*/ 690 w 40"/>
                    <a:gd name="T107" fmla="*/ 2779 h 72"/>
                    <a:gd name="T108" fmla="*/ 690 w 40"/>
                    <a:gd name="T109" fmla="*/ 2779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8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28112 w 69"/>
                    <a:gd name="T1" fmla="*/ 29762 h 53"/>
                    <a:gd name="T2" fmla="*/ 25963 w 69"/>
                    <a:gd name="T3" fmla="*/ 29193 h 53"/>
                    <a:gd name="T4" fmla="*/ 25309 w 69"/>
                    <a:gd name="T5" fmla="*/ 26993 h 53"/>
                    <a:gd name="T6" fmla="*/ 22638 w 69"/>
                    <a:gd name="T7" fmla="*/ 24690 h 53"/>
                    <a:gd name="T8" fmla="*/ 21277 w 69"/>
                    <a:gd name="T9" fmla="*/ 21920 h 53"/>
                    <a:gd name="T10" fmla="*/ 19814 w 69"/>
                    <a:gd name="T11" fmla="*/ 20757 h 53"/>
                    <a:gd name="T12" fmla="*/ 17144 w 69"/>
                    <a:gd name="T13" fmla="*/ 19146 h 53"/>
                    <a:gd name="T14" fmla="*/ 15808 w 69"/>
                    <a:gd name="T15" fmla="*/ 17987 h 53"/>
                    <a:gd name="T16" fmla="*/ 15128 w 69"/>
                    <a:gd name="T17" fmla="*/ 16848 h 53"/>
                    <a:gd name="T18" fmla="*/ 10314 w 69"/>
                    <a:gd name="T19" fmla="*/ 14078 h 53"/>
                    <a:gd name="T20" fmla="*/ 8978 w 69"/>
                    <a:gd name="T21" fmla="*/ 12915 h 53"/>
                    <a:gd name="T22" fmla="*/ 6830 w 69"/>
                    <a:gd name="T23" fmla="*/ 10617 h 53"/>
                    <a:gd name="T24" fmla="*/ 5495 w 69"/>
                    <a:gd name="T25" fmla="*/ 9006 h 53"/>
                    <a:gd name="T26" fmla="*/ 680 w 69"/>
                    <a:gd name="T27" fmla="*/ 7842 h 53"/>
                    <a:gd name="T28" fmla="*/ 680 w 69"/>
                    <a:gd name="T29" fmla="*/ 5661 h 53"/>
                    <a:gd name="T30" fmla="*/ 2016 w 69"/>
                    <a:gd name="T31" fmla="*/ 4503 h 53"/>
                    <a:gd name="T32" fmla="*/ 2016 w 69"/>
                    <a:gd name="T33" fmla="*/ 3933 h 53"/>
                    <a:gd name="T34" fmla="*/ 5495 w 69"/>
                    <a:gd name="T35" fmla="*/ 2775 h 53"/>
                    <a:gd name="T36" fmla="*/ 8165 w 69"/>
                    <a:gd name="T37" fmla="*/ 1728 h 53"/>
                    <a:gd name="T38" fmla="*/ 8978 w 69"/>
                    <a:gd name="T39" fmla="*/ 1163 h 53"/>
                    <a:gd name="T40" fmla="*/ 21277 w 69"/>
                    <a:gd name="T41" fmla="*/ 570 h 53"/>
                    <a:gd name="T42" fmla="*/ 21277 w 69"/>
                    <a:gd name="T43" fmla="*/ 1163 h 53"/>
                    <a:gd name="T44" fmla="*/ 23973 w 69"/>
                    <a:gd name="T45" fmla="*/ 2181 h 53"/>
                    <a:gd name="T46" fmla="*/ 34942 w 69"/>
                    <a:gd name="T47" fmla="*/ 2181 h 53"/>
                    <a:gd name="T48" fmla="*/ 46586 w 69"/>
                    <a:gd name="T49" fmla="*/ 9575 h 53"/>
                    <a:gd name="T50" fmla="*/ 45251 w 69"/>
                    <a:gd name="T51" fmla="*/ 10617 h 53"/>
                    <a:gd name="T52" fmla="*/ 43107 w 69"/>
                    <a:gd name="T53" fmla="*/ 13508 h 53"/>
                    <a:gd name="T54" fmla="*/ 42452 w 69"/>
                    <a:gd name="T55" fmla="*/ 15689 h 53"/>
                    <a:gd name="T56" fmla="*/ 42452 w 69"/>
                    <a:gd name="T57" fmla="*/ 16848 h 53"/>
                    <a:gd name="T58" fmla="*/ 41117 w 69"/>
                    <a:gd name="T59" fmla="*/ 17417 h 53"/>
                    <a:gd name="T60" fmla="*/ 40436 w 69"/>
                    <a:gd name="T61" fmla="*/ 18576 h 53"/>
                    <a:gd name="T62" fmla="*/ 39101 w 69"/>
                    <a:gd name="T63" fmla="*/ 19623 h 53"/>
                    <a:gd name="T64" fmla="*/ 36277 w 69"/>
                    <a:gd name="T65" fmla="*/ 21920 h 53"/>
                    <a:gd name="T66" fmla="*/ 34287 w 69"/>
                    <a:gd name="T67" fmla="*/ 23079 h 53"/>
                    <a:gd name="T68" fmla="*/ 33607 w 69"/>
                    <a:gd name="T69" fmla="*/ 24101 h 53"/>
                    <a:gd name="T70" fmla="*/ 31458 w 69"/>
                    <a:gd name="T71" fmla="*/ 24690 h 53"/>
                    <a:gd name="T72" fmla="*/ 31458 w 69"/>
                    <a:gd name="T73" fmla="*/ 25260 h 53"/>
                    <a:gd name="T74" fmla="*/ 30803 w 69"/>
                    <a:gd name="T75" fmla="*/ 26423 h 53"/>
                    <a:gd name="T76" fmla="*/ 29473 w 69"/>
                    <a:gd name="T77" fmla="*/ 26993 h 53"/>
                    <a:gd name="T78" fmla="*/ 29473 w 69"/>
                    <a:gd name="T79" fmla="*/ 26993 h 53"/>
                    <a:gd name="T80" fmla="*/ 29473 w 69"/>
                    <a:gd name="T81" fmla="*/ 27557 h 53"/>
                    <a:gd name="T82" fmla="*/ 30123 w 69"/>
                    <a:gd name="T83" fmla="*/ 28034 h 53"/>
                    <a:gd name="T84" fmla="*/ 28793 w 69"/>
                    <a:gd name="T85" fmla="*/ 28604 h 53"/>
                    <a:gd name="T86" fmla="*/ 28112 w 69"/>
                    <a:gd name="T87" fmla="*/ 29193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89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6289 w 73"/>
                    <a:gd name="T1" fmla="*/ 23297 h 77"/>
                    <a:gd name="T2" fmla="*/ 7798 w 73"/>
                    <a:gd name="T3" fmla="*/ 25036 h 77"/>
                    <a:gd name="T4" fmla="*/ 9153 w 73"/>
                    <a:gd name="T5" fmla="*/ 26208 h 77"/>
                    <a:gd name="T6" fmla="*/ 9153 w 73"/>
                    <a:gd name="T7" fmla="*/ 27829 h 77"/>
                    <a:gd name="T8" fmla="*/ 9843 w 73"/>
                    <a:gd name="T9" fmla="*/ 28400 h 77"/>
                    <a:gd name="T10" fmla="*/ 9153 w 73"/>
                    <a:gd name="T11" fmla="*/ 31330 h 77"/>
                    <a:gd name="T12" fmla="*/ 8463 w 73"/>
                    <a:gd name="T13" fmla="*/ 34123 h 77"/>
                    <a:gd name="T14" fmla="*/ 9843 w 73"/>
                    <a:gd name="T15" fmla="*/ 38655 h 77"/>
                    <a:gd name="T16" fmla="*/ 11198 w 73"/>
                    <a:gd name="T17" fmla="*/ 40393 h 77"/>
                    <a:gd name="T18" fmla="*/ 12017 w 73"/>
                    <a:gd name="T19" fmla="*/ 42039 h 77"/>
                    <a:gd name="T20" fmla="*/ 12707 w 73"/>
                    <a:gd name="T21" fmla="*/ 43206 h 77"/>
                    <a:gd name="T22" fmla="*/ 40855 w 73"/>
                    <a:gd name="T23" fmla="*/ 43206 h 77"/>
                    <a:gd name="T24" fmla="*/ 42236 w 73"/>
                    <a:gd name="T25" fmla="*/ 43777 h 77"/>
                    <a:gd name="T26" fmla="*/ 41545 w 73"/>
                    <a:gd name="T27" fmla="*/ 40393 h 77"/>
                    <a:gd name="T28" fmla="*/ 42236 w 73"/>
                    <a:gd name="T29" fmla="*/ 39250 h 77"/>
                    <a:gd name="T30" fmla="*/ 45099 w 73"/>
                    <a:gd name="T31" fmla="*/ 39250 h 77"/>
                    <a:gd name="T32" fmla="*/ 47144 w 73"/>
                    <a:gd name="T33" fmla="*/ 39250 h 77"/>
                    <a:gd name="T34" fmla="*/ 47144 w 73"/>
                    <a:gd name="T35" fmla="*/ 36911 h 77"/>
                    <a:gd name="T36" fmla="*/ 47144 w 73"/>
                    <a:gd name="T37" fmla="*/ 35290 h 77"/>
                    <a:gd name="T38" fmla="*/ 48494 w 73"/>
                    <a:gd name="T39" fmla="*/ 30163 h 77"/>
                    <a:gd name="T40" fmla="*/ 50008 w 73"/>
                    <a:gd name="T41" fmla="*/ 27253 h 77"/>
                    <a:gd name="T42" fmla="*/ 51388 w 73"/>
                    <a:gd name="T43" fmla="*/ 26779 h 77"/>
                    <a:gd name="T44" fmla="*/ 51388 w 73"/>
                    <a:gd name="T45" fmla="*/ 26208 h 77"/>
                    <a:gd name="T46" fmla="*/ 50698 w 73"/>
                    <a:gd name="T47" fmla="*/ 26208 h 77"/>
                    <a:gd name="T48" fmla="*/ 48494 w 73"/>
                    <a:gd name="T49" fmla="*/ 25607 h 77"/>
                    <a:gd name="T50" fmla="*/ 47834 w 73"/>
                    <a:gd name="T51" fmla="*/ 23297 h 77"/>
                    <a:gd name="T52" fmla="*/ 45099 w 73"/>
                    <a:gd name="T53" fmla="*/ 21080 h 77"/>
                    <a:gd name="T54" fmla="*/ 43590 w 73"/>
                    <a:gd name="T55" fmla="*/ 18170 h 77"/>
                    <a:gd name="T56" fmla="*/ 42236 w 73"/>
                    <a:gd name="T57" fmla="*/ 17003 h 77"/>
                    <a:gd name="T58" fmla="*/ 39341 w 73"/>
                    <a:gd name="T59" fmla="*/ 15382 h 77"/>
                    <a:gd name="T60" fmla="*/ 37991 w 73"/>
                    <a:gd name="T61" fmla="*/ 14210 h 77"/>
                    <a:gd name="T62" fmla="*/ 37301 w 73"/>
                    <a:gd name="T63" fmla="*/ 13043 h 77"/>
                    <a:gd name="T64" fmla="*/ 32393 w 73"/>
                    <a:gd name="T65" fmla="*/ 10255 h 77"/>
                    <a:gd name="T66" fmla="*/ 31012 w 73"/>
                    <a:gd name="T67" fmla="*/ 9083 h 77"/>
                    <a:gd name="T68" fmla="*/ 28839 w 73"/>
                    <a:gd name="T69" fmla="*/ 6866 h 77"/>
                    <a:gd name="T70" fmla="*/ 27458 w 73"/>
                    <a:gd name="T71" fmla="*/ 5127 h 77"/>
                    <a:gd name="T72" fmla="*/ 22550 w 73"/>
                    <a:gd name="T73" fmla="*/ 3960 h 77"/>
                    <a:gd name="T74" fmla="*/ 22550 w 73"/>
                    <a:gd name="T75" fmla="*/ 1738 h 77"/>
                    <a:gd name="T76" fmla="*/ 23904 w 73"/>
                    <a:gd name="T77" fmla="*/ 571 h 77"/>
                    <a:gd name="T78" fmla="*/ 23904 w 73"/>
                    <a:gd name="T79" fmla="*/ 0 h 77"/>
                    <a:gd name="T80" fmla="*/ 0 w 73"/>
                    <a:gd name="T81" fmla="*/ 2788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0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25201 w 62"/>
                    <a:gd name="T1" fmla="*/ 1157 h 29"/>
                    <a:gd name="T2" fmla="*/ 1348 w 62"/>
                    <a:gd name="T3" fmla="*/ 9549 h 29"/>
                    <a:gd name="T4" fmla="*/ 2861 w 62"/>
                    <a:gd name="T5" fmla="*/ 8961 h 29"/>
                    <a:gd name="T6" fmla="*/ 5588 w 62"/>
                    <a:gd name="T7" fmla="*/ 7235 h 29"/>
                    <a:gd name="T8" fmla="*/ 6936 w 62"/>
                    <a:gd name="T9" fmla="*/ 6097 h 29"/>
                    <a:gd name="T10" fmla="*/ 7759 w 62"/>
                    <a:gd name="T11" fmla="*/ 5625 h 29"/>
                    <a:gd name="T12" fmla="*/ 9796 w 62"/>
                    <a:gd name="T13" fmla="*/ 5057 h 29"/>
                    <a:gd name="T14" fmla="*/ 13341 w 62"/>
                    <a:gd name="T15" fmla="*/ 3899 h 29"/>
                    <a:gd name="T16" fmla="*/ 14720 w 62"/>
                    <a:gd name="T17" fmla="*/ 4493 h 29"/>
                    <a:gd name="T18" fmla="*/ 16068 w 62"/>
                    <a:gd name="T19" fmla="*/ 4493 h 29"/>
                    <a:gd name="T20" fmla="*/ 17576 w 62"/>
                    <a:gd name="T21" fmla="*/ 6666 h 29"/>
                    <a:gd name="T22" fmla="*/ 18929 w 62"/>
                    <a:gd name="T23" fmla="*/ 6666 h 29"/>
                    <a:gd name="T24" fmla="*/ 18929 w 62"/>
                    <a:gd name="T25" fmla="*/ 7823 h 29"/>
                    <a:gd name="T26" fmla="*/ 21785 w 62"/>
                    <a:gd name="T27" fmla="*/ 8392 h 29"/>
                    <a:gd name="T28" fmla="*/ 23827 w 62"/>
                    <a:gd name="T29" fmla="*/ 9549 h 29"/>
                    <a:gd name="T30" fmla="*/ 24512 w 62"/>
                    <a:gd name="T31" fmla="*/ 10565 h 29"/>
                    <a:gd name="T32" fmla="*/ 22474 w 62"/>
                    <a:gd name="T33" fmla="*/ 14017 h 29"/>
                    <a:gd name="T34" fmla="*/ 24512 w 62"/>
                    <a:gd name="T35" fmla="*/ 15058 h 29"/>
                    <a:gd name="T36" fmla="*/ 26683 w 62"/>
                    <a:gd name="T37" fmla="*/ 15627 h 29"/>
                    <a:gd name="T38" fmla="*/ 27372 w 62"/>
                    <a:gd name="T39" fmla="*/ 15627 h 29"/>
                    <a:gd name="T40" fmla="*/ 29410 w 62"/>
                    <a:gd name="T41" fmla="*/ 15058 h 29"/>
                    <a:gd name="T42" fmla="*/ 32270 w 62"/>
                    <a:gd name="T43" fmla="*/ 16215 h 29"/>
                    <a:gd name="T44" fmla="*/ 32960 w 62"/>
                    <a:gd name="T45" fmla="*/ 15627 h 29"/>
                    <a:gd name="T46" fmla="*/ 31607 w 62"/>
                    <a:gd name="T47" fmla="*/ 14489 h 29"/>
                    <a:gd name="T48" fmla="*/ 30789 w 62"/>
                    <a:gd name="T49" fmla="*/ 14017 h 29"/>
                    <a:gd name="T50" fmla="*/ 31607 w 62"/>
                    <a:gd name="T51" fmla="*/ 13453 h 29"/>
                    <a:gd name="T52" fmla="*/ 30789 w 62"/>
                    <a:gd name="T53" fmla="*/ 12884 h 29"/>
                    <a:gd name="T54" fmla="*/ 28751 w 62"/>
                    <a:gd name="T55" fmla="*/ 10565 h 29"/>
                    <a:gd name="T56" fmla="*/ 28751 w 62"/>
                    <a:gd name="T57" fmla="*/ 8961 h 29"/>
                    <a:gd name="T58" fmla="*/ 28751 w 62"/>
                    <a:gd name="T59" fmla="*/ 6666 h 29"/>
                    <a:gd name="T60" fmla="*/ 28751 w 62"/>
                    <a:gd name="T61" fmla="*/ 5625 h 29"/>
                    <a:gd name="T62" fmla="*/ 28751 w 62"/>
                    <a:gd name="T63" fmla="*/ 5057 h 29"/>
                    <a:gd name="T64" fmla="*/ 30789 w 62"/>
                    <a:gd name="T65" fmla="*/ 3335 h 29"/>
                    <a:gd name="T66" fmla="*/ 31607 w 62"/>
                    <a:gd name="T67" fmla="*/ 2173 h 29"/>
                    <a:gd name="T68" fmla="*/ 32960 w 62"/>
                    <a:gd name="T69" fmla="*/ 2173 h 29"/>
                    <a:gd name="T70" fmla="*/ 31607 w 62"/>
                    <a:gd name="T71" fmla="*/ 4493 h 29"/>
                    <a:gd name="T72" fmla="*/ 30789 w 62"/>
                    <a:gd name="T73" fmla="*/ 5625 h 29"/>
                    <a:gd name="T74" fmla="*/ 32270 w 62"/>
                    <a:gd name="T75" fmla="*/ 6666 h 29"/>
                    <a:gd name="T76" fmla="*/ 32270 w 62"/>
                    <a:gd name="T77" fmla="*/ 8961 h 29"/>
                    <a:gd name="T78" fmla="*/ 31607 w 62"/>
                    <a:gd name="T79" fmla="*/ 10118 h 29"/>
                    <a:gd name="T80" fmla="*/ 32270 w 62"/>
                    <a:gd name="T81" fmla="*/ 10565 h 29"/>
                    <a:gd name="T82" fmla="*/ 32270 w 62"/>
                    <a:gd name="T83" fmla="*/ 11727 h 29"/>
                    <a:gd name="T84" fmla="*/ 32960 w 62"/>
                    <a:gd name="T85" fmla="*/ 13453 h 29"/>
                    <a:gd name="T86" fmla="*/ 34997 w 62"/>
                    <a:gd name="T87" fmla="*/ 14017 h 29"/>
                    <a:gd name="T88" fmla="*/ 36505 w 62"/>
                    <a:gd name="T89" fmla="*/ 13453 h 29"/>
                    <a:gd name="T90" fmla="*/ 36505 w 62"/>
                    <a:gd name="T91" fmla="*/ 14489 h 29"/>
                    <a:gd name="T92" fmla="*/ 37194 w 62"/>
                    <a:gd name="T93" fmla="*/ 15627 h 29"/>
                    <a:gd name="T94" fmla="*/ 38542 w 62"/>
                    <a:gd name="T95" fmla="*/ 16215 h 29"/>
                    <a:gd name="T96" fmla="*/ 39232 w 62"/>
                    <a:gd name="T97" fmla="*/ 15627 h 29"/>
                    <a:gd name="T98" fmla="*/ 42782 w 62"/>
                    <a:gd name="T99" fmla="*/ 14489 h 29"/>
                    <a:gd name="T100" fmla="*/ 43441 w 62"/>
                    <a:gd name="T101" fmla="*/ 10565 h 29"/>
                    <a:gd name="T102" fmla="*/ 37858 w 62"/>
                    <a:gd name="T103" fmla="*/ 11727 h 29"/>
                    <a:gd name="T104" fmla="*/ 32960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1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10410 w 15"/>
                    <a:gd name="T1" fmla="*/ 12407 h 24"/>
                    <a:gd name="T2" fmla="*/ 10410 w 15"/>
                    <a:gd name="T3" fmla="*/ 11359 h 24"/>
                    <a:gd name="T4" fmla="*/ 9748 w 15"/>
                    <a:gd name="T5" fmla="*/ 10194 h 24"/>
                    <a:gd name="T6" fmla="*/ 8378 w 15"/>
                    <a:gd name="T7" fmla="*/ 9033 h 24"/>
                    <a:gd name="T8" fmla="*/ 6904 w 15"/>
                    <a:gd name="T9" fmla="*/ 8463 h 24"/>
                    <a:gd name="T10" fmla="*/ 6216 w 15"/>
                    <a:gd name="T11" fmla="*/ 7893 h 24"/>
                    <a:gd name="T12" fmla="*/ 6216 w 15"/>
                    <a:gd name="T13" fmla="*/ 6728 h 24"/>
                    <a:gd name="T14" fmla="*/ 4877 w 15"/>
                    <a:gd name="T15" fmla="*/ 5109 h 24"/>
                    <a:gd name="T16" fmla="*/ 4189 w 15"/>
                    <a:gd name="T17" fmla="*/ 4514 h 24"/>
                    <a:gd name="T18" fmla="*/ 3506 w 15"/>
                    <a:gd name="T19" fmla="*/ 3349 h 24"/>
                    <a:gd name="T20" fmla="*/ 2844 w 15"/>
                    <a:gd name="T21" fmla="*/ 2779 h 24"/>
                    <a:gd name="T22" fmla="*/ 2844 w 15"/>
                    <a:gd name="T23" fmla="*/ 2330 h 24"/>
                    <a:gd name="T24" fmla="*/ 2844 w 15"/>
                    <a:gd name="T25" fmla="*/ 2330 h 24"/>
                    <a:gd name="T26" fmla="*/ 2844 w 15"/>
                    <a:gd name="T27" fmla="*/ 1736 h 24"/>
                    <a:gd name="T28" fmla="*/ 3506 w 15"/>
                    <a:gd name="T29" fmla="*/ 0 h 24"/>
                    <a:gd name="T30" fmla="*/ 2844 w 15"/>
                    <a:gd name="T31" fmla="*/ 0 h 24"/>
                    <a:gd name="T32" fmla="*/ 1345 w 15"/>
                    <a:gd name="T33" fmla="*/ 0 h 24"/>
                    <a:gd name="T34" fmla="*/ 683 w 15"/>
                    <a:gd name="T35" fmla="*/ 570 h 24"/>
                    <a:gd name="T36" fmla="*/ 683 w 15"/>
                    <a:gd name="T37" fmla="*/ 1165 h 24"/>
                    <a:gd name="T38" fmla="*/ 683 w 15"/>
                    <a:gd name="T39" fmla="*/ 1736 h 24"/>
                    <a:gd name="T40" fmla="*/ 0 w 15"/>
                    <a:gd name="T41" fmla="*/ 1736 h 24"/>
                    <a:gd name="T42" fmla="*/ 4877 w 15"/>
                    <a:gd name="T43" fmla="*/ 13548 h 24"/>
                    <a:gd name="T44" fmla="*/ 10410 w 15"/>
                    <a:gd name="T45" fmla="*/ 12407 h 24"/>
                    <a:gd name="T46" fmla="*/ 10410 w 15"/>
                    <a:gd name="T47" fmla="*/ 12407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2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17557 h 42"/>
                    <a:gd name="T2" fmla="*/ 0 w 19"/>
                    <a:gd name="T3" fmla="*/ 18128 h 42"/>
                    <a:gd name="T4" fmla="*/ 1327 w 19"/>
                    <a:gd name="T5" fmla="*/ 19299 h 42"/>
                    <a:gd name="T6" fmla="*/ 4120 w 19"/>
                    <a:gd name="T7" fmla="*/ 21037 h 42"/>
                    <a:gd name="T8" fmla="*/ 6126 w 19"/>
                    <a:gd name="T9" fmla="*/ 21515 h 42"/>
                    <a:gd name="T10" fmla="*/ 6775 w 19"/>
                    <a:gd name="T11" fmla="*/ 22682 h 42"/>
                    <a:gd name="T12" fmla="*/ 7454 w 19"/>
                    <a:gd name="T13" fmla="*/ 23848 h 42"/>
                    <a:gd name="T14" fmla="*/ 8781 w 19"/>
                    <a:gd name="T15" fmla="*/ 22086 h 42"/>
                    <a:gd name="T16" fmla="*/ 9435 w 19"/>
                    <a:gd name="T17" fmla="*/ 19895 h 42"/>
                    <a:gd name="T18" fmla="*/ 11574 w 19"/>
                    <a:gd name="T19" fmla="*/ 16986 h 42"/>
                    <a:gd name="T20" fmla="*/ 12901 w 19"/>
                    <a:gd name="T21" fmla="*/ 14770 h 42"/>
                    <a:gd name="T22" fmla="*/ 12248 w 19"/>
                    <a:gd name="T23" fmla="*/ 10816 h 42"/>
                    <a:gd name="T24" fmla="*/ 11574 w 19"/>
                    <a:gd name="T25" fmla="*/ 7312 h 42"/>
                    <a:gd name="T26" fmla="*/ 9435 w 19"/>
                    <a:gd name="T27" fmla="*/ 7907 h 42"/>
                    <a:gd name="T28" fmla="*/ 8781 w 19"/>
                    <a:gd name="T29" fmla="*/ 7907 h 42"/>
                    <a:gd name="T30" fmla="*/ 8107 w 19"/>
                    <a:gd name="T31" fmla="*/ 7907 h 42"/>
                    <a:gd name="T32" fmla="*/ 8781 w 19"/>
                    <a:gd name="T33" fmla="*/ 6292 h 42"/>
                    <a:gd name="T34" fmla="*/ 9435 w 19"/>
                    <a:gd name="T35" fmla="*/ 6292 h 42"/>
                    <a:gd name="T36" fmla="*/ 10241 w 19"/>
                    <a:gd name="T37" fmla="*/ 4525 h 42"/>
                    <a:gd name="T38" fmla="*/ 10920 w 19"/>
                    <a:gd name="T39" fmla="*/ 3383 h 42"/>
                    <a:gd name="T40" fmla="*/ 2660 w 19"/>
                    <a:gd name="T41" fmla="*/ 0 h 42"/>
                    <a:gd name="T42" fmla="*/ 2006 w 19"/>
                    <a:gd name="T43" fmla="*/ 1167 h 42"/>
                    <a:gd name="T44" fmla="*/ 1327 w 19"/>
                    <a:gd name="T45" fmla="*/ 3383 h 42"/>
                    <a:gd name="T46" fmla="*/ 0 w 19"/>
                    <a:gd name="T47" fmla="*/ 4525 h 42"/>
                    <a:gd name="T48" fmla="*/ 679 w 19"/>
                    <a:gd name="T49" fmla="*/ 5120 h 42"/>
                    <a:gd name="T50" fmla="*/ 679 w 19"/>
                    <a:gd name="T51" fmla="*/ 6292 h 42"/>
                    <a:gd name="T52" fmla="*/ 679 w 19"/>
                    <a:gd name="T53" fmla="*/ 8483 h 42"/>
                    <a:gd name="T54" fmla="*/ 2006 w 19"/>
                    <a:gd name="T55" fmla="*/ 9650 h 42"/>
                    <a:gd name="T56" fmla="*/ 3466 w 19"/>
                    <a:gd name="T57" fmla="*/ 10245 h 42"/>
                    <a:gd name="T58" fmla="*/ 4794 w 19"/>
                    <a:gd name="T59" fmla="*/ 10816 h 42"/>
                    <a:gd name="T60" fmla="*/ 6126 w 19"/>
                    <a:gd name="T61" fmla="*/ 11983 h 42"/>
                    <a:gd name="T62" fmla="*/ 2660 w 19"/>
                    <a:gd name="T63" fmla="*/ 13603 h 42"/>
                    <a:gd name="T64" fmla="*/ 679 w 19"/>
                    <a:gd name="T65" fmla="*/ 15936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3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2174 h 22"/>
                    <a:gd name="T2" fmla="*/ 5525 w 23"/>
                    <a:gd name="T3" fmla="*/ 1158 h 22"/>
                    <a:gd name="T4" fmla="*/ 5525 w 23"/>
                    <a:gd name="T5" fmla="*/ 1727 h 22"/>
                    <a:gd name="T6" fmla="*/ 6213 w 23"/>
                    <a:gd name="T7" fmla="*/ 1727 h 22"/>
                    <a:gd name="T8" fmla="*/ 6213 w 23"/>
                    <a:gd name="T9" fmla="*/ 1727 h 22"/>
                    <a:gd name="T10" fmla="*/ 13898 w 23"/>
                    <a:gd name="T11" fmla="*/ 0 h 22"/>
                    <a:gd name="T12" fmla="*/ 15925 w 23"/>
                    <a:gd name="T13" fmla="*/ 5063 h 22"/>
                    <a:gd name="T14" fmla="*/ 15925 w 23"/>
                    <a:gd name="T15" fmla="*/ 5632 h 22"/>
                    <a:gd name="T16" fmla="*/ 15268 w 23"/>
                    <a:gd name="T17" fmla="*/ 5632 h 22"/>
                    <a:gd name="T18" fmla="*/ 15925 w 23"/>
                    <a:gd name="T19" fmla="*/ 6221 h 22"/>
                    <a:gd name="T20" fmla="*/ 15925 w 23"/>
                    <a:gd name="T21" fmla="*/ 6221 h 22"/>
                    <a:gd name="T22" fmla="*/ 14581 w 23"/>
                    <a:gd name="T23" fmla="*/ 6673 h 22"/>
                    <a:gd name="T24" fmla="*/ 11738 w 23"/>
                    <a:gd name="T25" fmla="*/ 7237 h 22"/>
                    <a:gd name="T26" fmla="*/ 11082 w 23"/>
                    <a:gd name="T27" fmla="*/ 7237 h 22"/>
                    <a:gd name="T28" fmla="*/ 11082 w 23"/>
                    <a:gd name="T29" fmla="*/ 7237 h 22"/>
                    <a:gd name="T30" fmla="*/ 11082 w 23"/>
                    <a:gd name="T31" fmla="*/ 7830 h 22"/>
                    <a:gd name="T32" fmla="*/ 11082 w 23"/>
                    <a:gd name="T33" fmla="*/ 7830 h 22"/>
                    <a:gd name="T34" fmla="*/ 9055 w 23"/>
                    <a:gd name="T35" fmla="*/ 8400 h 22"/>
                    <a:gd name="T36" fmla="*/ 6895 w 23"/>
                    <a:gd name="T37" fmla="*/ 8964 h 22"/>
                    <a:gd name="T38" fmla="*/ 6895 w 23"/>
                    <a:gd name="T39" fmla="*/ 8964 h 22"/>
                    <a:gd name="T40" fmla="*/ 5525 w 23"/>
                    <a:gd name="T41" fmla="*/ 10126 h 22"/>
                    <a:gd name="T42" fmla="*/ 2027 w 23"/>
                    <a:gd name="T43" fmla="*/ 11731 h 22"/>
                    <a:gd name="T44" fmla="*/ 1344 w 23"/>
                    <a:gd name="T45" fmla="*/ 12300 h 22"/>
                    <a:gd name="T46" fmla="*/ 0 w 23"/>
                    <a:gd name="T47" fmla="*/ 11731 h 22"/>
                    <a:gd name="T48" fmla="*/ 1344 w 23"/>
                    <a:gd name="T49" fmla="*/ 10574 h 22"/>
                    <a:gd name="T50" fmla="*/ 1344 w 23"/>
                    <a:gd name="T51" fmla="*/ 10126 h 22"/>
                    <a:gd name="T52" fmla="*/ 1344 w 23"/>
                    <a:gd name="T53" fmla="*/ 9557 h 22"/>
                    <a:gd name="T54" fmla="*/ 0 w 23"/>
                    <a:gd name="T55" fmla="*/ 2174 h 22"/>
                    <a:gd name="T56" fmla="*/ 0 w 23"/>
                    <a:gd name="T57" fmla="*/ 217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4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7125 w 45"/>
                    <a:gd name="T1" fmla="*/ 3935 h 23"/>
                    <a:gd name="T2" fmla="*/ 16982 w 45"/>
                    <a:gd name="T3" fmla="*/ 1729 h 23"/>
                    <a:gd name="T4" fmla="*/ 17673 w 45"/>
                    <a:gd name="T5" fmla="*/ 1729 h 23"/>
                    <a:gd name="T6" fmla="*/ 17673 w 45"/>
                    <a:gd name="T7" fmla="*/ 1164 h 23"/>
                    <a:gd name="T8" fmla="*/ 19060 w 45"/>
                    <a:gd name="T9" fmla="*/ 0 h 23"/>
                    <a:gd name="T10" fmla="*/ 20545 w 45"/>
                    <a:gd name="T11" fmla="*/ 0 h 23"/>
                    <a:gd name="T12" fmla="*/ 21927 w 45"/>
                    <a:gd name="T13" fmla="*/ 1729 h 23"/>
                    <a:gd name="T14" fmla="*/ 22617 w 45"/>
                    <a:gd name="T15" fmla="*/ 2776 h 23"/>
                    <a:gd name="T16" fmla="*/ 21236 w 45"/>
                    <a:gd name="T17" fmla="*/ 3935 h 23"/>
                    <a:gd name="T18" fmla="*/ 20545 w 45"/>
                    <a:gd name="T19" fmla="*/ 5668 h 23"/>
                    <a:gd name="T20" fmla="*/ 23282 w 45"/>
                    <a:gd name="T21" fmla="*/ 5668 h 23"/>
                    <a:gd name="T22" fmla="*/ 25489 w 45"/>
                    <a:gd name="T23" fmla="*/ 8419 h 23"/>
                    <a:gd name="T24" fmla="*/ 28918 w 45"/>
                    <a:gd name="T25" fmla="*/ 9009 h 23"/>
                    <a:gd name="T26" fmla="*/ 30433 w 45"/>
                    <a:gd name="T27" fmla="*/ 7850 h 23"/>
                    <a:gd name="T28" fmla="*/ 29742 w 45"/>
                    <a:gd name="T29" fmla="*/ 6686 h 23"/>
                    <a:gd name="T30" fmla="*/ 28227 w 45"/>
                    <a:gd name="T31" fmla="*/ 5668 h 23"/>
                    <a:gd name="T32" fmla="*/ 29742 w 45"/>
                    <a:gd name="T33" fmla="*/ 6238 h 23"/>
                    <a:gd name="T34" fmla="*/ 31789 w 45"/>
                    <a:gd name="T35" fmla="*/ 9009 h 23"/>
                    <a:gd name="T36" fmla="*/ 31098 w 45"/>
                    <a:gd name="T37" fmla="*/ 9578 h 23"/>
                    <a:gd name="T38" fmla="*/ 28227 w 45"/>
                    <a:gd name="T39" fmla="*/ 10742 h 23"/>
                    <a:gd name="T40" fmla="*/ 26180 w 45"/>
                    <a:gd name="T41" fmla="*/ 11784 h 23"/>
                    <a:gd name="T42" fmla="*/ 26180 w 45"/>
                    <a:gd name="T43" fmla="*/ 11190 h 23"/>
                    <a:gd name="T44" fmla="*/ 25489 w 45"/>
                    <a:gd name="T45" fmla="*/ 10173 h 23"/>
                    <a:gd name="T46" fmla="*/ 23973 w 45"/>
                    <a:gd name="T47" fmla="*/ 12354 h 23"/>
                    <a:gd name="T48" fmla="*/ 22617 w 45"/>
                    <a:gd name="T49" fmla="*/ 12354 h 23"/>
                    <a:gd name="T50" fmla="*/ 22617 w 45"/>
                    <a:gd name="T51" fmla="*/ 11784 h 23"/>
                    <a:gd name="T52" fmla="*/ 21236 w 45"/>
                    <a:gd name="T53" fmla="*/ 11190 h 23"/>
                    <a:gd name="T54" fmla="*/ 19720 w 45"/>
                    <a:gd name="T55" fmla="*/ 10742 h 23"/>
                    <a:gd name="T56" fmla="*/ 19060 w 45"/>
                    <a:gd name="T57" fmla="*/ 9578 h 23"/>
                    <a:gd name="T58" fmla="*/ 14807 w 45"/>
                    <a:gd name="T59" fmla="*/ 9578 h 23"/>
                    <a:gd name="T60" fmla="*/ 7125 w 45"/>
                    <a:gd name="T61" fmla="*/ 11190 h 23"/>
                    <a:gd name="T62" fmla="*/ 6300 w 45"/>
                    <a:gd name="T63" fmla="*/ 10742 h 23"/>
                    <a:gd name="T64" fmla="*/ 0 w 45"/>
                    <a:gd name="T65" fmla="*/ 11784 h 23"/>
                    <a:gd name="T66" fmla="*/ 0 w 45"/>
                    <a:gd name="T67" fmla="*/ 5074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5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1186 h 13"/>
                    <a:gd name="T2" fmla="*/ 1962 w 12"/>
                    <a:gd name="T3" fmla="*/ 6449 h 13"/>
                    <a:gd name="T4" fmla="*/ 1962 w 12"/>
                    <a:gd name="T5" fmla="*/ 7030 h 13"/>
                    <a:gd name="T6" fmla="*/ 1317 w 12"/>
                    <a:gd name="T7" fmla="*/ 7030 h 13"/>
                    <a:gd name="T8" fmla="*/ 1962 w 12"/>
                    <a:gd name="T9" fmla="*/ 7636 h 13"/>
                    <a:gd name="T10" fmla="*/ 1962 w 12"/>
                    <a:gd name="T11" fmla="*/ 7636 h 13"/>
                    <a:gd name="T12" fmla="*/ 1962 w 12"/>
                    <a:gd name="T13" fmla="*/ 7636 h 13"/>
                    <a:gd name="T14" fmla="*/ 4082 w 12"/>
                    <a:gd name="T15" fmla="*/ 7030 h 13"/>
                    <a:gd name="T16" fmla="*/ 4728 w 12"/>
                    <a:gd name="T17" fmla="*/ 6449 h 13"/>
                    <a:gd name="T18" fmla="*/ 4728 w 12"/>
                    <a:gd name="T19" fmla="*/ 5839 h 13"/>
                    <a:gd name="T20" fmla="*/ 4728 w 12"/>
                    <a:gd name="T21" fmla="*/ 5258 h 13"/>
                    <a:gd name="T22" fmla="*/ 4728 w 12"/>
                    <a:gd name="T23" fmla="*/ 4047 h 13"/>
                    <a:gd name="T24" fmla="*/ 5373 w 12"/>
                    <a:gd name="T25" fmla="*/ 3589 h 13"/>
                    <a:gd name="T26" fmla="*/ 5373 w 12"/>
                    <a:gd name="T27" fmla="*/ 4047 h 13"/>
                    <a:gd name="T28" fmla="*/ 5373 w 12"/>
                    <a:gd name="T29" fmla="*/ 4652 h 13"/>
                    <a:gd name="T30" fmla="*/ 5373 w 12"/>
                    <a:gd name="T31" fmla="*/ 5839 h 13"/>
                    <a:gd name="T32" fmla="*/ 6049 w 12"/>
                    <a:gd name="T33" fmla="*/ 5839 h 13"/>
                    <a:gd name="T34" fmla="*/ 6049 w 12"/>
                    <a:gd name="T35" fmla="*/ 5839 h 13"/>
                    <a:gd name="T36" fmla="*/ 6049 w 12"/>
                    <a:gd name="T37" fmla="*/ 5258 h 13"/>
                    <a:gd name="T38" fmla="*/ 6695 w 12"/>
                    <a:gd name="T39" fmla="*/ 5258 h 13"/>
                    <a:gd name="T40" fmla="*/ 7366 w 12"/>
                    <a:gd name="T41" fmla="*/ 4652 h 13"/>
                    <a:gd name="T42" fmla="*/ 8011 w 12"/>
                    <a:gd name="T43" fmla="*/ 4652 h 13"/>
                    <a:gd name="T44" fmla="*/ 8011 w 12"/>
                    <a:gd name="T45" fmla="*/ 4652 h 13"/>
                    <a:gd name="T46" fmla="*/ 7366 w 12"/>
                    <a:gd name="T47" fmla="*/ 4047 h 13"/>
                    <a:gd name="T48" fmla="*/ 7366 w 12"/>
                    <a:gd name="T49" fmla="*/ 3589 h 13"/>
                    <a:gd name="T50" fmla="*/ 7366 w 12"/>
                    <a:gd name="T51" fmla="*/ 3589 h 13"/>
                    <a:gd name="T52" fmla="*/ 6695 w 12"/>
                    <a:gd name="T53" fmla="*/ 3589 h 13"/>
                    <a:gd name="T54" fmla="*/ 6049 w 12"/>
                    <a:gd name="T55" fmla="*/ 2983 h 13"/>
                    <a:gd name="T56" fmla="*/ 6049 w 12"/>
                    <a:gd name="T57" fmla="*/ 2983 h 13"/>
                    <a:gd name="T58" fmla="*/ 4728 w 12"/>
                    <a:gd name="T59" fmla="*/ 2373 h 13"/>
                    <a:gd name="T60" fmla="*/ 4082 w 12"/>
                    <a:gd name="T61" fmla="*/ 1186 h 13"/>
                    <a:gd name="T62" fmla="*/ 4082 w 12"/>
                    <a:gd name="T63" fmla="*/ 1186 h 13"/>
                    <a:gd name="T64" fmla="*/ 3284 w 12"/>
                    <a:gd name="T65" fmla="*/ 0 h 13"/>
                    <a:gd name="T66" fmla="*/ 0 w 12"/>
                    <a:gd name="T67" fmla="*/ 1186 h 13"/>
                    <a:gd name="T68" fmla="*/ 0 w 12"/>
                    <a:gd name="T69" fmla="*/ 1186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4096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14678 w 21"/>
                    <a:gd name="T1" fmla="*/ 22554 h 47"/>
                    <a:gd name="T2" fmla="*/ 14019 w 21"/>
                    <a:gd name="T3" fmla="*/ 22554 h 47"/>
                    <a:gd name="T4" fmla="*/ 13330 w 21"/>
                    <a:gd name="T5" fmla="*/ 22554 h 47"/>
                    <a:gd name="T6" fmla="*/ 12641 w 21"/>
                    <a:gd name="T7" fmla="*/ 23714 h 47"/>
                    <a:gd name="T8" fmla="*/ 11823 w 21"/>
                    <a:gd name="T9" fmla="*/ 23714 h 47"/>
                    <a:gd name="T10" fmla="*/ 11823 w 21"/>
                    <a:gd name="T11" fmla="*/ 24284 h 47"/>
                    <a:gd name="T12" fmla="*/ 11823 w 21"/>
                    <a:gd name="T13" fmla="*/ 24284 h 47"/>
                    <a:gd name="T14" fmla="*/ 11823 w 21"/>
                    <a:gd name="T15" fmla="*/ 24284 h 47"/>
                    <a:gd name="T16" fmla="*/ 11160 w 21"/>
                    <a:gd name="T17" fmla="*/ 24284 h 47"/>
                    <a:gd name="T18" fmla="*/ 11160 w 21"/>
                    <a:gd name="T19" fmla="*/ 24761 h 47"/>
                    <a:gd name="T20" fmla="*/ 1347 w 21"/>
                    <a:gd name="T21" fmla="*/ 26496 h 47"/>
                    <a:gd name="T22" fmla="*/ 689 w 21"/>
                    <a:gd name="T23" fmla="*/ 25901 h 47"/>
                    <a:gd name="T24" fmla="*/ 0 w 21"/>
                    <a:gd name="T25" fmla="*/ 25331 h 47"/>
                    <a:gd name="T26" fmla="*/ 0 w 21"/>
                    <a:gd name="T27" fmla="*/ 24761 h 47"/>
                    <a:gd name="T28" fmla="*/ 689 w 21"/>
                    <a:gd name="T29" fmla="*/ 24284 h 47"/>
                    <a:gd name="T30" fmla="*/ 0 w 21"/>
                    <a:gd name="T31" fmla="*/ 23124 h 47"/>
                    <a:gd name="T32" fmla="*/ 0 w 21"/>
                    <a:gd name="T33" fmla="*/ 19207 h 47"/>
                    <a:gd name="T34" fmla="*/ 0 w 21"/>
                    <a:gd name="T35" fmla="*/ 18042 h 47"/>
                    <a:gd name="T36" fmla="*/ 689 w 21"/>
                    <a:gd name="T37" fmla="*/ 15738 h 47"/>
                    <a:gd name="T38" fmla="*/ 689 w 21"/>
                    <a:gd name="T39" fmla="*/ 14695 h 47"/>
                    <a:gd name="T40" fmla="*/ 689 w 21"/>
                    <a:gd name="T41" fmla="*/ 13530 h 47"/>
                    <a:gd name="T42" fmla="*/ 689 w 21"/>
                    <a:gd name="T43" fmla="*/ 12366 h 47"/>
                    <a:gd name="T44" fmla="*/ 689 w 21"/>
                    <a:gd name="T45" fmla="*/ 11801 h 47"/>
                    <a:gd name="T46" fmla="*/ 689 w 21"/>
                    <a:gd name="T47" fmla="*/ 11231 h 47"/>
                    <a:gd name="T48" fmla="*/ 2854 w 21"/>
                    <a:gd name="T49" fmla="*/ 10183 h 47"/>
                    <a:gd name="T50" fmla="*/ 3543 w 21"/>
                    <a:gd name="T51" fmla="*/ 7859 h 47"/>
                    <a:gd name="T52" fmla="*/ 2854 w 21"/>
                    <a:gd name="T53" fmla="*/ 6719 h 47"/>
                    <a:gd name="T54" fmla="*/ 2854 w 21"/>
                    <a:gd name="T55" fmla="*/ 5671 h 47"/>
                    <a:gd name="T56" fmla="*/ 2854 w 21"/>
                    <a:gd name="T57" fmla="*/ 5671 h 47"/>
                    <a:gd name="T58" fmla="*/ 2854 w 21"/>
                    <a:gd name="T59" fmla="*/ 5082 h 47"/>
                    <a:gd name="T60" fmla="*/ 2037 w 21"/>
                    <a:gd name="T61" fmla="*/ 3942 h 47"/>
                    <a:gd name="T62" fmla="*/ 2854 w 21"/>
                    <a:gd name="T63" fmla="*/ 2207 h 47"/>
                    <a:gd name="T64" fmla="*/ 2037 w 21"/>
                    <a:gd name="T65" fmla="*/ 1735 h 47"/>
                    <a:gd name="T66" fmla="*/ 2037 w 21"/>
                    <a:gd name="T67" fmla="*/ 1164 h 47"/>
                    <a:gd name="T68" fmla="*/ 2854 w 21"/>
                    <a:gd name="T69" fmla="*/ 1164 h 47"/>
                    <a:gd name="T70" fmla="*/ 3543 w 21"/>
                    <a:gd name="T71" fmla="*/ 570 h 47"/>
                    <a:gd name="T72" fmla="*/ 4207 w 21"/>
                    <a:gd name="T73" fmla="*/ 570 h 47"/>
                    <a:gd name="T74" fmla="*/ 4207 w 21"/>
                    <a:gd name="T75" fmla="*/ 570 h 47"/>
                    <a:gd name="T76" fmla="*/ 4891 w 21"/>
                    <a:gd name="T77" fmla="*/ 0 h 47"/>
                    <a:gd name="T78" fmla="*/ 11823 w 21"/>
                    <a:gd name="T79" fmla="*/ 16308 h 47"/>
                    <a:gd name="T80" fmla="*/ 11823 w 21"/>
                    <a:gd name="T81" fmla="*/ 16878 h 47"/>
                    <a:gd name="T82" fmla="*/ 11823 w 21"/>
                    <a:gd name="T83" fmla="*/ 17472 h 47"/>
                    <a:gd name="T84" fmla="*/ 11823 w 21"/>
                    <a:gd name="T85" fmla="*/ 17472 h 47"/>
                    <a:gd name="T86" fmla="*/ 13330 w 21"/>
                    <a:gd name="T87" fmla="*/ 18612 h 47"/>
                    <a:gd name="T88" fmla="*/ 14019 w 21"/>
                    <a:gd name="T89" fmla="*/ 18612 h 47"/>
                    <a:gd name="T90" fmla="*/ 14019 w 21"/>
                    <a:gd name="T91" fmla="*/ 19207 h 47"/>
                    <a:gd name="T92" fmla="*/ 14019 w 21"/>
                    <a:gd name="T93" fmla="*/ 19777 h 47"/>
                    <a:gd name="T94" fmla="*/ 14678 w 21"/>
                    <a:gd name="T95" fmla="*/ 20820 h 47"/>
                    <a:gd name="T96" fmla="*/ 14678 w 21"/>
                    <a:gd name="T97" fmla="*/ 21390 h 47"/>
                    <a:gd name="T98" fmla="*/ 14678 w 21"/>
                    <a:gd name="T99" fmla="*/ 21984 h 47"/>
                    <a:gd name="T100" fmla="*/ 14678 w 21"/>
                    <a:gd name="T101" fmla="*/ 22554 h 47"/>
                    <a:gd name="T102" fmla="*/ 14678 w 21"/>
                    <a:gd name="T103" fmla="*/ 22554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409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44098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3979 h 19"/>
                      <a:gd name="T2" fmla="*/ 570 w 16"/>
                      <a:gd name="T3" fmla="*/ 7499 h 19"/>
                      <a:gd name="T4" fmla="*/ 570 w 16"/>
                      <a:gd name="T5" fmla="*/ 9153 h 19"/>
                      <a:gd name="T6" fmla="*/ 3349 w 16"/>
                      <a:gd name="T7" fmla="*/ 10901 h 19"/>
                      <a:gd name="T8" fmla="*/ 4514 w 16"/>
                      <a:gd name="T9" fmla="*/ 9153 h 19"/>
                      <a:gd name="T10" fmla="*/ 9033 w 16"/>
                      <a:gd name="T11" fmla="*/ 6324 h 19"/>
                      <a:gd name="T12" fmla="*/ 7298 w 16"/>
                      <a:gd name="T13" fmla="*/ 2805 h 19"/>
                      <a:gd name="T14" fmla="*/ 1736 w 16"/>
                      <a:gd name="T15" fmla="*/ 0 h 19"/>
                      <a:gd name="T16" fmla="*/ 1736 w 16"/>
                      <a:gd name="T17" fmla="*/ 2805 h 19"/>
                      <a:gd name="T18" fmla="*/ 0 w 16"/>
                      <a:gd name="T19" fmla="*/ 3979 h 19"/>
                      <a:gd name="T20" fmla="*/ 0 w 16"/>
                      <a:gd name="T21" fmla="*/ 3979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099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1745 w 9"/>
                      <a:gd name="T1" fmla="*/ 3272 h 6"/>
                      <a:gd name="T2" fmla="*/ 4566 w 9"/>
                      <a:gd name="T3" fmla="*/ 3272 h 6"/>
                      <a:gd name="T4" fmla="*/ 5138 w 9"/>
                      <a:gd name="T5" fmla="*/ 1682 h 6"/>
                      <a:gd name="T6" fmla="*/ 2796 w 9"/>
                      <a:gd name="T7" fmla="*/ 1121 h 6"/>
                      <a:gd name="T8" fmla="*/ 1745 w 9"/>
                      <a:gd name="T9" fmla="*/ 1121 h 6"/>
                      <a:gd name="T10" fmla="*/ 1173 w 9"/>
                      <a:gd name="T11" fmla="*/ 0 h 6"/>
                      <a:gd name="T12" fmla="*/ 0 w 9"/>
                      <a:gd name="T13" fmla="*/ 1121 h 6"/>
                      <a:gd name="T14" fmla="*/ 1173 w 9"/>
                      <a:gd name="T15" fmla="*/ 2712 h 6"/>
                      <a:gd name="T16" fmla="*/ 1745 w 9"/>
                      <a:gd name="T17" fmla="*/ 3272 h 6"/>
                      <a:gd name="T18" fmla="*/ 1745 w 9"/>
                      <a:gd name="T19" fmla="*/ 3272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0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1250 h 2"/>
                      <a:gd name="T2" fmla="*/ 2500 w 4"/>
                      <a:gd name="T3" fmla="*/ 0 h 2"/>
                      <a:gd name="T4" fmla="*/ 2500 w 4"/>
                      <a:gd name="T5" fmla="*/ 1250 h 2"/>
                      <a:gd name="T6" fmla="*/ 0 w 4"/>
                      <a:gd name="T7" fmla="*/ 1250 h 2"/>
                      <a:gd name="T8" fmla="*/ 0 w 4"/>
                      <a:gd name="T9" fmla="*/ 1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1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1059 w 4"/>
                      <a:gd name="T1" fmla="*/ 0 h 3"/>
                      <a:gd name="T2" fmla="*/ 1059 w 4"/>
                      <a:gd name="T3" fmla="*/ 0 h 3"/>
                      <a:gd name="T4" fmla="*/ 1492 w 4"/>
                      <a:gd name="T5" fmla="*/ 0 h 3"/>
                      <a:gd name="T6" fmla="*/ 1492 w 4"/>
                      <a:gd name="T7" fmla="*/ 0 h 3"/>
                      <a:gd name="T8" fmla="*/ 1492 w 4"/>
                      <a:gd name="T9" fmla="*/ 0 h 3"/>
                      <a:gd name="T10" fmla="*/ 1492 w 4"/>
                      <a:gd name="T11" fmla="*/ 499 h 3"/>
                      <a:gd name="T12" fmla="*/ 1492 w 4"/>
                      <a:gd name="T13" fmla="*/ 499 h 3"/>
                      <a:gd name="T14" fmla="*/ 1492 w 4"/>
                      <a:gd name="T15" fmla="*/ 499 h 3"/>
                      <a:gd name="T16" fmla="*/ 2033 w 4"/>
                      <a:gd name="T17" fmla="*/ 499 h 3"/>
                      <a:gd name="T18" fmla="*/ 1492 w 4"/>
                      <a:gd name="T19" fmla="*/ 915 h 3"/>
                      <a:gd name="T20" fmla="*/ 1492 w 4"/>
                      <a:gd name="T21" fmla="*/ 915 h 3"/>
                      <a:gd name="T22" fmla="*/ 1492 w 4"/>
                      <a:gd name="T23" fmla="*/ 915 h 3"/>
                      <a:gd name="T24" fmla="*/ 1492 w 4"/>
                      <a:gd name="T25" fmla="*/ 1414 h 3"/>
                      <a:gd name="T26" fmla="*/ 1492 w 4"/>
                      <a:gd name="T27" fmla="*/ 1414 h 3"/>
                      <a:gd name="T28" fmla="*/ 1492 w 4"/>
                      <a:gd name="T29" fmla="*/ 1414 h 3"/>
                      <a:gd name="T30" fmla="*/ 1059 w 4"/>
                      <a:gd name="T31" fmla="*/ 1414 h 3"/>
                      <a:gd name="T32" fmla="*/ 1059 w 4"/>
                      <a:gd name="T33" fmla="*/ 1414 h 3"/>
                      <a:gd name="T34" fmla="*/ 1059 w 4"/>
                      <a:gd name="T35" fmla="*/ 1414 h 3"/>
                      <a:gd name="T36" fmla="*/ 542 w 4"/>
                      <a:gd name="T37" fmla="*/ 1414 h 3"/>
                      <a:gd name="T38" fmla="*/ 542 w 4"/>
                      <a:gd name="T39" fmla="*/ 1414 h 3"/>
                      <a:gd name="T40" fmla="*/ 542 w 4"/>
                      <a:gd name="T41" fmla="*/ 1414 h 3"/>
                      <a:gd name="T42" fmla="*/ 542 w 4"/>
                      <a:gd name="T43" fmla="*/ 915 h 3"/>
                      <a:gd name="T44" fmla="*/ 0 w 4"/>
                      <a:gd name="T45" fmla="*/ 915 h 3"/>
                      <a:gd name="T46" fmla="*/ 0 w 4"/>
                      <a:gd name="T47" fmla="*/ 915 h 3"/>
                      <a:gd name="T48" fmla="*/ 0 w 4"/>
                      <a:gd name="T49" fmla="*/ 499 h 3"/>
                      <a:gd name="T50" fmla="*/ 0 w 4"/>
                      <a:gd name="T51" fmla="*/ 499 h 3"/>
                      <a:gd name="T52" fmla="*/ 0 w 4"/>
                      <a:gd name="T53" fmla="*/ 499 h 3"/>
                      <a:gd name="T54" fmla="*/ 542 w 4"/>
                      <a:gd name="T55" fmla="*/ 499 h 3"/>
                      <a:gd name="T56" fmla="*/ 542 w 4"/>
                      <a:gd name="T57" fmla="*/ 0 h 3"/>
                      <a:gd name="T58" fmla="*/ 542 w 4"/>
                      <a:gd name="T59" fmla="*/ 0 h 3"/>
                      <a:gd name="T60" fmla="*/ 542 w 4"/>
                      <a:gd name="T61" fmla="*/ 0 h 3"/>
                      <a:gd name="T62" fmla="*/ 1059 w 4"/>
                      <a:gd name="T63" fmla="*/ 0 h 3"/>
                      <a:gd name="T64" fmla="*/ 1059 w 4"/>
                      <a:gd name="T65" fmla="*/ 0 h 3"/>
                      <a:gd name="T66" fmla="*/ 1059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2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1875 h 3"/>
                      <a:gd name="T2" fmla="*/ 3944 w 8"/>
                      <a:gd name="T3" fmla="*/ 1875 h 3"/>
                      <a:gd name="T4" fmla="*/ 4514 w 8"/>
                      <a:gd name="T5" fmla="*/ 0 h 3"/>
                      <a:gd name="T6" fmla="*/ 1165 w 8"/>
                      <a:gd name="T7" fmla="*/ 0 h 3"/>
                      <a:gd name="T8" fmla="*/ 0 w 8"/>
                      <a:gd name="T9" fmla="*/ 1875 h 3"/>
                      <a:gd name="T10" fmla="*/ 0 w 8"/>
                      <a:gd name="T11" fmla="*/ 18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3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2098 h 5"/>
                      <a:gd name="T2" fmla="*/ 1492 w 8"/>
                      <a:gd name="T3" fmla="*/ 2650 h 5"/>
                      <a:gd name="T4" fmla="*/ 3002 w 8"/>
                      <a:gd name="T5" fmla="*/ 2650 h 5"/>
                      <a:gd name="T6" fmla="*/ 4061 w 8"/>
                      <a:gd name="T7" fmla="*/ 1104 h 5"/>
                      <a:gd name="T8" fmla="*/ 2575 w 8"/>
                      <a:gd name="T9" fmla="*/ 0 h 5"/>
                      <a:gd name="T10" fmla="*/ 542 w 8"/>
                      <a:gd name="T11" fmla="*/ 1104 h 5"/>
                      <a:gd name="T12" fmla="*/ 0 w 8"/>
                      <a:gd name="T13" fmla="*/ 2098 h 5"/>
                      <a:gd name="T14" fmla="*/ 0 w 8"/>
                      <a:gd name="T15" fmla="*/ 2098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4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2650 h 5"/>
                      <a:gd name="T2" fmla="*/ 2500 w 4"/>
                      <a:gd name="T3" fmla="*/ 1104 h 5"/>
                      <a:gd name="T4" fmla="*/ 2500 w 4"/>
                      <a:gd name="T5" fmla="*/ 0 h 5"/>
                      <a:gd name="T6" fmla="*/ 0 w 4"/>
                      <a:gd name="T7" fmla="*/ 2098 h 5"/>
                      <a:gd name="T8" fmla="*/ 0 w 4"/>
                      <a:gd name="T9" fmla="*/ 2650 h 5"/>
                      <a:gd name="T10" fmla="*/ 0 w 4"/>
                      <a:gd name="T11" fmla="*/ 2650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105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1736 w 8"/>
                      <a:gd name="T1" fmla="*/ 3891 h 7"/>
                      <a:gd name="T2" fmla="*/ 4514 w 8"/>
                      <a:gd name="T3" fmla="*/ 3891 h 7"/>
                      <a:gd name="T4" fmla="*/ 4514 w 8"/>
                      <a:gd name="T5" fmla="*/ 2171 h 7"/>
                      <a:gd name="T6" fmla="*/ 2306 w 8"/>
                      <a:gd name="T7" fmla="*/ 0 h 7"/>
                      <a:gd name="T8" fmla="*/ 0 w 8"/>
                      <a:gd name="T9" fmla="*/ 1156 h 7"/>
                      <a:gd name="T10" fmla="*/ 1736 w 8"/>
                      <a:gd name="T11" fmla="*/ 3891 h 7"/>
                      <a:gd name="T12" fmla="*/ 1736 w 8"/>
                      <a:gd name="T13" fmla="*/ 3891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44035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44036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4037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4038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39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0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1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2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3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4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45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22739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2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59" name="Freeform 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0" name="Freeform 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1" name="Freeform 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2" name="Freeform 6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3" name="Freeform 7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4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5" name="Freeform 9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6" name="Freeform 1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7" name="Freeform 11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8" name="Freeform 12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69" name="Freeform 13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0" name="Freeform 14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1" name="Freeform 15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2" name="Freeform 16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3" name="Freeform 17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4" name="Freeform 18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5" name="Freeform 19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6" name="Freeform 20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7" name="Freeform 21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8" name="Freeform 22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79" name="Freeform 23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0" name="Freeform 24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1" name="Freeform 25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2" name="Freeform 26" descr="75%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3" name="Freeform 27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4" name="Freeform 28" descr="20%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5" name="Freeform 29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6" name="Freeform 30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7" name="Freeform 31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8" name="Freeform 32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89" name="Freeform 33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0" name="Freeform 34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1" name="Freeform 35" descr="20%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2" name="Freeform 36" descr="20%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3" name="Freeform 37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4" name="Freeform 38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5095" name="Group 39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45129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0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1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2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3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4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5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6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7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8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39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0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1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2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43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5096" name="Group 55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45127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8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5097" name="Freeform 58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8" name="Freeform 59" descr="75%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099" name="Freeform 60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0" name="Freeform 61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1" name="Freeform 62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2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3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4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5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45106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45107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45119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0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1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2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3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4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5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26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5108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45109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5110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5111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2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3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4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5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6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7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8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92634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400" dirty="0" smtClean="0"/>
              <a:t>Pelagius: Free will - </a:t>
            </a:r>
            <a:r>
              <a:rPr lang="en-GB" sz="2400" dirty="0"/>
              <a:t>“</a:t>
            </a:r>
            <a:r>
              <a:rPr lang="en-GB" sz="2400" dirty="0" smtClean="0"/>
              <a:t>Obedience results </a:t>
            </a:r>
            <a:r>
              <a:rPr lang="en-GB" sz="2400" dirty="0"/>
              <a:t>from a decision of the mind, not the substance of the body</a:t>
            </a:r>
            <a:r>
              <a:rPr lang="en-GB" sz="2400" dirty="0" smtClean="0"/>
              <a:t>.”</a:t>
            </a:r>
            <a:r>
              <a:rPr lang="en-GB" sz="2400" dirty="0" smtClean="0">
                <a:solidFill>
                  <a:srgbClr val="FF0000"/>
                </a:solidFill>
              </a:rPr>
              <a:t>*</a:t>
            </a:r>
            <a:endParaRPr lang="en-GB" sz="2400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GB" sz="2600" dirty="0" smtClean="0"/>
          </a:p>
          <a:p>
            <a:endParaRPr lang="en-GB" sz="2600" dirty="0"/>
          </a:p>
          <a:p>
            <a:endParaRPr lang="en-GB" sz="2600" dirty="0" smtClean="0"/>
          </a:p>
          <a:p>
            <a:endParaRPr lang="en-GB" sz="2600" dirty="0"/>
          </a:p>
          <a:p>
            <a:endParaRPr lang="en-GB" sz="2600" dirty="0" smtClean="0"/>
          </a:p>
          <a:p>
            <a:endParaRPr lang="en-GB" sz="2600" dirty="0" smtClean="0"/>
          </a:p>
          <a:p>
            <a:endParaRPr lang="en-GB" sz="2600" dirty="0" smtClean="0"/>
          </a:p>
          <a:p>
            <a:endParaRPr lang="en-GB" sz="2600" dirty="0"/>
          </a:p>
          <a:p>
            <a:r>
              <a:rPr lang="en-GB" sz="2600" dirty="0" smtClean="0">
                <a:solidFill>
                  <a:srgbClr val="FF0000"/>
                </a:solidFill>
              </a:rPr>
              <a:t>*It’s in the environment</a:t>
            </a:r>
          </a:p>
          <a:p>
            <a:endParaRPr lang="en-GB" sz="2600" dirty="0"/>
          </a:p>
        </p:txBody>
      </p:sp>
      <p:pic>
        <p:nvPicPr>
          <p:cNvPr id="4098" name="Picture 2" descr="File:Pelagius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56" y="1772816"/>
            <a:ext cx="3236987" cy="45455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494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87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0" y="1709738"/>
            <a:chExt cx="6940550" cy="3567112"/>
          </a:xfrm>
        </p:grpSpPr>
        <p:sp>
          <p:nvSpPr>
            <p:cNvPr id="46094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5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6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7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8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099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0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1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2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3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4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5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6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7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8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09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0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1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2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3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4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5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6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7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8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19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0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1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2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3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4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5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6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7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8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29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0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6131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46154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5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6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7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8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9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0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1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2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3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4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5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6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7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8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6132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46152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3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6133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4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5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6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7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8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39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0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1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6142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6143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46144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5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6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7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8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9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0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1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6083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46084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6085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6086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7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8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89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0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1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2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093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55907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89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0" y="1709738"/>
            <a:chExt cx="6940550" cy="3567112"/>
          </a:xfrm>
        </p:grpSpPr>
        <p:sp>
          <p:nvSpPr>
            <p:cNvPr id="47118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19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0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1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2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3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4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5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6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7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8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29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0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1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2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3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7134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5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6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7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8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39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0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1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2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3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4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5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6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7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8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49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0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1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2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3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4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7155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47178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7841 w 188"/>
                  <a:gd name="T1" fmla="*/ 17492 h 160"/>
                  <a:gd name="T2" fmla="*/ 14640 w 188"/>
                  <a:gd name="T3" fmla="*/ 22601 h 160"/>
                  <a:gd name="T4" fmla="*/ 10138 w 188"/>
                  <a:gd name="T5" fmla="*/ 28256 h 160"/>
                  <a:gd name="T6" fmla="*/ 8999 w 188"/>
                  <a:gd name="T7" fmla="*/ 24336 h 160"/>
                  <a:gd name="T8" fmla="*/ 2769 w 188"/>
                  <a:gd name="T9" fmla="*/ 31064 h 160"/>
                  <a:gd name="T10" fmla="*/ 6230 w 188"/>
                  <a:gd name="T11" fmla="*/ 36148 h 160"/>
                  <a:gd name="T12" fmla="*/ 15112 w 188"/>
                  <a:gd name="T13" fmla="*/ 34413 h 160"/>
                  <a:gd name="T14" fmla="*/ 12343 w 188"/>
                  <a:gd name="T15" fmla="*/ 41828 h 160"/>
                  <a:gd name="T16" fmla="*/ 10138 w 188"/>
                  <a:gd name="T17" fmla="*/ 44606 h 160"/>
                  <a:gd name="T18" fmla="*/ 5636 w 188"/>
                  <a:gd name="T19" fmla="*/ 46342 h 160"/>
                  <a:gd name="T20" fmla="*/ 3339 w 188"/>
                  <a:gd name="T21" fmla="*/ 55375 h 160"/>
                  <a:gd name="T22" fmla="*/ 6230 w 188"/>
                  <a:gd name="T23" fmla="*/ 60484 h 160"/>
                  <a:gd name="T24" fmla="*/ 12343 w 188"/>
                  <a:gd name="T25" fmla="*/ 63263 h 160"/>
                  <a:gd name="T26" fmla="*/ 12343 w 188"/>
                  <a:gd name="T27" fmla="*/ 67782 h 160"/>
                  <a:gd name="T28" fmla="*/ 19590 w 188"/>
                  <a:gd name="T29" fmla="*/ 69513 h 160"/>
                  <a:gd name="T30" fmla="*/ 23522 w 188"/>
                  <a:gd name="T31" fmla="*/ 70561 h 160"/>
                  <a:gd name="T32" fmla="*/ 16251 w 188"/>
                  <a:gd name="T33" fmla="*/ 79589 h 160"/>
                  <a:gd name="T34" fmla="*/ 10610 w 188"/>
                  <a:gd name="T35" fmla="*/ 83060 h 160"/>
                  <a:gd name="T36" fmla="*/ 1728 w 188"/>
                  <a:gd name="T37" fmla="*/ 87575 h 160"/>
                  <a:gd name="T38" fmla="*/ 1728 w 188"/>
                  <a:gd name="T39" fmla="*/ 90358 h 160"/>
                  <a:gd name="T40" fmla="*/ 16251 w 188"/>
                  <a:gd name="T41" fmla="*/ 84108 h 160"/>
                  <a:gd name="T42" fmla="*/ 34824 w 188"/>
                  <a:gd name="T43" fmla="*/ 67782 h 160"/>
                  <a:gd name="T44" fmla="*/ 33091 w 188"/>
                  <a:gd name="T45" fmla="*/ 66047 h 160"/>
                  <a:gd name="T46" fmla="*/ 43229 w 188"/>
                  <a:gd name="T47" fmla="*/ 53640 h 160"/>
                  <a:gd name="T48" fmla="*/ 40343 w 188"/>
                  <a:gd name="T49" fmla="*/ 56989 h 160"/>
                  <a:gd name="T50" fmla="*/ 40932 w 188"/>
                  <a:gd name="T51" fmla="*/ 61527 h 160"/>
                  <a:gd name="T52" fmla="*/ 40343 w 188"/>
                  <a:gd name="T53" fmla="*/ 64428 h 160"/>
                  <a:gd name="T54" fmla="*/ 48300 w 188"/>
                  <a:gd name="T55" fmla="*/ 59889 h 160"/>
                  <a:gd name="T56" fmla="*/ 48300 w 188"/>
                  <a:gd name="T57" fmla="*/ 55375 h 160"/>
                  <a:gd name="T58" fmla="*/ 60074 w 188"/>
                  <a:gd name="T59" fmla="*/ 58154 h 160"/>
                  <a:gd name="T60" fmla="*/ 67914 w 188"/>
                  <a:gd name="T61" fmla="*/ 56989 h 160"/>
                  <a:gd name="T62" fmla="*/ 81391 w 188"/>
                  <a:gd name="T63" fmla="*/ 61527 h 160"/>
                  <a:gd name="T64" fmla="*/ 85893 w 188"/>
                  <a:gd name="T65" fmla="*/ 67212 h 160"/>
                  <a:gd name="T66" fmla="*/ 93165 w 188"/>
                  <a:gd name="T67" fmla="*/ 72296 h 160"/>
                  <a:gd name="T68" fmla="*/ 105483 w 188"/>
                  <a:gd name="T69" fmla="*/ 73461 h 160"/>
                  <a:gd name="T70" fmla="*/ 103755 w 188"/>
                  <a:gd name="T71" fmla="*/ 66047 h 160"/>
                  <a:gd name="T72" fmla="*/ 98801 w 188"/>
                  <a:gd name="T73" fmla="*/ 64998 h 160"/>
                  <a:gd name="T74" fmla="*/ 91437 w 188"/>
                  <a:gd name="T75" fmla="*/ 59889 h 160"/>
                  <a:gd name="T76" fmla="*/ 82433 w 188"/>
                  <a:gd name="T77" fmla="*/ 53640 h 160"/>
                  <a:gd name="T78" fmla="*/ 79094 w 188"/>
                  <a:gd name="T79" fmla="*/ 58154 h 160"/>
                  <a:gd name="T80" fmla="*/ 72392 w 188"/>
                  <a:gd name="T81" fmla="*/ 52475 h 160"/>
                  <a:gd name="T82" fmla="*/ 65593 w 188"/>
                  <a:gd name="T83" fmla="*/ 45177 h 160"/>
                  <a:gd name="T84" fmla="*/ 57183 w 188"/>
                  <a:gd name="T85" fmla="*/ 11812 h 160"/>
                  <a:gd name="T86" fmla="*/ 50500 w 188"/>
                  <a:gd name="T87" fmla="*/ 2779 h 160"/>
                  <a:gd name="T88" fmla="*/ 38732 w 188"/>
                  <a:gd name="T89" fmla="*/ 2779 h 160"/>
                  <a:gd name="T90" fmla="*/ 33091 w 188"/>
                  <a:gd name="T91" fmla="*/ 2779 h 160"/>
                  <a:gd name="T92" fmla="*/ 25250 w 188"/>
                  <a:gd name="T93" fmla="*/ 0 h 160"/>
                  <a:gd name="T94" fmla="*/ 19590 w 188"/>
                  <a:gd name="T95" fmla="*/ 2330 h 160"/>
                  <a:gd name="T96" fmla="*/ 13477 w 188"/>
                  <a:gd name="T97" fmla="*/ 7298 h 160"/>
                  <a:gd name="T98" fmla="*/ 10610 w 188"/>
                  <a:gd name="T99" fmla="*/ 11812 h 160"/>
                  <a:gd name="T100" fmla="*/ 5636 w 188"/>
                  <a:gd name="T101" fmla="*/ 14713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9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1250 w 4"/>
                  <a:gd name="T1" fmla="*/ 915 h 3"/>
                  <a:gd name="T2" fmla="*/ 1250 w 4"/>
                  <a:gd name="T3" fmla="*/ 499 h 3"/>
                  <a:gd name="T4" fmla="*/ 1250 w 4"/>
                  <a:gd name="T5" fmla="*/ 499 h 3"/>
                  <a:gd name="T6" fmla="*/ 1250 w 4"/>
                  <a:gd name="T7" fmla="*/ 499 h 3"/>
                  <a:gd name="T8" fmla="*/ 1250 w 4"/>
                  <a:gd name="T9" fmla="*/ 499 h 3"/>
                  <a:gd name="T10" fmla="*/ 1250 w 4"/>
                  <a:gd name="T11" fmla="*/ 499 h 3"/>
                  <a:gd name="T12" fmla="*/ 1250 w 4"/>
                  <a:gd name="T13" fmla="*/ 499 h 3"/>
                  <a:gd name="T14" fmla="*/ 625 w 4"/>
                  <a:gd name="T15" fmla="*/ 0 h 3"/>
                  <a:gd name="T16" fmla="*/ 625 w 4"/>
                  <a:gd name="T17" fmla="*/ 0 h 3"/>
                  <a:gd name="T18" fmla="*/ 0 w 4"/>
                  <a:gd name="T19" fmla="*/ 499 h 3"/>
                  <a:gd name="T20" fmla="*/ 0 w 4"/>
                  <a:gd name="T21" fmla="*/ 499 h 3"/>
                  <a:gd name="T22" fmla="*/ 0 w 4"/>
                  <a:gd name="T23" fmla="*/ 499 h 3"/>
                  <a:gd name="T24" fmla="*/ 0 w 4"/>
                  <a:gd name="T25" fmla="*/ 499 h 3"/>
                  <a:gd name="T26" fmla="*/ 0 w 4"/>
                  <a:gd name="T27" fmla="*/ 499 h 3"/>
                  <a:gd name="T28" fmla="*/ 0 w 4"/>
                  <a:gd name="T29" fmla="*/ 499 h 3"/>
                  <a:gd name="T30" fmla="*/ 0 w 4"/>
                  <a:gd name="T31" fmla="*/ 915 h 3"/>
                  <a:gd name="T32" fmla="*/ 0 w 4"/>
                  <a:gd name="T33" fmla="*/ 915 h 3"/>
                  <a:gd name="T34" fmla="*/ 625 w 4"/>
                  <a:gd name="T35" fmla="*/ 915 h 3"/>
                  <a:gd name="T36" fmla="*/ 625 w 4"/>
                  <a:gd name="T37" fmla="*/ 915 h 3"/>
                  <a:gd name="T38" fmla="*/ 625 w 4"/>
                  <a:gd name="T39" fmla="*/ 1414 h 3"/>
                  <a:gd name="T40" fmla="*/ 1250 w 4"/>
                  <a:gd name="T41" fmla="*/ 1414 h 3"/>
                  <a:gd name="T42" fmla="*/ 1250 w 4"/>
                  <a:gd name="T43" fmla="*/ 1414 h 3"/>
                  <a:gd name="T44" fmla="*/ 1875 w 4"/>
                  <a:gd name="T45" fmla="*/ 1414 h 3"/>
                  <a:gd name="T46" fmla="*/ 1875 w 4"/>
                  <a:gd name="T47" fmla="*/ 1414 h 3"/>
                  <a:gd name="T48" fmla="*/ 2500 w 4"/>
                  <a:gd name="T49" fmla="*/ 915 h 3"/>
                  <a:gd name="T50" fmla="*/ 2500 w 4"/>
                  <a:gd name="T51" fmla="*/ 915 h 3"/>
                  <a:gd name="T52" fmla="*/ 2500 w 4"/>
                  <a:gd name="T53" fmla="*/ 915 h 3"/>
                  <a:gd name="T54" fmla="*/ 2500 w 4"/>
                  <a:gd name="T55" fmla="*/ 499 h 3"/>
                  <a:gd name="T56" fmla="*/ 2500 w 4"/>
                  <a:gd name="T57" fmla="*/ 499 h 3"/>
                  <a:gd name="T58" fmla="*/ 2500 w 4"/>
                  <a:gd name="T59" fmla="*/ 499 h 3"/>
                  <a:gd name="T60" fmla="*/ 2500 w 4"/>
                  <a:gd name="T61" fmla="*/ 499 h 3"/>
                  <a:gd name="T62" fmla="*/ 2500 w 4"/>
                  <a:gd name="T63" fmla="*/ 499 h 3"/>
                  <a:gd name="T64" fmla="*/ 2500 w 4"/>
                  <a:gd name="T65" fmla="*/ 0 h 3"/>
                  <a:gd name="T66" fmla="*/ 2500 w 4"/>
                  <a:gd name="T67" fmla="*/ 0 h 3"/>
                  <a:gd name="T68" fmla="*/ 2500 w 4"/>
                  <a:gd name="T69" fmla="*/ 0 h 3"/>
                  <a:gd name="T70" fmla="*/ 2500 w 4"/>
                  <a:gd name="T71" fmla="*/ 0 h 3"/>
                  <a:gd name="T72" fmla="*/ 2500 w 4"/>
                  <a:gd name="T73" fmla="*/ 499 h 3"/>
                  <a:gd name="T74" fmla="*/ 1875 w 4"/>
                  <a:gd name="T75" fmla="*/ 499 h 3"/>
                  <a:gd name="T76" fmla="*/ 1875 w 4"/>
                  <a:gd name="T77" fmla="*/ 499 h 3"/>
                  <a:gd name="T78" fmla="*/ 1250 w 4"/>
                  <a:gd name="T79" fmla="*/ 915 h 3"/>
                  <a:gd name="T80" fmla="*/ 1250 w 4"/>
                  <a:gd name="T81" fmla="*/ 915 h 3"/>
                  <a:gd name="T82" fmla="*/ 1250 w 4"/>
                  <a:gd name="T83" fmla="*/ 915 h 3"/>
                  <a:gd name="T84" fmla="*/ 1250 w 4"/>
                  <a:gd name="T85" fmla="*/ 915 h 3"/>
                  <a:gd name="T86" fmla="*/ 1250 w 4"/>
                  <a:gd name="T87" fmla="*/ 1414 h 3"/>
                  <a:gd name="T88" fmla="*/ 1875 w 4"/>
                  <a:gd name="T89" fmla="*/ 1414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0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3607 w 9"/>
                  <a:gd name="T1" fmla="*/ 0 h 6"/>
                  <a:gd name="T2" fmla="*/ 2078 w 9"/>
                  <a:gd name="T3" fmla="*/ 0 h 6"/>
                  <a:gd name="T4" fmla="*/ 1529 w 9"/>
                  <a:gd name="T5" fmla="*/ 625 h 6"/>
                  <a:gd name="T6" fmla="*/ 1529 w 9"/>
                  <a:gd name="T7" fmla="*/ 625 h 6"/>
                  <a:gd name="T8" fmla="*/ 1529 w 9"/>
                  <a:gd name="T9" fmla="*/ 1250 h 6"/>
                  <a:gd name="T10" fmla="*/ 1529 w 9"/>
                  <a:gd name="T11" fmla="*/ 1875 h 6"/>
                  <a:gd name="T12" fmla="*/ 1094 w 9"/>
                  <a:gd name="T13" fmla="*/ 1875 h 6"/>
                  <a:gd name="T14" fmla="*/ 1094 w 9"/>
                  <a:gd name="T15" fmla="*/ 1875 h 6"/>
                  <a:gd name="T16" fmla="*/ 549 w 9"/>
                  <a:gd name="T17" fmla="*/ 1875 h 6"/>
                  <a:gd name="T18" fmla="*/ 549 w 9"/>
                  <a:gd name="T19" fmla="*/ 2500 h 6"/>
                  <a:gd name="T20" fmla="*/ 549 w 9"/>
                  <a:gd name="T21" fmla="*/ 3125 h 6"/>
                  <a:gd name="T22" fmla="*/ 0 w 9"/>
                  <a:gd name="T23" fmla="*/ 3125 h 6"/>
                  <a:gd name="T24" fmla="*/ 0 w 9"/>
                  <a:gd name="T25" fmla="*/ 3750 h 6"/>
                  <a:gd name="T26" fmla="*/ 0 w 9"/>
                  <a:gd name="T27" fmla="*/ 3750 h 6"/>
                  <a:gd name="T28" fmla="*/ 0 w 9"/>
                  <a:gd name="T29" fmla="*/ 3750 h 6"/>
                  <a:gd name="T30" fmla="*/ 0 w 9"/>
                  <a:gd name="T31" fmla="*/ 3750 h 6"/>
                  <a:gd name="T32" fmla="*/ 0 w 9"/>
                  <a:gd name="T33" fmla="*/ 3750 h 6"/>
                  <a:gd name="T34" fmla="*/ 0 w 9"/>
                  <a:gd name="T35" fmla="*/ 3750 h 6"/>
                  <a:gd name="T36" fmla="*/ 0 w 9"/>
                  <a:gd name="T37" fmla="*/ 3750 h 6"/>
                  <a:gd name="T38" fmla="*/ 549 w 9"/>
                  <a:gd name="T39" fmla="*/ 3750 h 6"/>
                  <a:gd name="T40" fmla="*/ 1094 w 9"/>
                  <a:gd name="T41" fmla="*/ 3750 h 6"/>
                  <a:gd name="T42" fmla="*/ 1529 w 9"/>
                  <a:gd name="T43" fmla="*/ 3125 h 6"/>
                  <a:gd name="T44" fmla="*/ 3172 w 9"/>
                  <a:gd name="T45" fmla="*/ 1875 h 6"/>
                  <a:gd name="T46" fmla="*/ 3607 w 9"/>
                  <a:gd name="T47" fmla="*/ 1250 h 6"/>
                  <a:gd name="T48" fmla="*/ 4157 w 9"/>
                  <a:gd name="T49" fmla="*/ 1250 h 6"/>
                  <a:gd name="T50" fmla="*/ 4677 w 9"/>
                  <a:gd name="T51" fmla="*/ 625 h 6"/>
                  <a:gd name="T52" fmla="*/ 4677 w 9"/>
                  <a:gd name="T53" fmla="*/ 625 h 6"/>
                  <a:gd name="T54" fmla="*/ 4677 w 9"/>
                  <a:gd name="T55" fmla="*/ 625 h 6"/>
                  <a:gd name="T56" fmla="*/ 4157 w 9"/>
                  <a:gd name="T57" fmla="*/ 0 h 6"/>
                  <a:gd name="T58" fmla="*/ 4157 w 9"/>
                  <a:gd name="T59" fmla="*/ 0 h 6"/>
                  <a:gd name="T60" fmla="*/ 4157 w 9"/>
                  <a:gd name="T61" fmla="*/ 0 h 6"/>
                  <a:gd name="T62" fmla="*/ 4157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1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4566 w 9"/>
                  <a:gd name="T1" fmla="*/ 1724 h 7"/>
                  <a:gd name="T2" fmla="*/ 4566 w 9"/>
                  <a:gd name="T3" fmla="*/ 568 h 7"/>
                  <a:gd name="T4" fmla="*/ 2796 w 9"/>
                  <a:gd name="T5" fmla="*/ 1724 h 7"/>
                  <a:gd name="T6" fmla="*/ 2342 w 9"/>
                  <a:gd name="T7" fmla="*/ 2171 h 7"/>
                  <a:gd name="T8" fmla="*/ 2342 w 9"/>
                  <a:gd name="T9" fmla="*/ 2171 h 7"/>
                  <a:gd name="T10" fmla="*/ 1173 w 9"/>
                  <a:gd name="T11" fmla="*/ 2759 h 7"/>
                  <a:gd name="T12" fmla="*/ 572 w 9"/>
                  <a:gd name="T13" fmla="*/ 3327 h 7"/>
                  <a:gd name="T14" fmla="*/ 0 w 9"/>
                  <a:gd name="T15" fmla="*/ 3327 h 7"/>
                  <a:gd name="T16" fmla="*/ 1173 w 9"/>
                  <a:gd name="T17" fmla="*/ 3327 h 7"/>
                  <a:gd name="T18" fmla="*/ 1745 w 9"/>
                  <a:gd name="T19" fmla="*/ 2759 h 7"/>
                  <a:gd name="T20" fmla="*/ 3393 w 9"/>
                  <a:gd name="T21" fmla="*/ 2171 h 7"/>
                  <a:gd name="T22" fmla="*/ 4566 w 9"/>
                  <a:gd name="T23" fmla="*/ 1724 h 7"/>
                  <a:gd name="T24" fmla="*/ 4566 w 9"/>
                  <a:gd name="T25" fmla="*/ 172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2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4514 w 8"/>
                  <a:gd name="T1" fmla="*/ 1121 h 6"/>
                  <a:gd name="T2" fmla="*/ 4514 w 8"/>
                  <a:gd name="T3" fmla="*/ 561 h 6"/>
                  <a:gd name="T4" fmla="*/ 4514 w 8"/>
                  <a:gd name="T5" fmla="*/ 561 h 6"/>
                  <a:gd name="T6" fmla="*/ 4514 w 8"/>
                  <a:gd name="T7" fmla="*/ 0 h 6"/>
                  <a:gd name="T8" fmla="*/ 4514 w 8"/>
                  <a:gd name="T9" fmla="*/ 0 h 6"/>
                  <a:gd name="T10" fmla="*/ 4514 w 8"/>
                  <a:gd name="T11" fmla="*/ 0 h 6"/>
                  <a:gd name="T12" fmla="*/ 4514 w 8"/>
                  <a:gd name="T13" fmla="*/ 0 h 6"/>
                  <a:gd name="T14" fmla="*/ 4514 w 8"/>
                  <a:gd name="T15" fmla="*/ 0 h 6"/>
                  <a:gd name="T16" fmla="*/ 4514 w 8"/>
                  <a:gd name="T17" fmla="*/ 0 h 6"/>
                  <a:gd name="T18" fmla="*/ 4514 w 8"/>
                  <a:gd name="T19" fmla="*/ 0 h 6"/>
                  <a:gd name="T20" fmla="*/ 3944 w 8"/>
                  <a:gd name="T21" fmla="*/ 0 h 6"/>
                  <a:gd name="T22" fmla="*/ 3944 w 8"/>
                  <a:gd name="T23" fmla="*/ 0 h 6"/>
                  <a:gd name="T24" fmla="*/ 3349 w 8"/>
                  <a:gd name="T25" fmla="*/ 0 h 6"/>
                  <a:gd name="T26" fmla="*/ 2779 w 8"/>
                  <a:gd name="T27" fmla="*/ 561 h 6"/>
                  <a:gd name="T28" fmla="*/ 2779 w 8"/>
                  <a:gd name="T29" fmla="*/ 1121 h 6"/>
                  <a:gd name="T30" fmla="*/ 2779 w 8"/>
                  <a:gd name="T31" fmla="*/ 1121 h 6"/>
                  <a:gd name="T32" fmla="*/ 2306 w 8"/>
                  <a:gd name="T33" fmla="*/ 1121 h 6"/>
                  <a:gd name="T34" fmla="*/ 2306 w 8"/>
                  <a:gd name="T35" fmla="*/ 1121 h 6"/>
                  <a:gd name="T36" fmla="*/ 2306 w 8"/>
                  <a:gd name="T37" fmla="*/ 1121 h 6"/>
                  <a:gd name="T38" fmla="*/ 2306 w 8"/>
                  <a:gd name="T39" fmla="*/ 1682 h 6"/>
                  <a:gd name="T40" fmla="*/ 2306 w 8"/>
                  <a:gd name="T41" fmla="*/ 1682 h 6"/>
                  <a:gd name="T42" fmla="*/ 2306 w 8"/>
                  <a:gd name="T43" fmla="*/ 1682 h 6"/>
                  <a:gd name="T44" fmla="*/ 2306 w 8"/>
                  <a:gd name="T45" fmla="*/ 1682 h 6"/>
                  <a:gd name="T46" fmla="*/ 1165 w 8"/>
                  <a:gd name="T47" fmla="*/ 2151 h 6"/>
                  <a:gd name="T48" fmla="*/ 1165 w 8"/>
                  <a:gd name="T49" fmla="*/ 2151 h 6"/>
                  <a:gd name="T50" fmla="*/ 1165 w 8"/>
                  <a:gd name="T51" fmla="*/ 2151 h 6"/>
                  <a:gd name="T52" fmla="*/ 1165 w 8"/>
                  <a:gd name="T53" fmla="*/ 2151 h 6"/>
                  <a:gd name="T54" fmla="*/ 570 w 8"/>
                  <a:gd name="T55" fmla="*/ 2151 h 6"/>
                  <a:gd name="T56" fmla="*/ 570 w 8"/>
                  <a:gd name="T57" fmla="*/ 2712 h 6"/>
                  <a:gd name="T58" fmla="*/ 570 w 8"/>
                  <a:gd name="T59" fmla="*/ 2712 h 6"/>
                  <a:gd name="T60" fmla="*/ 0 w 8"/>
                  <a:gd name="T61" fmla="*/ 2712 h 6"/>
                  <a:gd name="T62" fmla="*/ 0 w 8"/>
                  <a:gd name="T63" fmla="*/ 2712 h 6"/>
                  <a:gd name="T64" fmla="*/ 0 w 8"/>
                  <a:gd name="T65" fmla="*/ 2712 h 6"/>
                  <a:gd name="T66" fmla="*/ 570 w 8"/>
                  <a:gd name="T67" fmla="*/ 3272 h 6"/>
                  <a:gd name="T68" fmla="*/ 570 w 8"/>
                  <a:gd name="T69" fmla="*/ 3272 h 6"/>
                  <a:gd name="T70" fmla="*/ 570 w 8"/>
                  <a:gd name="T71" fmla="*/ 3272 h 6"/>
                  <a:gd name="T72" fmla="*/ 570 w 8"/>
                  <a:gd name="T73" fmla="*/ 3272 h 6"/>
                  <a:gd name="T74" fmla="*/ 1165 w 8"/>
                  <a:gd name="T75" fmla="*/ 2712 h 6"/>
                  <a:gd name="T76" fmla="*/ 1165 w 8"/>
                  <a:gd name="T77" fmla="*/ 2712 h 6"/>
                  <a:gd name="T78" fmla="*/ 1736 w 8"/>
                  <a:gd name="T79" fmla="*/ 2712 h 6"/>
                  <a:gd name="T80" fmla="*/ 1736 w 8"/>
                  <a:gd name="T81" fmla="*/ 2151 h 6"/>
                  <a:gd name="T82" fmla="*/ 1736 w 8"/>
                  <a:gd name="T83" fmla="*/ 2151 h 6"/>
                  <a:gd name="T84" fmla="*/ 2779 w 8"/>
                  <a:gd name="T85" fmla="*/ 2151 h 6"/>
                  <a:gd name="T86" fmla="*/ 2779 w 8"/>
                  <a:gd name="T87" fmla="*/ 1682 h 6"/>
                  <a:gd name="T88" fmla="*/ 3349 w 8"/>
                  <a:gd name="T89" fmla="*/ 1682 h 6"/>
                  <a:gd name="T90" fmla="*/ 3944 w 8"/>
                  <a:gd name="T91" fmla="*/ 1682 h 6"/>
                  <a:gd name="T92" fmla="*/ 3944 w 8"/>
                  <a:gd name="T93" fmla="*/ 1121 h 6"/>
                  <a:gd name="T94" fmla="*/ 3944 w 8"/>
                  <a:gd name="T95" fmla="*/ 1121 h 6"/>
                  <a:gd name="T96" fmla="*/ 4514 w 8"/>
                  <a:gd name="T97" fmla="*/ 1121 h 6"/>
                  <a:gd name="T98" fmla="*/ 4514 w 8"/>
                  <a:gd name="T99" fmla="*/ 1121 h 6"/>
                  <a:gd name="T100" fmla="*/ 4514 w 8"/>
                  <a:gd name="T101" fmla="*/ 1121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3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0 w 1"/>
                  <a:gd name="T3" fmla="*/ 0 h 1"/>
                  <a:gd name="T4" fmla="*/ 0 w 1"/>
                  <a:gd name="T5" fmla="*/ 625 h 1"/>
                  <a:gd name="T6" fmla="*/ 6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4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625 w 1"/>
                  <a:gd name="T1" fmla="*/ 0 h 1"/>
                  <a:gd name="T2" fmla="*/ 625 w 1"/>
                  <a:gd name="T3" fmla="*/ 0 h 1"/>
                  <a:gd name="T4" fmla="*/ 625 w 1"/>
                  <a:gd name="T5" fmla="*/ 0 h 1"/>
                  <a:gd name="T6" fmla="*/ 6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625 h 1"/>
                  <a:gd name="T18" fmla="*/ 0 w 1"/>
                  <a:gd name="T19" fmla="*/ 625 h 1"/>
                  <a:gd name="T20" fmla="*/ 0 w 1"/>
                  <a:gd name="T21" fmla="*/ 625 h 1"/>
                  <a:gd name="T22" fmla="*/ 0 w 1"/>
                  <a:gd name="T23" fmla="*/ 625 h 1"/>
                  <a:gd name="T24" fmla="*/ 0 w 1"/>
                  <a:gd name="T25" fmla="*/ 625 h 1"/>
                  <a:gd name="T26" fmla="*/ 625 w 1"/>
                  <a:gd name="T27" fmla="*/ 625 h 1"/>
                  <a:gd name="T28" fmla="*/ 625 w 1"/>
                  <a:gd name="T29" fmla="*/ 0 h 1"/>
                  <a:gd name="T30" fmla="*/ 625 w 1"/>
                  <a:gd name="T31" fmla="*/ 0 h 1"/>
                  <a:gd name="T32" fmla="*/ 625 w 1"/>
                  <a:gd name="T33" fmla="*/ 0 h 1"/>
                  <a:gd name="T34" fmla="*/ 625 w 1"/>
                  <a:gd name="T35" fmla="*/ 0 h 1"/>
                  <a:gd name="T36" fmla="*/ 6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5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915 w 3"/>
                  <a:gd name="T1" fmla="*/ 499 h 3"/>
                  <a:gd name="T2" fmla="*/ 1414 w 3"/>
                  <a:gd name="T3" fmla="*/ 499 h 3"/>
                  <a:gd name="T4" fmla="*/ 915 w 3"/>
                  <a:gd name="T5" fmla="*/ 499 h 3"/>
                  <a:gd name="T6" fmla="*/ 1414 w 3"/>
                  <a:gd name="T7" fmla="*/ 915 h 3"/>
                  <a:gd name="T8" fmla="*/ 915 w 3"/>
                  <a:gd name="T9" fmla="*/ 915 h 3"/>
                  <a:gd name="T10" fmla="*/ 499 w 3"/>
                  <a:gd name="T11" fmla="*/ 1414 h 3"/>
                  <a:gd name="T12" fmla="*/ 0 w 3"/>
                  <a:gd name="T13" fmla="*/ 1414 h 3"/>
                  <a:gd name="T14" fmla="*/ 499 w 3"/>
                  <a:gd name="T15" fmla="*/ 499 h 3"/>
                  <a:gd name="T16" fmla="*/ 915 w 3"/>
                  <a:gd name="T17" fmla="*/ 49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6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915 w 3"/>
                  <a:gd name="T1" fmla="*/ 0 h 2"/>
                  <a:gd name="T2" fmla="*/ 915 w 3"/>
                  <a:gd name="T3" fmla="*/ 0 h 2"/>
                  <a:gd name="T4" fmla="*/ 915 w 3"/>
                  <a:gd name="T5" fmla="*/ 0 h 2"/>
                  <a:gd name="T6" fmla="*/ 915 w 3"/>
                  <a:gd name="T7" fmla="*/ 0 h 2"/>
                  <a:gd name="T8" fmla="*/ 1414 w 3"/>
                  <a:gd name="T9" fmla="*/ 0 h 2"/>
                  <a:gd name="T10" fmla="*/ 1414 w 3"/>
                  <a:gd name="T11" fmla="*/ 0 h 2"/>
                  <a:gd name="T12" fmla="*/ 1414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0 h 2"/>
                  <a:gd name="T22" fmla="*/ 915 w 3"/>
                  <a:gd name="T23" fmla="*/ 0 h 2"/>
                  <a:gd name="T24" fmla="*/ 915 w 3"/>
                  <a:gd name="T25" fmla="*/ 446 h 2"/>
                  <a:gd name="T26" fmla="*/ 1414 w 3"/>
                  <a:gd name="T27" fmla="*/ 446 h 2"/>
                  <a:gd name="T28" fmla="*/ 1414 w 3"/>
                  <a:gd name="T29" fmla="*/ 446 h 2"/>
                  <a:gd name="T30" fmla="*/ 1414 w 3"/>
                  <a:gd name="T31" fmla="*/ 446 h 2"/>
                  <a:gd name="T32" fmla="*/ 915 w 3"/>
                  <a:gd name="T33" fmla="*/ 446 h 2"/>
                  <a:gd name="T34" fmla="*/ 915 w 3"/>
                  <a:gd name="T35" fmla="*/ 446 h 2"/>
                  <a:gd name="T36" fmla="*/ 915 w 3"/>
                  <a:gd name="T37" fmla="*/ 446 h 2"/>
                  <a:gd name="T38" fmla="*/ 915 w 3"/>
                  <a:gd name="T39" fmla="*/ 446 h 2"/>
                  <a:gd name="T40" fmla="*/ 915 w 3"/>
                  <a:gd name="T41" fmla="*/ 446 h 2"/>
                  <a:gd name="T42" fmla="*/ 499 w 3"/>
                  <a:gd name="T43" fmla="*/ 810 h 2"/>
                  <a:gd name="T44" fmla="*/ 499 w 3"/>
                  <a:gd name="T45" fmla="*/ 810 h 2"/>
                  <a:gd name="T46" fmla="*/ 499 w 3"/>
                  <a:gd name="T47" fmla="*/ 810 h 2"/>
                  <a:gd name="T48" fmla="*/ 0 w 3"/>
                  <a:gd name="T49" fmla="*/ 810 h 2"/>
                  <a:gd name="T50" fmla="*/ 0 w 3"/>
                  <a:gd name="T51" fmla="*/ 810 h 2"/>
                  <a:gd name="T52" fmla="*/ 0 w 3"/>
                  <a:gd name="T53" fmla="*/ 446 h 2"/>
                  <a:gd name="T54" fmla="*/ 499 w 3"/>
                  <a:gd name="T55" fmla="*/ 446 h 2"/>
                  <a:gd name="T56" fmla="*/ 499 w 3"/>
                  <a:gd name="T57" fmla="*/ 446 h 2"/>
                  <a:gd name="T58" fmla="*/ 499 w 3"/>
                  <a:gd name="T59" fmla="*/ 446 h 2"/>
                  <a:gd name="T60" fmla="*/ 499 w 3"/>
                  <a:gd name="T61" fmla="*/ 0 h 2"/>
                  <a:gd name="T62" fmla="*/ 915 w 3"/>
                  <a:gd name="T63" fmla="*/ 0 h 2"/>
                  <a:gd name="T64" fmla="*/ 915 w 3"/>
                  <a:gd name="T65" fmla="*/ 0 h 2"/>
                  <a:gd name="T66" fmla="*/ 915 w 3"/>
                  <a:gd name="T67" fmla="*/ 0 h 2"/>
                  <a:gd name="T68" fmla="*/ 915 w 3"/>
                  <a:gd name="T69" fmla="*/ 0 h 2"/>
                  <a:gd name="T70" fmla="*/ 915 w 3"/>
                  <a:gd name="T71" fmla="*/ 0 h 2"/>
                  <a:gd name="T72" fmla="*/ 915 w 3"/>
                  <a:gd name="T73" fmla="*/ 0 h 2"/>
                  <a:gd name="T74" fmla="*/ 915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7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1492 w 4"/>
                  <a:gd name="T1" fmla="*/ 625 h 2"/>
                  <a:gd name="T2" fmla="*/ 1492 w 4"/>
                  <a:gd name="T3" fmla="*/ 0 h 2"/>
                  <a:gd name="T4" fmla="*/ 2033 w 4"/>
                  <a:gd name="T5" fmla="*/ 0 h 2"/>
                  <a:gd name="T6" fmla="*/ 2033 w 4"/>
                  <a:gd name="T7" fmla="*/ 625 h 2"/>
                  <a:gd name="T8" fmla="*/ 542 w 4"/>
                  <a:gd name="T9" fmla="*/ 1250 h 2"/>
                  <a:gd name="T10" fmla="*/ 1492 w 4"/>
                  <a:gd name="T11" fmla="*/ 6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8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915 w 3"/>
                  <a:gd name="T1" fmla="*/ 625 h 2"/>
                  <a:gd name="T2" fmla="*/ 915 w 3"/>
                  <a:gd name="T3" fmla="*/ 625 h 2"/>
                  <a:gd name="T4" fmla="*/ 915 w 3"/>
                  <a:gd name="T5" fmla="*/ 0 h 2"/>
                  <a:gd name="T6" fmla="*/ 915 w 3"/>
                  <a:gd name="T7" fmla="*/ 0 h 2"/>
                  <a:gd name="T8" fmla="*/ 915 w 3"/>
                  <a:gd name="T9" fmla="*/ 0 h 2"/>
                  <a:gd name="T10" fmla="*/ 915 w 3"/>
                  <a:gd name="T11" fmla="*/ 0 h 2"/>
                  <a:gd name="T12" fmla="*/ 915 w 3"/>
                  <a:gd name="T13" fmla="*/ 0 h 2"/>
                  <a:gd name="T14" fmla="*/ 1414 w 3"/>
                  <a:gd name="T15" fmla="*/ 0 h 2"/>
                  <a:gd name="T16" fmla="*/ 1414 w 3"/>
                  <a:gd name="T17" fmla="*/ 0 h 2"/>
                  <a:gd name="T18" fmla="*/ 1414 w 3"/>
                  <a:gd name="T19" fmla="*/ 0 h 2"/>
                  <a:gd name="T20" fmla="*/ 1414 w 3"/>
                  <a:gd name="T21" fmla="*/ 625 h 2"/>
                  <a:gd name="T22" fmla="*/ 1414 w 3"/>
                  <a:gd name="T23" fmla="*/ 625 h 2"/>
                  <a:gd name="T24" fmla="*/ 1414 w 3"/>
                  <a:gd name="T25" fmla="*/ 625 h 2"/>
                  <a:gd name="T26" fmla="*/ 1414 w 3"/>
                  <a:gd name="T27" fmla="*/ 625 h 2"/>
                  <a:gd name="T28" fmla="*/ 915 w 3"/>
                  <a:gd name="T29" fmla="*/ 1250 h 2"/>
                  <a:gd name="T30" fmla="*/ 499 w 3"/>
                  <a:gd name="T31" fmla="*/ 1250 h 2"/>
                  <a:gd name="T32" fmla="*/ 0 w 3"/>
                  <a:gd name="T33" fmla="*/ 1250 h 2"/>
                  <a:gd name="T34" fmla="*/ 0 w 3"/>
                  <a:gd name="T35" fmla="*/ 1250 h 2"/>
                  <a:gd name="T36" fmla="*/ 0 w 3"/>
                  <a:gd name="T37" fmla="*/ 1250 h 2"/>
                  <a:gd name="T38" fmla="*/ 0 w 3"/>
                  <a:gd name="T39" fmla="*/ 1250 h 2"/>
                  <a:gd name="T40" fmla="*/ 0 w 3"/>
                  <a:gd name="T41" fmla="*/ 1250 h 2"/>
                  <a:gd name="T42" fmla="*/ 0 w 3"/>
                  <a:gd name="T43" fmla="*/ 1250 h 2"/>
                  <a:gd name="T44" fmla="*/ 499 w 3"/>
                  <a:gd name="T45" fmla="*/ 1250 h 2"/>
                  <a:gd name="T46" fmla="*/ 915 w 3"/>
                  <a:gd name="T47" fmla="*/ 625 h 2"/>
                  <a:gd name="T48" fmla="*/ 915 w 3"/>
                  <a:gd name="T49" fmla="*/ 625 h 2"/>
                  <a:gd name="T50" fmla="*/ 915 w 3"/>
                  <a:gd name="T51" fmla="*/ 625 h 2"/>
                  <a:gd name="T52" fmla="*/ 915 w 3"/>
                  <a:gd name="T53" fmla="*/ 625 h 2"/>
                  <a:gd name="T54" fmla="*/ 915 w 3"/>
                  <a:gd name="T55" fmla="*/ 6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89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0 w 2"/>
                  <a:gd name="T3" fmla="*/ 0 h 3"/>
                  <a:gd name="T4" fmla="*/ 0 w 2"/>
                  <a:gd name="T5" fmla="*/ 0 h 3"/>
                  <a:gd name="T6" fmla="*/ 625 w 2"/>
                  <a:gd name="T7" fmla="*/ 1250 h 3"/>
                  <a:gd name="T8" fmla="*/ 0 w 2"/>
                  <a:gd name="T9" fmla="*/ 1250 h 3"/>
                  <a:gd name="T10" fmla="*/ 0 w 2"/>
                  <a:gd name="T11" fmla="*/ 1250 h 3"/>
                  <a:gd name="T12" fmla="*/ 0 w 2"/>
                  <a:gd name="T13" fmla="*/ 1875 h 3"/>
                  <a:gd name="T14" fmla="*/ 625 w 2"/>
                  <a:gd name="T15" fmla="*/ 1875 h 3"/>
                  <a:gd name="T16" fmla="*/ 625 w 2"/>
                  <a:gd name="T17" fmla="*/ 1875 h 3"/>
                  <a:gd name="T18" fmla="*/ 1250 w 2"/>
                  <a:gd name="T19" fmla="*/ 1875 h 3"/>
                  <a:gd name="T20" fmla="*/ 1250 w 2"/>
                  <a:gd name="T21" fmla="*/ 625 h 3"/>
                  <a:gd name="T22" fmla="*/ 1250 w 2"/>
                  <a:gd name="T23" fmla="*/ 0 h 3"/>
                  <a:gd name="T24" fmla="*/ 625 w 2"/>
                  <a:gd name="T25" fmla="*/ 0 h 3"/>
                  <a:gd name="T26" fmla="*/ 625 w 2"/>
                  <a:gd name="T27" fmla="*/ 6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0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625 w 2"/>
                  <a:gd name="T1" fmla="*/ 625 h 3"/>
                  <a:gd name="T2" fmla="*/ 625 w 2"/>
                  <a:gd name="T3" fmla="*/ 0 h 3"/>
                  <a:gd name="T4" fmla="*/ 625 w 2"/>
                  <a:gd name="T5" fmla="*/ 0 h 3"/>
                  <a:gd name="T6" fmla="*/ 6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625 h 3"/>
                  <a:gd name="T14" fmla="*/ 625 w 2"/>
                  <a:gd name="T15" fmla="*/ 625 h 3"/>
                  <a:gd name="T16" fmla="*/ 625 w 2"/>
                  <a:gd name="T17" fmla="*/ 625 h 3"/>
                  <a:gd name="T18" fmla="*/ 625 w 2"/>
                  <a:gd name="T19" fmla="*/ 1250 h 3"/>
                  <a:gd name="T20" fmla="*/ 0 w 2"/>
                  <a:gd name="T21" fmla="*/ 1250 h 3"/>
                  <a:gd name="T22" fmla="*/ 0 w 2"/>
                  <a:gd name="T23" fmla="*/ 1250 h 3"/>
                  <a:gd name="T24" fmla="*/ 0 w 2"/>
                  <a:gd name="T25" fmla="*/ 1250 h 3"/>
                  <a:gd name="T26" fmla="*/ 0 w 2"/>
                  <a:gd name="T27" fmla="*/ 1250 h 3"/>
                  <a:gd name="T28" fmla="*/ 0 w 2"/>
                  <a:gd name="T29" fmla="*/ 1250 h 3"/>
                  <a:gd name="T30" fmla="*/ 0 w 2"/>
                  <a:gd name="T31" fmla="*/ 1250 h 3"/>
                  <a:gd name="T32" fmla="*/ 0 w 2"/>
                  <a:gd name="T33" fmla="*/ 1875 h 3"/>
                  <a:gd name="T34" fmla="*/ 625 w 2"/>
                  <a:gd name="T35" fmla="*/ 1875 h 3"/>
                  <a:gd name="T36" fmla="*/ 625 w 2"/>
                  <a:gd name="T37" fmla="*/ 1875 h 3"/>
                  <a:gd name="T38" fmla="*/ 625 w 2"/>
                  <a:gd name="T39" fmla="*/ 1875 h 3"/>
                  <a:gd name="T40" fmla="*/ 625 w 2"/>
                  <a:gd name="T41" fmla="*/ 1875 h 3"/>
                  <a:gd name="T42" fmla="*/ 625 w 2"/>
                  <a:gd name="T43" fmla="*/ 1875 h 3"/>
                  <a:gd name="T44" fmla="*/ 1250 w 2"/>
                  <a:gd name="T45" fmla="*/ 1875 h 3"/>
                  <a:gd name="T46" fmla="*/ 1250 w 2"/>
                  <a:gd name="T47" fmla="*/ 1250 h 3"/>
                  <a:gd name="T48" fmla="*/ 1250 w 2"/>
                  <a:gd name="T49" fmla="*/ 625 h 3"/>
                  <a:gd name="T50" fmla="*/ 1250 w 2"/>
                  <a:gd name="T51" fmla="*/ 625 h 3"/>
                  <a:gd name="T52" fmla="*/ 1250 w 2"/>
                  <a:gd name="T53" fmla="*/ 625 h 3"/>
                  <a:gd name="T54" fmla="*/ 1250 w 2"/>
                  <a:gd name="T55" fmla="*/ 0 h 3"/>
                  <a:gd name="T56" fmla="*/ 1250 w 2"/>
                  <a:gd name="T57" fmla="*/ 0 h 3"/>
                  <a:gd name="T58" fmla="*/ 1250 w 2"/>
                  <a:gd name="T59" fmla="*/ 0 h 3"/>
                  <a:gd name="T60" fmla="*/ 625 w 2"/>
                  <a:gd name="T61" fmla="*/ 0 h 3"/>
                  <a:gd name="T62" fmla="*/ 625 w 2"/>
                  <a:gd name="T63" fmla="*/ 0 h 3"/>
                  <a:gd name="T64" fmla="*/ 625 w 2"/>
                  <a:gd name="T65" fmla="*/ 6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1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1875 w 3"/>
                  <a:gd name="T1" fmla="*/ 1875 h 3"/>
                  <a:gd name="T2" fmla="*/ 1875 w 3"/>
                  <a:gd name="T3" fmla="*/ 1875 h 3"/>
                  <a:gd name="T4" fmla="*/ 1875 w 3"/>
                  <a:gd name="T5" fmla="*/ 1875 h 3"/>
                  <a:gd name="T6" fmla="*/ 1875 w 3"/>
                  <a:gd name="T7" fmla="*/ 1875 h 3"/>
                  <a:gd name="T8" fmla="*/ 1875 w 3"/>
                  <a:gd name="T9" fmla="*/ 1875 h 3"/>
                  <a:gd name="T10" fmla="*/ 1875 w 3"/>
                  <a:gd name="T11" fmla="*/ 1875 h 3"/>
                  <a:gd name="T12" fmla="*/ 1250 w 3"/>
                  <a:gd name="T13" fmla="*/ 1250 h 3"/>
                  <a:gd name="T14" fmla="*/ 625 w 3"/>
                  <a:gd name="T15" fmla="*/ 625 h 3"/>
                  <a:gd name="T16" fmla="*/ 625 w 3"/>
                  <a:gd name="T17" fmla="*/ 625 h 3"/>
                  <a:gd name="T18" fmla="*/ 625 w 3"/>
                  <a:gd name="T19" fmla="*/ 625 h 3"/>
                  <a:gd name="T20" fmla="*/ 625 w 3"/>
                  <a:gd name="T21" fmla="*/ 625 h 3"/>
                  <a:gd name="T22" fmla="*/ 625 w 3"/>
                  <a:gd name="T23" fmla="*/ 625 h 3"/>
                  <a:gd name="T24" fmla="*/ 6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625 h 3"/>
                  <a:gd name="T42" fmla="*/ 0 w 3"/>
                  <a:gd name="T43" fmla="*/ 625 h 3"/>
                  <a:gd name="T44" fmla="*/ 0 w 3"/>
                  <a:gd name="T45" fmla="*/ 625 h 3"/>
                  <a:gd name="T46" fmla="*/ 0 w 3"/>
                  <a:gd name="T47" fmla="*/ 625 h 3"/>
                  <a:gd name="T48" fmla="*/ 625 w 3"/>
                  <a:gd name="T49" fmla="*/ 625 h 3"/>
                  <a:gd name="T50" fmla="*/ 625 w 3"/>
                  <a:gd name="T51" fmla="*/ 1250 h 3"/>
                  <a:gd name="T52" fmla="*/ 625 w 3"/>
                  <a:gd name="T53" fmla="*/ 1250 h 3"/>
                  <a:gd name="T54" fmla="*/ 1250 w 3"/>
                  <a:gd name="T55" fmla="*/ 1875 h 3"/>
                  <a:gd name="T56" fmla="*/ 1250 w 3"/>
                  <a:gd name="T57" fmla="*/ 1875 h 3"/>
                  <a:gd name="T58" fmla="*/ 1875 w 3"/>
                  <a:gd name="T59" fmla="*/ 1875 h 3"/>
                  <a:gd name="T60" fmla="*/ 1875 w 3"/>
                  <a:gd name="T61" fmla="*/ 1875 h 3"/>
                  <a:gd name="T62" fmla="*/ 1875 w 3"/>
                  <a:gd name="T63" fmla="*/ 1875 h 3"/>
                  <a:gd name="T64" fmla="*/ 1875 w 3"/>
                  <a:gd name="T65" fmla="*/ 1875 h 3"/>
                  <a:gd name="T66" fmla="*/ 1875 w 3"/>
                  <a:gd name="T67" fmla="*/ 18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92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625 h 2"/>
                  <a:gd name="T2" fmla="*/ 0 w 4"/>
                  <a:gd name="T3" fmla="*/ 625 h 2"/>
                  <a:gd name="T4" fmla="*/ 542 w 4"/>
                  <a:gd name="T5" fmla="*/ 0 h 2"/>
                  <a:gd name="T6" fmla="*/ 542 w 4"/>
                  <a:gd name="T7" fmla="*/ 0 h 2"/>
                  <a:gd name="T8" fmla="*/ 1059 w 4"/>
                  <a:gd name="T9" fmla="*/ 0 h 2"/>
                  <a:gd name="T10" fmla="*/ 1492 w 4"/>
                  <a:gd name="T11" fmla="*/ 0 h 2"/>
                  <a:gd name="T12" fmla="*/ 1492 w 4"/>
                  <a:gd name="T13" fmla="*/ 0 h 2"/>
                  <a:gd name="T14" fmla="*/ 1492 w 4"/>
                  <a:gd name="T15" fmla="*/ 0 h 2"/>
                  <a:gd name="T16" fmla="*/ 1492 w 4"/>
                  <a:gd name="T17" fmla="*/ 625 h 2"/>
                  <a:gd name="T18" fmla="*/ 2033 w 4"/>
                  <a:gd name="T19" fmla="*/ 625 h 2"/>
                  <a:gd name="T20" fmla="*/ 2033 w 4"/>
                  <a:gd name="T21" fmla="*/ 625 h 2"/>
                  <a:gd name="T22" fmla="*/ 2033 w 4"/>
                  <a:gd name="T23" fmla="*/ 625 h 2"/>
                  <a:gd name="T24" fmla="*/ 2033 w 4"/>
                  <a:gd name="T25" fmla="*/ 625 h 2"/>
                  <a:gd name="T26" fmla="*/ 2033 w 4"/>
                  <a:gd name="T27" fmla="*/ 625 h 2"/>
                  <a:gd name="T28" fmla="*/ 2033 w 4"/>
                  <a:gd name="T29" fmla="*/ 625 h 2"/>
                  <a:gd name="T30" fmla="*/ 2033 w 4"/>
                  <a:gd name="T31" fmla="*/ 625 h 2"/>
                  <a:gd name="T32" fmla="*/ 2033 w 4"/>
                  <a:gd name="T33" fmla="*/ 1250 h 2"/>
                  <a:gd name="T34" fmla="*/ 2033 w 4"/>
                  <a:gd name="T35" fmla="*/ 1250 h 2"/>
                  <a:gd name="T36" fmla="*/ 2033 w 4"/>
                  <a:gd name="T37" fmla="*/ 1250 h 2"/>
                  <a:gd name="T38" fmla="*/ 2033 w 4"/>
                  <a:gd name="T39" fmla="*/ 1250 h 2"/>
                  <a:gd name="T40" fmla="*/ 1492 w 4"/>
                  <a:gd name="T41" fmla="*/ 625 h 2"/>
                  <a:gd name="T42" fmla="*/ 1492 w 4"/>
                  <a:gd name="T43" fmla="*/ 625 h 2"/>
                  <a:gd name="T44" fmla="*/ 1492 w 4"/>
                  <a:gd name="T45" fmla="*/ 1250 h 2"/>
                  <a:gd name="T46" fmla="*/ 1492 w 4"/>
                  <a:gd name="T47" fmla="*/ 1250 h 2"/>
                  <a:gd name="T48" fmla="*/ 1492 w 4"/>
                  <a:gd name="T49" fmla="*/ 1250 h 2"/>
                  <a:gd name="T50" fmla="*/ 1059 w 4"/>
                  <a:gd name="T51" fmla="*/ 1250 h 2"/>
                  <a:gd name="T52" fmla="*/ 1059 w 4"/>
                  <a:gd name="T53" fmla="*/ 1250 h 2"/>
                  <a:gd name="T54" fmla="*/ 1059 w 4"/>
                  <a:gd name="T55" fmla="*/ 1250 h 2"/>
                  <a:gd name="T56" fmla="*/ 1059 w 4"/>
                  <a:gd name="T57" fmla="*/ 1250 h 2"/>
                  <a:gd name="T58" fmla="*/ 1059 w 4"/>
                  <a:gd name="T59" fmla="*/ 1250 h 2"/>
                  <a:gd name="T60" fmla="*/ 1059 w 4"/>
                  <a:gd name="T61" fmla="*/ 1250 h 2"/>
                  <a:gd name="T62" fmla="*/ 1059 w 4"/>
                  <a:gd name="T63" fmla="*/ 1250 h 2"/>
                  <a:gd name="T64" fmla="*/ 542 w 4"/>
                  <a:gd name="T65" fmla="*/ 1250 h 2"/>
                  <a:gd name="T66" fmla="*/ 542 w 4"/>
                  <a:gd name="T67" fmla="*/ 1250 h 2"/>
                  <a:gd name="T68" fmla="*/ 542 w 4"/>
                  <a:gd name="T69" fmla="*/ 625 h 2"/>
                  <a:gd name="T70" fmla="*/ 542 w 4"/>
                  <a:gd name="T71" fmla="*/ 625 h 2"/>
                  <a:gd name="T72" fmla="*/ 542 w 4"/>
                  <a:gd name="T73" fmla="*/ 625 h 2"/>
                  <a:gd name="T74" fmla="*/ 542 w 4"/>
                  <a:gd name="T75" fmla="*/ 625 h 2"/>
                  <a:gd name="T76" fmla="*/ 542 w 4"/>
                  <a:gd name="T77" fmla="*/ 625 h 2"/>
                  <a:gd name="T78" fmla="*/ 542 w 4"/>
                  <a:gd name="T79" fmla="*/ 625 h 2"/>
                  <a:gd name="T80" fmla="*/ 542 w 4"/>
                  <a:gd name="T81" fmla="*/ 625 h 2"/>
                  <a:gd name="T82" fmla="*/ 542 w 4"/>
                  <a:gd name="T83" fmla="*/ 625 h 2"/>
                  <a:gd name="T84" fmla="*/ 542 w 4"/>
                  <a:gd name="T85" fmla="*/ 625 h 2"/>
                  <a:gd name="T86" fmla="*/ 542 w 4"/>
                  <a:gd name="T87" fmla="*/ 625 h 2"/>
                  <a:gd name="T88" fmla="*/ 542 w 4"/>
                  <a:gd name="T89" fmla="*/ 625 h 2"/>
                  <a:gd name="T90" fmla="*/ 542 w 4"/>
                  <a:gd name="T91" fmla="*/ 625 h 2"/>
                  <a:gd name="T92" fmla="*/ 542 w 4"/>
                  <a:gd name="T93" fmla="*/ 625 h 2"/>
                  <a:gd name="T94" fmla="*/ 0 w 4"/>
                  <a:gd name="T95" fmla="*/ 625 h 2"/>
                  <a:gd name="T96" fmla="*/ 0 w 4"/>
                  <a:gd name="T97" fmla="*/ 625 h 2"/>
                  <a:gd name="T98" fmla="*/ 0 w 4"/>
                  <a:gd name="T99" fmla="*/ 625 h 2"/>
                  <a:gd name="T100" fmla="*/ 0 w 4"/>
                  <a:gd name="T101" fmla="*/ 625 h 2"/>
                  <a:gd name="T102" fmla="*/ 0 w 4"/>
                  <a:gd name="T103" fmla="*/ 625 h 2"/>
                  <a:gd name="T104" fmla="*/ 0 w 4"/>
                  <a:gd name="T105" fmla="*/ 625 h 2"/>
                  <a:gd name="T106" fmla="*/ 0 w 4"/>
                  <a:gd name="T107" fmla="*/ 625 h 2"/>
                  <a:gd name="T108" fmla="*/ 0 w 4"/>
                  <a:gd name="T109" fmla="*/ 625 h 2"/>
                  <a:gd name="T110" fmla="*/ 0 w 4"/>
                  <a:gd name="T111" fmla="*/ 625 h 2"/>
                  <a:gd name="T112" fmla="*/ 0 w 4"/>
                  <a:gd name="T113" fmla="*/ 625 h 2"/>
                  <a:gd name="T114" fmla="*/ 0 w 4"/>
                  <a:gd name="T115" fmla="*/ 625 h 2"/>
                  <a:gd name="T116" fmla="*/ 0 w 4"/>
                  <a:gd name="T117" fmla="*/ 625 h 2"/>
                  <a:gd name="T118" fmla="*/ 0 w 4"/>
                  <a:gd name="T119" fmla="*/ 625 h 2"/>
                  <a:gd name="T120" fmla="*/ 0 w 4"/>
                  <a:gd name="T121" fmla="*/ 6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7156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47176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14630 w 52"/>
                  <a:gd name="T1" fmla="*/ 38309 h 71"/>
                  <a:gd name="T2" fmla="*/ 24074 w 52"/>
                  <a:gd name="T3" fmla="*/ 37855 h 71"/>
                  <a:gd name="T4" fmla="*/ 25237 w 52"/>
                  <a:gd name="T5" fmla="*/ 34956 h 71"/>
                  <a:gd name="T6" fmla="*/ 25237 w 52"/>
                  <a:gd name="T7" fmla="*/ 32748 h 71"/>
                  <a:gd name="T8" fmla="*/ 26940 w 52"/>
                  <a:gd name="T9" fmla="*/ 31013 h 71"/>
                  <a:gd name="T10" fmla="*/ 27412 w 52"/>
                  <a:gd name="T11" fmla="*/ 29283 h 71"/>
                  <a:gd name="T12" fmla="*/ 27981 w 52"/>
                  <a:gd name="T13" fmla="*/ 28236 h 71"/>
                  <a:gd name="T14" fmla="*/ 28574 w 52"/>
                  <a:gd name="T15" fmla="*/ 28806 h 71"/>
                  <a:gd name="T16" fmla="*/ 29139 w 52"/>
                  <a:gd name="T17" fmla="*/ 28236 h 71"/>
                  <a:gd name="T18" fmla="*/ 29139 w 52"/>
                  <a:gd name="T19" fmla="*/ 25935 h 71"/>
                  <a:gd name="T20" fmla="*/ 28574 w 52"/>
                  <a:gd name="T21" fmla="*/ 23723 h 71"/>
                  <a:gd name="T22" fmla="*/ 26370 w 52"/>
                  <a:gd name="T23" fmla="*/ 15745 h 71"/>
                  <a:gd name="T24" fmla="*/ 23505 w 52"/>
                  <a:gd name="T25" fmla="*/ 15745 h 71"/>
                  <a:gd name="T26" fmla="*/ 20143 w 52"/>
                  <a:gd name="T27" fmla="*/ 20258 h 71"/>
                  <a:gd name="T28" fmla="*/ 19578 w 52"/>
                  <a:gd name="T29" fmla="*/ 19780 h 71"/>
                  <a:gd name="T30" fmla="*/ 18537 w 52"/>
                  <a:gd name="T31" fmla="*/ 19210 h 71"/>
                  <a:gd name="T32" fmla="*/ 18537 w 52"/>
                  <a:gd name="T33" fmla="*/ 16886 h 71"/>
                  <a:gd name="T34" fmla="*/ 20143 w 52"/>
                  <a:gd name="T35" fmla="*/ 15745 h 71"/>
                  <a:gd name="T36" fmla="*/ 20143 w 52"/>
                  <a:gd name="T37" fmla="*/ 14703 h 71"/>
                  <a:gd name="T38" fmla="*/ 21306 w 52"/>
                  <a:gd name="T39" fmla="*/ 13538 h 71"/>
                  <a:gd name="T40" fmla="*/ 21306 w 52"/>
                  <a:gd name="T41" fmla="*/ 9595 h 71"/>
                  <a:gd name="T42" fmla="*/ 20736 w 52"/>
                  <a:gd name="T43" fmla="*/ 7861 h 71"/>
                  <a:gd name="T44" fmla="*/ 19578 w 52"/>
                  <a:gd name="T45" fmla="*/ 6720 h 71"/>
                  <a:gd name="T46" fmla="*/ 20736 w 52"/>
                  <a:gd name="T47" fmla="*/ 5677 h 71"/>
                  <a:gd name="T48" fmla="*/ 20143 w 52"/>
                  <a:gd name="T49" fmla="*/ 3942 h 71"/>
                  <a:gd name="T50" fmla="*/ 16805 w 52"/>
                  <a:gd name="T51" fmla="*/ 2208 h 71"/>
                  <a:gd name="T52" fmla="*/ 14630 w 52"/>
                  <a:gd name="T53" fmla="*/ 1165 h 71"/>
                  <a:gd name="T54" fmla="*/ 11740 w 52"/>
                  <a:gd name="T55" fmla="*/ 570 h 71"/>
                  <a:gd name="T56" fmla="*/ 10130 w 52"/>
                  <a:gd name="T57" fmla="*/ 570 h 71"/>
                  <a:gd name="T58" fmla="*/ 8403 w 52"/>
                  <a:gd name="T59" fmla="*/ 1735 h 71"/>
                  <a:gd name="T60" fmla="*/ 8403 w 52"/>
                  <a:gd name="T61" fmla="*/ 3348 h 71"/>
                  <a:gd name="T62" fmla="*/ 8996 w 52"/>
                  <a:gd name="T63" fmla="*/ 3942 h 71"/>
                  <a:gd name="T64" fmla="*/ 8403 w 52"/>
                  <a:gd name="T65" fmla="*/ 4513 h 71"/>
                  <a:gd name="T66" fmla="*/ 7269 w 52"/>
                  <a:gd name="T67" fmla="*/ 5677 h 71"/>
                  <a:gd name="T68" fmla="*/ 6675 w 52"/>
                  <a:gd name="T69" fmla="*/ 7290 h 71"/>
                  <a:gd name="T70" fmla="*/ 6675 w 52"/>
                  <a:gd name="T71" fmla="*/ 9595 h 71"/>
                  <a:gd name="T72" fmla="*/ 5634 w 52"/>
                  <a:gd name="T73" fmla="*/ 9025 h 71"/>
                  <a:gd name="T74" fmla="*/ 5634 w 52"/>
                  <a:gd name="T75" fmla="*/ 7290 h 71"/>
                  <a:gd name="T76" fmla="*/ 5634 w 52"/>
                  <a:gd name="T77" fmla="*/ 6247 h 71"/>
                  <a:gd name="T78" fmla="*/ 4496 w 52"/>
                  <a:gd name="T79" fmla="*/ 7290 h 71"/>
                  <a:gd name="T80" fmla="*/ 4496 w 52"/>
                  <a:gd name="T81" fmla="*/ 9025 h 71"/>
                  <a:gd name="T82" fmla="*/ 2768 w 52"/>
                  <a:gd name="T83" fmla="*/ 9595 h 71"/>
                  <a:gd name="T84" fmla="*/ 2180 w 52"/>
                  <a:gd name="T85" fmla="*/ 10760 h 71"/>
                  <a:gd name="T86" fmla="*/ 1727 w 52"/>
                  <a:gd name="T87" fmla="*/ 12968 h 71"/>
                  <a:gd name="T88" fmla="*/ 1158 w 52"/>
                  <a:gd name="T89" fmla="*/ 15745 h 71"/>
                  <a:gd name="T90" fmla="*/ 569 w 52"/>
                  <a:gd name="T91" fmla="*/ 18050 h 71"/>
                  <a:gd name="T92" fmla="*/ 1158 w 52"/>
                  <a:gd name="T93" fmla="*/ 20828 h 71"/>
                  <a:gd name="T94" fmla="*/ 1158 w 52"/>
                  <a:gd name="T95" fmla="*/ 23153 h 71"/>
                  <a:gd name="T96" fmla="*/ 3338 w 52"/>
                  <a:gd name="T97" fmla="*/ 28236 h 71"/>
                  <a:gd name="T98" fmla="*/ 3907 w 52"/>
                  <a:gd name="T99" fmla="*/ 31013 h 71"/>
                  <a:gd name="T100" fmla="*/ 3907 w 52"/>
                  <a:gd name="T101" fmla="*/ 31583 h 71"/>
                  <a:gd name="T102" fmla="*/ 3338 w 52"/>
                  <a:gd name="T103" fmla="*/ 34956 h 71"/>
                  <a:gd name="T104" fmla="*/ 1158 w 52"/>
                  <a:gd name="T105" fmla="*/ 38874 h 71"/>
                  <a:gd name="T106" fmla="*/ 0 w 52"/>
                  <a:gd name="T107" fmla="*/ 40039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177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2332 w 83"/>
                  <a:gd name="T1" fmla="*/ 9044 h 41"/>
                  <a:gd name="T2" fmla="*/ 4523 w 83"/>
                  <a:gd name="T3" fmla="*/ 7307 h 41"/>
                  <a:gd name="T4" fmla="*/ 11379 w 83"/>
                  <a:gd name="T5" fmla="*/ 3356 h 41"/>
                  <a:gd name="T6" fmla="*/ 14761 w 83"/>
                  <a:gd name="T7" fmla="*/ 571 h 41"/>
                  <a:gd name="T8" fmla="*/ 17547 w 83"/>
                  <a:gd name="T9" fmla="*/ 571 h 41"/>
                  <a:gd name="T10" fmla="*/ 15907 w 83"/>
                  <a:gd name="T11" fmla="*/ 2332 h 41"/>
                  <a:gd name="T12" fmla="*/ 13023 w 83"/>
                  <a:gd name="T13" fmla="*/ 5117 h 41"/>
                  <a:gd name="T14" fmla="*/ 13023 w 83"/>
                  <a:gd name="T15" fmla="*/ 6854 h 41"/>
                  <a:gd name="T16" fmla="*/ 15907 w 83"/>
                  <a:gd name="T17" fmla="*/ 5688 h 41"/>
                  <a:gd name="T18" fmla="*/ 22070 w 83"/>
                  <a:gd name="T19" fmla="*/ 8473 h 41"/>
                  <a:gd name="T20" fmla="*/ 24407 w 83"/>
                  <a:gd name="T21" fmla="*/ 9044 h 41"/>
                  <a:gd name="T22" fmla="*/ 24978 w 83"/>
                  <a:gd name="T23" fmla="*/ 9639 h 41"/>
                  <a:gd name="T24" fmla="*/ 27764 w 83"/>
                  <a:gd name="T25" fmla="*/ 7307 h 41"/>
                  <a:gd name="T26" fmla="*/ 36240 w 83"/>
                  <a:gd name="T27" fmla="*/ 4522 h 41"/>
                  <a:gd name="T28" fmla="*/ 35669 w 83"/>
                  <a:gd name="T29" fmla="*/ 6259 h 41"/>
                  <a:gd name="T30" fmla="*/ 37406 w 83"/>
                  <a:gd name="T31" fmla="*/ 7902 h 41"/>
                  <a:gd name="T32" fmla="*/ 40788 w 83"/>
                  <a:gd name="T33" fmla="*/ 7307 h 41"/>
                  <a:gd name="T34" fmla="*/ 43096 w 83"/>
                  <a:gd name="T35" fmla="*/ 10210 h 41"/>
                  <a:gd name="T36" fmla="*/ 46477 w 83"/>
                  <a:gd name="T37" fmla="*/ 10805 h 41"/>
                  <a:gd name="T38" fmla="*/ 46477 w 83"/>
                  <a:gd name="T39" fmla="*/ 11849 h 41"/>
                  <a:gd name="T40" fmla="*/ 44740 w 83"/>
                  <a:gd name="T41" fmla="*/ 11849 h 41"/>
                  <a:gd name="T42" fmla="*/ 42525 w 83"/>
                  <a:gd name="T43" fmla="*/ 11849 h 41"/>
                  <a:gd name="T44" fmla="*/ 39143 w 83"/>
                  <a:gd name="T45" fmla="*/ 11849 h 41"/>
                  <a:gd name="T46" fmla="*/ 39143 w 83"/>
                  <a:gd name="T47" fmla="*/ 13585 h 41"/>
                  <a:gd name="T48" fmla="*/ 35191 w 83"/>
                  <a:gd name="T49" fmla="*/ 11849 h 41"/>
                  <a:gd name="T50" fmla="*/ 32312 w 83"/>
                  <a:gd name="T51" fmla="*/ 12990 h 41"/>
                  <a:gd name="T52" fmla="*/ 31141 w 83"/>
                  <a:gd name="T53" fmla="*/ 14156 h 41"/>
                  <a:gd name="T54" fmla="*/ 28360 w 83"/>
                  <a:gd name="T55" fmla="*/ 14156 h 41"/>
                  <a:gd name="T56" fmla="*/ 26022 w 83"/>
                  <a:gd name="T57" fmla="*/ 16941 h 41"/>
                  <a:gd name="T58" fmla="*/ 26593 w 83"/>
                  <a:gd name="T59" fmla="*/ 15898 h 41"/>
                  <a:gd name="T60" fmla="*/ 24978 w 83"/>
                  <a:gd name="T61" fmla="*/ 15898 h 41"/>
                  <a:gd name="T62" fmla="*/ 23812 w 83"/>
                  <a:gd name="T63" fmla="*/ 15322 h 41"/>
                  <a:gd name="T64" fmla="*/ 22665 w 83"/>
                  <a:gd name="T65" fmla="*/ 18107 h 41"/>
                  <a:gd name="T66" fmla="*/ 20455 w 83"/>
                  <a:gd name="T67" fmla="*/ 21463 h 41"/>
                  <a:gd name="T68" fmla="*/ 19284 w 83"/>
                  <a:gd name="T69" fmla="*/ 22059 h 41"/>
                  <a:gd name="T70" fmla="*/ 19860 w 83"/>
                  <a:gd name="T71" fmla="*/ 20439 h 41"/>
                  <a:gd name="T72" fmla="*/ 18118 w 83"/>
                  <a:gd name="T73" fmla="*/ 20439 h 41"/>
                  <a:gd name="T74" fmla="*/ 16951 w 83"/>
                  <a:gd name="T75" fmla="*/ 16371 h 41"/>
                  <a:gd name="T76" fmla="*/ 16503 w 83"/>
                  <a:gd name="T77" fmla="*/ 15898 h 41"/>
                  <a:gd name="T78" fmla="*/ 13023 w 83"/>
                  <a:gd name="T79" fmla="*/ 14751 h 41"/>
                  <a:gd name="T80" fmla="*/ 12428 w 83"/>
                  <a:gd name="T81" fmla="*/ 14751 h 41"/>
                  <a:gd name="T82" fmla="*/ 9071 w 83"/>
                  <a:gd name="T83" fmla="*/ 13585 h 41"/>
                  <a:gd name="T84" fmla="*/ 2332 w 83"/>
                  <a:gd name="T85" fmla="*/ 10805 h 41"/>
                  <a:gd name="T86" fmla="*/ 0 w 83"/>
                  <a:gd name="T87" fmla="*/ 9639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47157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58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7159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0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1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2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3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4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5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7166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7167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47168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3979 h 19"/>
                  <a:gd name="T2" fmla="*/ 570 w 16"/>
                  <a:gd name="T3" fmla="*/ 7499 h 19"/>
                  <a:gd name="T4" fmla="*/ 570 w 16"/>
                  <a:gd name="T5" fmla="*/ 9153 h 19"/>
                  <a:gd name="T6" fmla="*/ 3349 w 16"/>
                  <a:gd name="T7" fmla="*/ 10901 h 19"/>
                  <a:gd name="T8" fmla="*/ 4514 w 16"/>
                  <a:gd name="T9" fmla="*/ 9153 h 19"/>
                  <a:gd name="T10" fmla="*/ 9033 w 16"/>
                  <a:gd name="T11" fmla="*/ 6324 h 19"/>
                  <a:gd name="T12" fmla="*/ 7298 w 16"/>
                  <a:gd name="T13" fmla="*/ 2805 h 19"/>
                  <a:gd name="T14" fmla="*/ 1736 w 16"/>
                  <a:gd name="T15" fmla="*/ 0 h 19"/>
                  <a:gd name="T16" fmla="*/ 1736 w 16"/>
                  <a:gd name="T17" fmla="*/ 2805 h 19"/>
                  <a:gd name="T18" fmla="*/ 0 w 16"/>
                  <a:gd name="T19" fmla="*/ 3979 h 19"/>
                  <a:gd name="T20" fmla="*/ 0 w 16"/>
                  <a:gd name="T21" fmla="*/ 397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69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1745 w 9"/>
                  <a:gd name="T1" fmla="*/ 3272 h 6"/>
                  <a:gd name="T2" fmla="*/ 4566 w 9"/>
                  <a:gd name="T3" fmla="*/ 3272 h 6"/>
                  <a:gd name="T4" fmla="*/ 5138 w 9"/>
                  <a:gd name="T5" fmla="*/ 1682 h 6"/>
                  <a:gd name="T6" fmla="*/ 2796 w 9"/>
                  <a:gd name="T7" fmla="*/ 1121 h 6"/>
                  <a:gd name="T8" fmla="*/ 1745 w 9"/>
                  <a:gd name="T9" fmla="*/ 1121 h 6"/>
                  <a:gd name="T10" fmla="*/ 1173 w 9"/>
                  <a:gd name="T11" fmla="*/ 0 h 6"/>
                  <a:gd name="T12" fmla="*/ 0 w 9"/>
                  <a:gd name="T13" fmla="*/ 1121 h 6"/>
                  <a:gd name="T14" fmla="*/ 1173 w 9"/>
                  <a:gd name="T15" fmla="*/ 2712 h 6"/>
                  <a:gd name="T16" fmla="*/ 1745 w 9"/>
                  <a:gd name="T17" fmla="*/ 3272 h 6"/>
                  <a:gd name="T18" fmla="*/ 1745 w 9"/>
                  <a:gd name="T19" fmla="*/ 327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0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1250 h 2"/>
                  <a:gd name="T2" fmla="*/ 2500 w 4"/>
                  <a:gd name="T3" fmla="*/ 0 h 2"/>
                  <a:gd name="T4" fmla="*/ 2500 w 4"/>
                  <a:gd name="T5" fmla="*/ 1250 h 2"/>
                  <a:gd name="T6" fmla="*/ 0 w 4"/>
                  <a:gd name="T7" fmla="*/ 1250 h 2"/>
                  <a:gd name="T8" fmla="*/ 0 w 4"/>
                  <a:gd name="T9" fmla="*/ 1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1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1059 w 4"/>
                  <a:gd name="T1" fmla="*/ 0 h 3"/>
                  <a:gd name="T2" fmla="*/ 1059 w 4"/>
                  <a:gd name="T3" fmla="*/ 0 h 3"/>
                  <a:gd name="T4" fmla="*/ 1492 w 4"/>
                  <a:gd name="T5" fmla="*/ 0 h 3"/>
                  <a:gd name="T6" fmla="*/ 1492 w 4"/>
                  <a:gd name="T7" fmla="*/ 0 h 3"/>
                  <a:gd name="T8" fmla="*/ 1492 w 4"/>
                  <a:gd name="T9" fmla="*/ 0 h 3"/>
                  <a:gd name="T10" fmla="*/ 1492 w 4"/>
                  <a:gd name="T11" fmla="*/ 499 h 3"/>
                  <a:gd name="T12" fmla="*/ 1492 w 4"/>
                  <a:gd name="T13" fmla="*/ 499 h 3"/>
                  <a:gd name="T14" fmla="*/ 1492 w 4"/>
                  <a:gd name="T15" fmla="*/ 499 h 3"/>
                  <a:gd name="T16" fmla="*/ 2033 w 4"/>
                  <a:gd name="T17" fmla="*/ 499 h 3"/>
                  <a:gd name="T18" fmla="*/ 1492 w 4"/>
                  <a:gd name="T19" fmla="*/ 915 h 3"/>
                  <a:gd name="T20" fmla="*/ 1492 w 4"/>
                  <a:gd name="T21" fmla="*/ 915 h 3"/>
                  <a:gd name="T22" fmla="*/ 1492 w 4"/>
                  <a:gd name="T23" fmla="*/ 915 h 3"/>
                  <a:gd name="T24" fmla="*/ 1492 w 4"/>
                  <a:gd name="T25" fmla="*/ 1414 h 3"/>
                  <a:gd name="T26" fmla="*/ 1492 w 4"/>
                  <a:gd name="T27" fmla="*/ 1414 h 3"/>
                  <a:gd name="T28" fmla="*/ 1492 w 4"/>
                  <a:gd name="T29" fmla="*/ 1414 h 3"/>
                  <a:gd name="T30" fmla="*/ 1059 w 4"/>
                  <a:gd name="T31" fmla="*/ 1414 h 3"/>
                  <a:gd name="T32" fmla="*/ 1059 w 4"/>
                  <a:gd name="T33" fmla="*/ 1414 h 3"/>
                  <a:gd name="T34" fmla="*/ 1059 w 4"/>
                  <a:gd name="T35" fmla="*/ 1414 h 3"/>
                  <a:gd name="T36" fmla="*/ 542 w 4"/>
                  <a:gd name="T37" fmla="*/ 1414 h 3"/>
                  <a:gd name="T38" fmla="*/ 542 w 4"/>
                  <a:gd name="T39" fmla="*/ 1414 h 3"/>
                  <a:gd name="T40" fmla="*/ 542 w 4"/>
                  <a:gd name="T41" fmla="*/ 1414 h 3"/>
                  <a:gd name="T42" fmla="*/ 542 w 4"/>
                  <a:gd name="T43" fmla="*/ 915 h 3"/>
                  <a:gd name="T44" fmla="*/ 0 w 4"/>
                  <a:gd name="T45" fmla="*/ 915 h 3"/>
                  <a:gd name="T46" fmla="*/ 0 w 4"/>
                  <a:gd name="T47" fmla="*/ 915 h 3"/>
                  <a:gd name="T48" fmla="*/ 0 w 4"/>
                  <a:gd name="T49" fmla="*/ 499 h 3"/>
                  <a:gd name="T50" fmla="*/ 0 w 4"/>
                  <a:gd name="T51" fmla="*/ 499 h 3"/>
                  <a:gd name="T52" fmla="*/ 0 w 4"/>
                  <a:gd name="T53" fmla="*/ 499 h 3"/>
                  <a:gd name="T54" fmla="*/ 542 w 4"/>
                  <a:gd name="T55" fmla="*/ 499 h 3"/>
                  <a:gd name="T56" fmla="*/ 542 w 4"/>
                  <a:gd name="T57" fmla="*/ 0 h 3"/>
                  <a:gd name="T58" fmla="*/ 542 w 4"/>
                  <a:gd name="T59" fmla="*/ 0 h 3"/>
                  <a:gd name="T60" fmla="*/ 542 w 4"/>
                  <a:gd name="T61" fmla="*/ 0 h 3"/>
                  <a:gd name="T62" fmla="*/ 1059 w 4"/>
                  <a:gd name="T63" fmla="*/ 0 h 3"/>
                  <a:gd name="T64" fmla="*/ 1059 w 4"/>
                  <a:gd name="T65" fmla="*/ 0 h 3"/>
                  <a:gd name="T66" fmla="*/ 1059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2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1875 h 3"/>
                  <a:gd name="T2" fmla="*/ 3944 w 8"/>
                  <a:gd name="T3" fmla="*/ 1875 h 3"/>
                  <a:gd name="T4" fmla="*/ 4514 w 8"/>
                  <a:gd name="T5" fmla="*/ 0 h 3"/>
                  <a:gd name="T6" fmla="*/ 1165 w 8"/>
                  <a:gd name="T7" fmla="*/ 0 h 3"/>
                  <a:gd name="T8" fmla="*/ 0 w 8"/>
                  <a:gd name="T9" fmla="*/ 1875 h 3"/>
                  <a:gd name="T10" fmla="*/ 0 w 8"/>
                  <a:gd name="T11" fmla="*/ 18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3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2098 h 5"/>
                  <a:gd name="T2" fmla="*/ 1492 w 8"/>
                  <a:gd name="T3" fmla="*/ 2650 h 5"/>
                  <a:gd name="T4" fmla="*/ 3002 w 8"/>
                  <a:gd name="T5" fmla="*/ 2650 h 5"/>
                  <a:gd name="T6" fmla="*/ 4061 w 8"/>
                  <a:gd name="T7" fmla="*/ 1104 h 5"/>
                  <a:gd name="T8" fmla="*/ 2575 w 8"/>
                  <a:gd name="T9" fmla="*/ 0 h 5"/>
                  <a:gd name="T10" fmla="*/ 542 w 8"/>
                  <a:gd name="T11" fmla="*/ 1104 h 5"/>
                  <a:gd name="T12" fmla="*/ 0 w 8"/>
                  <a:gd name="T13" fmla="*/ 2098 h 5"/>
                  <a:gd name="T14" fmla="*/ 0 w 8"/>
                  <a:gd name="T15" fmla="*/ 209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4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2650 h 5"/>
                  <a:gd name="T2" fmla="*/ 2500 w 4"/>
                  <a:gd name="T3" fmla="*/ 1104 h 5"/>
                  <a:gd name="T4" fmla="*/ 2500 w 4"/>
                  <a:gd name="T5" fmla="*/ 0 h 5"/>
                  <a:gd name="T6" fmla="*/ 0 w 4"/>
                  <a:gd name="T7" fmla="*/ 2098 h 5"/>
                  <a:gd name="T8" fmla="*/ 0 w 4"/>
                  <a:gd name="T9" fmla="*/ 2650 h 5"/>
                  <a:gd name="T10" fmla="*/ 0 w 4"/>
                  <a:gd name="T11" fmla="*/ 265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7175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1736 w 8"/>
                  <a:gd name="T1" fmla="*/ 3891 h 7"/>
                  <a:gd name="T2" fmla="*/ 4514 w 8"/>
                  <a:gd name="T3" fmla="*/ 3891 h 7"/>
                  <a:gd name="T4" fmla="*/ 4514 w 8"/>
                  <a:gd name="T5" fmla="*/ 2171 h 7"/>
                  <a:gd name="T6" fmla="*/ 2306 w 8"/>
                  <a:gd name="T7" fmla="*/ 0 h 7"/>
                  <a:gd name="T8" fmla="*/ 0 w 8"/>
                  <a:gd name="T9" fmla="*/ 1156 h 7"/>
                  <a:gd name="T10" fmla="*/ 1736 w 8"/>
                  <a:gd name="T11" fmla="*/ 3891 h 7"/>
                  <a:gd name="T12" fmla="*/ 1736 w 8"/>
                  <a:gd name="T13" fmla="*/ 389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47107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2010</a:t>
            </a:r>
          </a:p>
        </p:txBody>
      </p:sp>
      <p:sp>
        <p:nvSpPr>
          <p:cNvPr id="47108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7109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 dirty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 dirty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7110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1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2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3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4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5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6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17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685800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762000"/>
            <a:ext cx="44196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131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260350"/>
            <a:ext cx="5053012" cy="609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13341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260350"/>
            <a:ext cx="5119687" cy="6053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49799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http://img.medscape.com/fullsize/migrated/452/831/jwh452831.fig2.gi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32" y="1412776"/>
            <a:ext cx="7791963" cy="4815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 smtClean="0"/>
              <a:t>Relative risk of adult onset diabetes in relation to waist size (1” </a:t>
            </a:r>
            <a:r>
              <a:rPr lang="en-GB" smtClean="0"/>
              <a:t>= 2.54cm)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2021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http://2.bp.blogspot.com/-MGAeoOxCSUk/TWO8sjJ3NDI/AAAAAAAAPAE/ulHSoLyTRoM/s1600/food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00355"/>
            <a:ext cx="7305253" cy="61513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011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1268413"/>
            <a:ext cx="4764087" cy="482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8829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0" y="2571750"/>
            <a:ext cx="2857500" cy="171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25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1830388"/>
            <a:ext cx="5256213" cy="3154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252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285750"/>
            <a:ext cx="5829300" cy="628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3633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274" name="Object 2"/>
          <p:cNvGraphicFramePr>
            <a:graphicFrameLocks noChangeAspect="1"/>
          </p:cNvGraphicFramePr>
          <p:nvPr/>
        </p:nvGraphicFramePr>
        <p:xfrm>
          <a:off x="971550" y="765175"/>
          <a:ext cx="6858000" cy="5143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8" name="Slide" r:id="rId4" imgW="4572000" imgH="3429000" progId="PowerPoint.Slide.8">
                  <p:embed/>
                </p:oleObj>
              </mc:Choice>
              <mc:Fallback>
                <p:oleObj name="Slide" r:id="rId4" imgW="4572000" imgH="3429000" progId="PowerPoint.Slid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550" y="765175"/>
                        <a:ext cx="6858000" cy="5143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43967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362200"/>
            <a:ext cx="2794000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299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z="800" smtClean="0">
                <a:solidFill>
                  <a:schemeClr val="bg1"/>
                </a:solidFill>
              </a:rPr>
              <a:t>Obese mouse</a:t>
            </a:r>
          </a:p>
        </p:txBody>
      </p:sp>
      <p:pic>
        <p:nvPicPr>
          <p:cNvPr id="55300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905000"/>
            <a:ext cx="5118100" cy="369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8044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2400" dirty="0"/>
              <a:t>St </a:t>
            </a:r>
            <a:r>
              <a:rPr lang="en-GB" sz="2400" dirty="0" smtClean="0"/>
              <a:t>Augustine: “Original sin … whereby they are </a:t>
            </a:r>
            <a:r>
              <a:rPr lang="en-GB" sz="2400" dirty="0"/>
              <a:t>made captive under the devil's power, until they are redeemed therefrom by </a:t>
            </a:r>
            <a:r>
              <a:rPr lang="en-GB" sz="2400" dirty="0" smtClean="0"/>
              <a:t> … the </a:t>
            </a:r>
            <a:r>
              <a:rPr lang="en-GB" sz="2400" dirty="0"/>
              <a:t>blood of </a:t>
            </a:r>
            <a:r>
              <a:rPr lang="en-GB" sz="2400" dirty="0" smtClean="0"/>
              <a:t>Christ”</a:t>
            </a:r>
            <a:r>
              <a:rPr lang="en-GB" sz="2400" dirty="0" smtClean="0">
                <a:solidFill>
                  <a:srgbClr val="FF0000"/>
                </a:solidFill>
              </a:rPr>
              <a:t>*</a:t>
            </a:r>
            <a:r>
              <a:rPr lang="en-GB" sz="2400" dirty="0" smtClean="0"/>
              <a:t> </a:t>
            </a:r>
            <a:endParaRPr lang="en-GB" sz="2400" dirty="0"/>
          </a:p>
        </p:txBody>
      </p:sp>
      <p:sp>
        <p:nvSpPr>
          <p:cNvPr id="5" name="Content Placeholder 4"/>
          <p:cNvSpPr>
            <a:spLocks noGrp="1"/>
          </p:cNvSpPr>
          <p:nvPr>
            <p:ph sz="half" idx="1"/>
          </p:nvPr>
        </p:nvSpPr>
        <p:spPr/>
        <p:txBody>
          <a:bodyPr>
            <a:normAutofit fontScale="92500" lnSpcReduction="10000"/>
          </a:bodyPr>
          <a:lstStyle/>
          <a:p>
            <a:endParaRPr lang="en-GB" sz="2600" dirty="0" smtClean="0"/>
          </a:p>
          <a:p>
            <a:endParaRPr lang="en-GB" sz="2600" dirty="0"/>
          </a:p>
          <a:p>
            <a:endParaRPr lang="en-GB" sz="2600" dirty="0" smtClean="0"/>
          </a:p>
          <a:p>
            <a:endParaRPr lang="en-GB" sz="2600" dirty="0"/>
          </a:p>
          <a:p>
            <a:endParaRPr lang="en-GB" sz="2600" dirty="0" smtClean="0"/>
          </a:p>
          <a:p>
            <a:endParaRPr lang="en-GB" sz="2600" dirty="0"/>
          </a:p>
          <a:p>
            <a:endParaRPr lang="en-GB" sz="2600" dirty="0" smtClean="0"/>
          </a:p>
          <a:p>
            <a:r>
              <a:rPr lang="en-GB" sz="2600" dirty="0" smtClean="0">
                <a:solidFill>
                  <a:srgbClr val="FF0000"/>
                </a:solidFill>
              </a:rPr>
              <a:t>*“It’s in the genes, but choose the right environment and you’ll be OK”</a:t>
            </a:r>
            <a:endParaRPr lang="en-GB" sz="2600" dirty="0">
              <a:solidFill>
                <a:srgbClr val="FF0000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 lnSpcReduction="10000"/>
          </a:bodyPr>
          <a:lstStyle/>
          <a:p>
            <a:endParaRPr lang="en-GB"/>
          </a:p>
        </p:txBody>
      </p:sp>
      <p:pic>
        <p:nvPicPr>
          <p:cNvPr id="6146" name="Picture 2" descr="http://www.holyfamilyrockford.org/School/Classrooms/Green/SaintWebPages/Saints09/StAugustine/StAugustin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1484784"/>
            <a:ext cx="4046959" cy="5143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9489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figure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9475" y="1524000"/>
            <a:ext cx="4327525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609600"/>
            <a:ext cx="7772400" cy="609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GB" altLang="en-US" smtClean="0"/>
              <a:t>Leptin deficiency before and after treatment</a:t>
            </a:r>
          </a:p>
        </p:txBody>
      </p:sp>
    </p:spTree>
    <p:extLst>
      <p:ext uri="{BB962C8B-B14F-4D97-AF65-F5344CB8AC3E}">
        <p14:creationId xmlns:p14="http://schemas.microsoft.com/office/powerpoint/2010/main" val="4150895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z="4000" smtClean="0"/>
              <a:t>FTO gene in mice - Fused toes, too?</a:t>
            </a:r>
          </a:p>
        </p:txBody>
      </p:sp>
      <p:pic>
        <p:nvPicPr>
          <p:cNvPr id="58371" name="Picture 3" descr="Mickey-Mous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775" y="1628775"/>
            <a:ext cx="3648075" cy="417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5608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11188" y="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GB" altLang="en-US" smtClean="0"/>
              <a:t>Genotype and fat risk at FTO locus</a:t>
            </a:r>
            <a:endParaRPr lang="en-US" altLang="en-US" smtClean="0"/>
          </a:p>
        </p:txBody>
      </p:sp>
      <p:pic>
        <p:nvPicPr>
          <p:cNvPr id="578563" name="Picture 3"/>
          <p:cNvPicPr>
            <a:picLocks noChangeAspect="1" noChangeArrowheads="1"/>
          </p:cNvPicPr>
          <p:nvPr/>
        </p:nvPicPr>
        <p:blipFill rotWithShape="1">
          <a:blip r:embed="rId3" cstate="print"/>
          <a:srcRect r="50000"/>
          <a:stretch/>
        </p:blipFill>
        <p:spPr bwMode="auto">
          <a:xfrm>
            <a:off x="1907704" y="1052736"/>
            <a:ext cx="5426869" cy="5676900"/>
          </a:xfrm>
          <a:prstGeom prst="rect">
            <a:avLst/>
          </a:prstGeom>
          <a:solidFill>
            <a:schemeClr val="accent2"/>
          </a:solidFill>
          <a:ln w="25400">
            <a:solidFill>
              <a:schemeClr val="accent1"/>
            </a:solidFill>
          </a:ln>
          <a:effectLst>
            <a:outerShdw blurRad="228600" sx="102000" sy="102000" algn="ctr" rotWithShape="0">
              <a:prstClr val="black">
                <a:alpha val="28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440206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800" dirty="0" smtClean="0"/>
              <a:t>Body mass index vs number of risk alleles – rare extremes weigh 10kg more or less than average</a:t>
            </a:r>
            <a:endParaRPr lang="en-GB" sz="2800" dirty="0"/>
          </a:p>
        </p:txBody>
      </p:sp>
      <p:sp>
        <p:nvSpPr>
          <p:cNvPr id="3" name="AutoShape 2" descr="Genetic characterization of BMI-associated variants."/>
          <p:cNvSpPr>
            <a:spLocks noChangeAspect="1" noChangeArrowheads="1"/>
          </p:cNvSpPr>
          <p:nvPr/>
        </p:nvSpPr>
        <p:spPr bwMode="auto">
          <a:xfrm>
            <a:off x="155575" y="-914400"/>
            <a:ext cx="23622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6150" name="Picture 6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00" t="45097"/>
          <a:stretch/>
        </p:blipFill>
        <p:spPr bwMode="auto">
          <a:xfrm>
            <a:off x="1336675" y="1484784"/>
            <a:ext cx="6835725" cy="557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19461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AutoShape 2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19" name="AutoShape 3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828800" y="36195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0" name="AutoShape 4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314450" y="171450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1" name="AutoShape 5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2003425" y="3181350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2" name="AutoShape 6" descr="http://www.sciencemag.org.libproxy.ucl.ac.uk/content/vol318/issue5855/images/large/318_1469_F4.jpeg"/>
          <p:cNvSpPr>
            <a:spLocks noChangeAspect="1" noChangeArrowheads="1"/>
          </p:cNvSpPr>
          <p:nvPr/>
        </p:nvSpPr>
        <p:spPr bwMode="auto">
          <a:xfrm>
            <a:off x="1577975" y="2154238"/>
            <a:ext cx="651510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sp>
        <p:nvSpPr>
          <p:cNvPr id="60423" name="AutoShape 7" descr="Figure 4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-1836738" y="-1839913"/>
            <a:ext cx="10980738" cy="8385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GB" altLang="en-US"/>
          </a:p>
        </p:txBody>
      </p:sp>
      <p:pic>
        <p:nvPicPr>
          <p:cNvPr id="60424" name="Picture 8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010" b="61151"/>
          <a:stretch/>
        </p:blipFill>
        <p:spPr bwMode="auto">
          <a:xfrm>
            <a:off x="1019822" y="1215917"/>
            <a:ext cx="6936554" cy="5016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5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mtClean="0"/>
              <a:t>FTO gene expressed in brain</a:t>
            </a:r>
          </a:p>
        </p:txBody>
      </p:sp>
    </p:spTree>
    <p:extLst>
      <p:ext uri="{BB962C8B-B14F-4D97-AF65-F5344CB8AC3E}">
        <p14:creationId xmlns:p14="http://schemas.microsoft.com/office/powerpoint/2010/main" val="755657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Tissues and reconstituted gene sets significantly enriched for genes within BMI-associated loci.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434"/>
          <a:stretch/>
        </p:blipFill>
        <p:spPr bwMode="auto">
          <a:xfrm>
            <a:off x="73054" y="1628800"/>
            <a:ext cx="9010650" cy="480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800" dirty="0" smtClean="0"/>
              <a:t>Nature 15 </a:t>
            </a:r>
            <a:r>
              <a:rPr lang="en-GB" sz="2800" dirty="0"/>
              <a:t>F</a:t>
            </a:r>
            <a:r>
              <a:rPr lang="en-GB" sz="2800" dirty="0" smtClean="0"/>
              <a:t>eb 2015 – 97 loci associated with obesity: most of them active in the brain</a:t>
            </a:r>
            <a:endParaRPr lang="en-GB" sz="2800" dirty="0"/>
          </a:p>
        </p:txBody>
      </p:sp>
    </p:spTree>
    <p:extLst>
      <p:ext uri="{BB962C8B-B14F-4D97-AF65-F5344CB8AC3E}">
        <p14:creationId xmlns:p14="http://schemas.microsoft.com/office/powerpoint/2010/main" val="1900946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476672"/>
            <a:ext cx="8229600" cy="940966"/>
          </a:xfrm>
        </p:spPr>
        <p:txBody>
          <a:bodyPr>
            <a:normAutofit fontScale="90000"/>
          </a:bodyPr>
          <a:lstStyle/>
          <a:p>
            <a:r>
              <a:rPr lang="en-GB" i="1" dirty="0"/>
              <a:t>The race is not to the swift, nor the battle to the strong</a:t>
            </a:r>
            <a:r>
              <a:rPr lang="en-GB" dirty="0"/>
              <a:t>. </a:t>
            </a:r>
            <a:r>
              <a:rPr lang="en-GB" dirty="0" smtClean="0"/>
              <a:t>Ecclesiastes 9:11</a:t>
            </a: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pic>
        <p:nvPicPr>
          <p:cNvPr id="1028" name="Picture 4" descr="http://t0.gstatic.com/images?q=tbn:ANd9GcRv2aefOILIZ-MN8elUWlGkhZpzR4c-ctu7J-P31KYf-TqK4NjW7Q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632" y="1556792"/>
            <a:ext cx="6372840" cy="4334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5883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 smtClean="0"/>
              <a:t>… </a:t>
            </a:r>
            <a:r>
              <a:rPr lang="en-GB" i="1" dirty="0" smtClean="0"/>
              <a:t>but </a:t>
            </a:r>
            <a:r>
              <a:rPr lang="en-GB" i="1" dirty="0"/>
              <a:t>time and chance happeneth to them all</a:t>
            </a:r>
            <a:r>
              <a:rPr lang="en-GB" i="1" dirty="0" smtClean="0"/>
              <a:t>.”  </a:t>
            </a:r>
            <a:endParaRPr lang="en-GB" i="1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 smtClean="0"/>
          </a:p>
        </p:txBody>
      </p:sp>
      <p:pic>
        <p:nvPicPr>
          <p:cNvPr id="2054" name="Picture 6" descr="http://i.telegraph.co.uk/multimedia/archive/02193/pete_2193987b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1628800"/>
            <a:ext cx="5905500" cy="3686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97300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 smtClean="0"/>
              <a:t/>
            </a:r>
            <a:br>
              <a:rPr lang="en-GB" dirty="0" smtClean="0"/>
            </a:br>
            <a:r>
              <a:rPr lang="en-GB" dirty="0"/>
              <a:t/>
            </a:r>
            <a:br>
              <a:rPr lang="en-GB" dirty="0"/>
            </a:br>
            <a:r>
              <a:rPr lang="en-GB" dirty="0" smtClean="0"/>
              <a:t>Heritability – the </a:t>
            </a:r>
            <a:r>
              <a:rPr lang="en-GB" b="1" i="1" u="sng" dirty="0" smtClean="0">
                <a:solidFill>
                  <a:srgbClr val="FF0000"/>
                </a:solidFill>
              </a:rPr>
              <a:t>proportion</a:t>
            </a:r>
            <a:r>
              <a:rPr lang="en-GB" dirty="0" smtClean="0"/>
              <a:t> of total variation due to genetic variation</a:t>
            </a:r>
            <a:r>
              <a:rPr lang="en-GB" dirty="0"/>
              <a:t/>
            </a:r>
            <a:br>
              <a:rPr lang="en-GB" dirty="0"/>
            </a:br>
            <a:r>
              <a:rPr lang="en-GB" dirty="0" smtClean="0"/>
              <a:t/>
            </a:r>
            <a:br>
              <a:rPr lang="en-GB" dirty="0" smtClean="0"/>
            </a:b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GB" dirty="0" smtClean="0"/>
          </a:p>
          <a:p>
            <a:endParaRPr lang="en-GB" dirty="0"/>
          </a:p>
          <a:p>
            <a:r>
              <a:rPr lang="en-GB" dirty="0" smtClean="0"/>
              <a:t>Heritability depends on </a:t>
            </a:r>
            <a:r>
              <a:rPr lang="en-GB" i="1" dirty="0" smtClean="0"/>
              <a:t>both</a:t>
            </a:r>
            <a:r>
              <a:rPr lang="en-GB" dirty="0" smtClean="0"/>
              <a:t> nature and nurture and can be altered by changing either of them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3691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56793"/>
            <a:ext cx="7772400" cy="2043658"/>
          </a:xfrm>
        </p:spPr>
        <p:txBody>
          <a:bodyPr>
            <a:normAutofit/>
          </a:bodyPr>
          <a:lstStyle/>
          <a:p>
            <a:r>
              <a:rPr lang="en-GB" dirty="0" smtClean="0"/>
              <a:t>Heritability of speed in thoroughbreds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198984"/>
          </a:xfrm>
        </p:spPr>
        <p:txBody>
          <a:bodyPr>
            <a:noAutofit/>
          </a:bodyPr>
          <a:lstStyle/>
          <a:p>
            <a:r>
              <a:rPr lang="en-GB" dirty="0" smtClean="0">
                <a:solidFill>
                  <a:srgbClr val="FF0000"/>
                </a:solidFill>
              </a:rPr>
              <a:t>Dry Tracks – 0.4</a:t>
            </a:r>
          </a:p>
          <a:p>
            <a:r>
              <a:rPr lang="en-GB" dirty="0" smtClean="0">
                <a:solidFill>
                  <a:srgbClr val="FF0000"/>
                </a:solidFill>
              </a:rPr>
              <a:t>Wet Tracks – 0.2</a:t>
            </a:r>
            <a:endParaRPr lang="en-GB" dirty="0" smtClean="0">
              <a:solidFill>
                <a:schemeClr val="tx1"/>
              </a:solidFill>
            </a:endParaRPr>
          </a:p>
          <a:p>
            <a:r>
              <a:rPr lang="en-GB" dirty="0" err="1" smtClean="0">
                <a:solidFill>
                  <a:schemeClr val="tx1"/>
                </a:solidFill>
              </a:rPr>
              <a:t>Ie</a:t>
            </a:r>
            <a:r>
              <a:rPr lang="en-GB" dirty="0" smtClean="0">
                <a:solidFill>
                  <a:schemeClr val="tx1"/>
                </a:solidFill>
              </a:rPr>
              <a:t> influence of genes depends on environment</a:t>
            </a:r>
            <a:endParaRPr lang="en-GB" dirty="0" smtClean="0">
              <a:solidFill>
                <a:srgbClr val="FF0000"/>
              </a:solidFill>
            </a:endParaRPr>
          </a:p>
          <a:p>
            <a:endParaRPr lang="en-GB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744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smtClean="0"/>
              <a:t>Life expectancy in Britain 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GB" smtClean="0"/>
              <a:t>Of every million born, how many made it to 21 years old?</a:t>
            </a:r>
          </a:p>
          <a:p>
            <a:pPr eaLnBrk="1" hangingPunct="1"/>
            <a:r>
              <a:rPr lang="en-GB" smtClean="0"/>
              <a:t>1601     347 827</a:t>
            </a:r>
          </a:p>
          <a:p>
            <a:pPr eaLnBrk="1" hangingPunct="1"/>
            <a:r>
              <a:rPr lang="en-GB" smtClean="0"/>
              <a:t>1701     498 791</a:t>
            </a:r>
          </a:p>
          <a:p>
            <a:pPr eaLnBrk="1" hangingPunct="1"/>
            <a:r>
              <a:rPr lang="en-GB" smtClean="0"/>
              <a:t>1801     582 317 </a:t>
            </a:r>
          </a:p>
          <a:p>
            <a:pPr eaLnBrk="1" hangingPunct="1"/>
            <a:r>
              <a:rPr lang="en-GB" smtClean="0"/>
              <a:t>1901     738 245</a:t>
            </a:r>
          </a:p>
          <a:p>
            <a:pPr eaLnBrk="1" hangingPunct="1"/>
            <a:r>
              <a:rPr lang="en-GB" smtClean="0"/>
              <a:t>2001     989 926</a:t>
            </a:r>
          </a:p>
        </p:txBody>
      </p:sp>
    </p:spTree>
    <p:extLst>
      <p:ext uri="{BB962C8B-B14F-4D97-AF65-F5344CB8AC3E}">
        <p14:creationId xmlns:p14="http://schemas.microsoft.com/office/powerpoint/2010/main" val="1835411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 smtClean="0"/>
              <a:t>Nearctic – propagator of Myostatin T-&gt; C mutation</a:t>
            </a:r>
            <a:endParaRPr lang="en-GB" sz="3200" dirty="0"/>
          </a:p>
        </p:txBody>
      </p:sp>
      <p:pic>
        <p:nvPicPr>
          <p:cNvPr id="36866" name="Picture 2" descr="http://www.blazingcoloursfarm.com/Nearctic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6345" y="1484784"/>
            <a:ext cx="5867400" cy="4743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2730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1800" b="1" dirty="0" smtClean="0"/>
              <a:t>Average best race distance (furlongs); </a:t>
            </a:r>
            <a:r>
              <a:rPr lang="en-GB" sz="1800" dirty="0" smtClean="0"/>
              <a:t>C:C horses are best suited to short distance races, C:T horses are best suited to middle-distance races and T:T horses are best suited to middle- to long-distance</a:t>
            </a:r>
            <a:endParaRPr lang="en-GB" sz="1800" dirty="0"/>
          </a:p>
        </p:txBody>
      </p:sp>
      <p:pic>
        <p:nvPicPr>
          <p:cNvPr id="37890" name="Picture 2" descr="http://www.itba.info/expo/wp-content/uploads/2011/12/Equinome-Logo.-jpg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1681862"/>
            <a:ext cx="1429996" cy="1027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94" name="Picture 6" descr="http://www.equinome.com/images/average_best_race_distance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1844824"/>
            <a:ext cx="6717473" cy="4601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41296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 smtClean="0"/>
              <a:t>Angiotensin converting enzyme ACE</a:t>
            </a:r>
            <a:endParaRPr lang="en-GB" dirty="0"/>
          </a:p>
        </p:txBody>
      </p:sp>
      <p:pic>
        <p:nvPicPr>
          <p:cNvPr id="39938" name="Picture 2" descr="Angiotensin Converting Enzyme (ACE)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2636912"/>
            <a:ext cx="4038600" cy="3409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3779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 smtClean="0"/>
              <a:t>Angiotensin levels and the ACE polymorphism</a:t>
            </a:r>
            <a:endParaRPr lang="en-GB" sz="3200" dirty="0"/>
          </a:p>
        </p:txBody>
      </p:sp>
      <p:pic>
        <p:nvPicPr>
          <p:cNvPr id="38914" name="Picture 2" descr="http://www.j-circ.or.jp/english/sessions/reports/71st/figures/ps04-feldman01-z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6825" y="2564904"/>
            <a:ext cx="4762500" cy="31718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3477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Text Box 4"/>
          <p:cNvSpPr txBox="1">
            <a:spLocks noChangeArrowheads="1"/>
          </p:cNvSpPr>
          <p:nvPr/>
        </p:nvSpPr>
        <p:spPr bwMode="auto">
          <a:xfrm>
            <a:off x="6477000" y="5867400"/>
            <a:ext cx="2286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Annual Reviews</a:t>
            </a:r>
          </a:p>
        </p:txBody>
      </p:sp>
      <p:pic>
        <p:nvPicPr>
          <p:cNvPr id="2107" name="Picture 59" descr="D:\working\SHIWAM\August\AR-386\AR386-online\ANRV386-GG10-19\jpg\Ostrander-f01-clr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9616" y="1905000"/>
            <a:ext cx="5168900" cy="46631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400" dirty="0" smtClean="0"/>
              <a:t>Ace Gene – climbers and controls; and improvement in endurance after training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1624856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img.thesun.co.uk/multimedia/archive/01604/SNN2010A---6203_1604760a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8" y="1772816"/>
            <a:ext cx="5905500" cy="39338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 smtClean="0"/>
              <a:t>Spot the athlete: Mo Farah and his car-mechanic identical twin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808492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404813"/>
            <a:ext cx="5616575" cy="567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2708920"/>
            <a:ext cx="2509710" cy="390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471016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http://www.abgs.org.uk/11-plus/11pEssay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79222"/>
            <a:ext cx="3744416" cy="66621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493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"/>
          <p:cNvSpPr>
            <a:spLocks noChangeArrowheads="1"/>
          </p:cNvSpPr>
          <p:nvPr/>
        </p:nvSpPr>
        <p:spPr bwMode="auto">
          <a:xfrm>
            <a:off x="1259632" y="2492896"/>
            <a:ext cx="7272808" cy="2554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3200" dirty="0"/>
              <a:t>In each question below, find the two words that are different from the others.</a:t>
            </a:r>
          </a:p>
          <a:p>
            <a:endParaRPr lang="en-US" sz="3200" dirty="0"/>
          </a:p>
          <a:p>
            <a:r>
              <a:rPr lang="en-US" sz="3200" b="1" dirty="0"/>
              <a:t>Compliment, mock, unwrap, ridicule, taunt</a:t>
            </a:r>
            <a:endParaRPr lang="en-GB" sz="3200" b="1" dirty="0"/>
          </a:p>
        </p:txBody>
      </p:sp>
    </p:spTree>
    <p:extLst>
      <p:ext uri="{BB962C8B-B14F-4D97-AF65-F5344CB8AC3E}">
        <p14:creationId xmlns:p14="http://schemas.microsoft.com/office/powerpoint/2010/main" val="1401376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0338" y="1916113"/>
            <a:ext cx="3319462" cy="345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947249" name="Group 49"/>
          <p:cNvGraphicFramePr>
            <a:graphicFrameLocks noGrp="1"/>
          </p:cNvGraphicFramePr>
          <p:nvPr/>
        </p:nvGraphicFramePr>
        <p:xfrm>
          <a:off x="-182563" y="-5622925"/>
          <a:ext cx="9534526" cy="18105438"/>
        </p:xfrm>
        <a:graphic>
          <a:graphicData uri="http://schemas.openxmlformats.org/drawingml/2006/table">
            <a:tbl>
              <a:tblPr/>
              <a:tblGrid>
                <a:gridCol w="9143696"/>
                <a:gridCol w="182556"/>
                <a:gridCol w="208274"/>
              </a:tblGrid>
              <a:tr h="822325">
                <a:tc gridSpan="2"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437" marR="91437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437" marR="91437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83113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  </a:t>
                      </a:r>
                      <a:r>
                        <a:rPr kumimoji="0" lang="en-US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 </a:t>
                      </a: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 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In each question below, find the two words that are different from the others.</a:t>
                      </a: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Compliment, mock, unwrap, ridicule, taunt</a:t>
                      </a:r>
                    </a:p>
                  </a:txBody>
                  <a:tcPr marL="91437" marR="9143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437" marR="91437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947250" name="Group 50"/>
          <p:cNvGraphicFramePr>
            <a:graphicFrameLocks noGrp="1"/>
          </p:cNvGraphicFramePr>
          <p:nvPr/>
        </p:nvGraphicFramePr>
        <p:xfrm>
          <a:off x="8961438" y="-4800600"/>
          <a:ext cx="207966" cy="17313275"/>
        </p:xfrm>
        <a:graphic>
          <a:graphicData uri="http://schemas.openxmlformats.org/drawingml/2006/table">
            <a:tbl>
              <a:tblPr/>
              <a:tblGrid>
                <a:gridCol w="207966"/>
              </a:tblGrid>
              <a:tr h="5181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283" marR="91283" marT="45722" marB="45722" anchor="ctr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81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283" marR="91283" marT="45722" marB="45722" anchor="ctr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17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  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charset="0"/>
                      </a:endParaRPr>
                    </a:p>
                  </a:txBody>
                  <a:tcPr marL="91283" marR="91283" marT="45722" marB="45722" anchor="ctr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81970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charset="0"/>
                        </a:rPr>
                        <a:t>(taunt, compliment, ridicule, mock, unwrap)</a:t>
                      </a:r>
                    </a:p>
                  </a:txBody>
                  <a:tcPr marL="91283" marR="91283" marT="45722" marB="45722" anchor="ctr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3085" name="Picture 10" descr="1x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288" y="-4754563"/>
            <a:ext cx="219076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Picture 14" descr="1x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8125" y="-3719513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67596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404813"/>
            <a:ext cx="5616575" cy="567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2767359"/>
            <a:ext cx="2509710" cy="390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64168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Text Box 1"/>
          <p:cNvSpPr txBox="1">
            <a:spLocks noChangeArrowheads="1"/>
          </p:cNvSpPr>
          <p:nvPr/>
        </p:nvSpPr>
        <p:spPr bwMode="auto">
          <a:xfrm>
            <a:off x="325440" y="381640"/>
            <a:ext cx="8493120" cy="414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5pPr>
            <a:lvl6pPr marL="15367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6pPr>
            <a:lvl7pPr marL="19939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7pPr>
            <a:lvl8pPr marL="24511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8pPr>
            <a:lvl9pPr marL="29083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9pPr>
          </a:lstStyle>
          <a:p>
            <a:pPr algn="ctr"/>
            <a:r>
              <a:rPr lang="en-GB" altLang="en-US" sz="1500" b="1">
                <a:latin typeface="Arial" charset="0"/>
              </a:rPr>
              <a:t>Model fitting results for additive genetic (A), shared environment (C), and nonshared environment (E) components of variance for GCSE and nine predictors.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0" y="5943504"/>
            <a:ext cx="9106560" cy="9432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40" y="1316299"/>
            <a:ext cx="7804800" cy="42196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671040" y="5972308"/>
            <a:ext cx="3918240" cy="231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5pPr>
            <a:lvl6pPr marL="15367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6pPr>
            <a:lvl7pPr marL="19939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7pPr>
            <a:lvl8pPr marL="24511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8pPr>
            <a:lvl9pPr marL="29083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9pPr>
          </a:lstStyle>
          <a:p>
            <a:r>
              <a:rPr lang="en-GB" altLang="en-US" sz="1100" b="1">
                <a:latin typeface="Arial" charset="0"/>
              </a:rPr>
              <a:t>Krapohl E et al. PNAS 2014;111:15273-15278</a:t>
            </a:r>
          </a:p>
        </p:txBody>
      </p: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97920" y="6613175"/>
            <a:ext cx="4930560" cy="3470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marL="85725" indent="-85725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5pPr>
            <a:lvl6pPr marL="15367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6pPr>
            <a:lvl7pPr marL="19939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7pPr>
            <a:lvl8pPr marL="24511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8pPr>
            <a:lvl9pPr marL="29083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msgothic" charset="0"/>
                <a:cs typeface="msgothic" charset="0"/>
              </a:defRPr>
            </a:lvl9pPr>
          </a:lstStyle>
          <a:p>
            <a:r>
              <a:rPr lang="en-GB" altLang="en-US" sz="900">
                <a:latin typeface="Arial" charset="0"/>
              </a:rPr>
              <a:t>©2014 by National Academy of Sciences</a:t>
            </a:r>
          </a:p>
        </p:txBody>
      </p:sp>
    </p:spTree>
    <p:extLst>
      <p:ext uri="{BB962C8B-B14F-4D97-AF65-F5344CB8AC3E}">
        <p14:creationId xmlns:p14="http://schemas.microsoft.com/office/powerpoint/2010/main" val="102968128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755576" y="-5150757"/>
            <a:ext cx="8709707" cy="1043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4200" b="1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4200" b="1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4200" b="1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4200" b="1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4200" b="1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4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4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Genetics, not upbringing, main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4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influencer in a child’s IQ, study says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4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Published October 30, 2014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4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  <a:hlinkClick r:id="rId2"/>
              </a:rPr>
              <a:t>FoxNews.com</a:t>
            </a:r>
            <a:endParaRPr kumimoji="0" lang="en-US" altLang="en-US" sz="4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766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5536" y="836712"/>
            <a:ext cx="7772400" cy="1800199"/>
          </a:xfrm>
        </p:spPr>
        <p:txBody>
          <a:bodyPr>
            <a:normAutofit fontScale="90000"/>
          </a:bodyPr>
          <a:lstStyle/>
          <a:p>
            <a:r>
              <a:rPr lang="en-GB" dirty="0" smtClean="0"/>
              <a:t>Heritability of IQ relation to age in USA from adoption and twin studies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27584" y="2564904"/>
            <a:ext cx="7272808" cy="3073896"/>
          </a:xfrm>
        </p:spPr>
        <p:txBody>
          <a:bodyPr>
            <a:normAutofit fontScale="70000" lnSpcReduction="20000"/>
          </a:bodyPr>
          <a:lstStyle/>
          <a:p>
            <a:endParaRPr lang="en-GB" dirty="0" smtClean="0">
              <a:solidFill>
                <a:srgbClr val="FF0000"/>
              </a:solidFill>
            </a:endParaRPr>
          </a:p>
          <a:p>
            <a:r>
              <a:rPr lang="en-GB" dirty="0" smtClean="0">
                <a:solidFill>
                  <a:srgbClr val="FF0000"/>
                </a:solidFill>
              </a:rPr>
              <a:t>Age 8–10 –  0.1</a:t>
            </a:r>
          </a:p>
          <a:p>
            <a:r>
              <a:rPr lang="en-GB" dirty="0" smtClean="0">
                <a:solidFill>
                  <a:srgbClr val="FF0000"/>
                </a:solidFill>
              </a:rPr>
              <a:t>Age 18-21 – 0.4</a:t>
            </a:r>
          </a:p>
          <a:p>
            <a:r>
              <a:rPr lang="en-GB" dirty="0" smtClean="0">
                <a:solidFill>
                  <a:srgbClr val="FF0000"/>
                </a:solidFill>
              </a:rPr>
              <a:t>Age 65-70 – 0.7</a:t>
            </a:r>
          </a:p>
          <a:p>
            <a:endParaRPr lang="en-GB" dirty="0" smtClean="0">
              <a:solidFill>
                <a:schemeClr val="tx1"/>
              </a:solidFill>
            </a:endParaRPr>
          </a:p>
          <a:p>
            <a:r>
              <a:rPr lang="en-GB" dirty="0" err="1" smtClean="0">
                <a:solidFill>
                  <a:schemeClr val="tx1"/>
                </a:solidFill>
              </a:rPr>
              <a:t>Ie</a:t>
            </a:r>
            <a:r>
              <a:rPr lang="en-GB" dirty="0" smtClean="0">
                <a:solidFill>
                  <a:schemeClr val="tx1"/>
                </a:solidFill>
              </a:rPr>
              <a:t> influence of genes depends on environment again; shared environment very important for young children, less so for elderly  (so much for the Eleven Plus exam!)</a:t>
            </a:r>
            <a:endParaRPr lang="en-GB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4836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5536" y="836712"/>
            <a:ext cx="7772400" cy="1800199"/>
          </a:xfrm>
        </p:spPr>
        <p:txBody>
          <a:bodyPr>
            <a:normAutofit/>
          </a:bodyPr>
          <a:lstStyle/>
          <a:p>
            <a:r>
              <a:rPr lang="en-GB" dirty="0" smtClean="0"/>
              <a:t>Heritability of IQ relation to family income in USA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27584" y="2564904"/>
            <a:ext cx="7272808" cy="3073896"/>
          </a:xfrm>
        </p:spPr>
        <p:txBody>
          <a:bodyPr>
            <a:normAutofit fontScale="92500" lnSpcReduction="20000"/>
          </a:bodyPr>
          <a:lstStyle/>
          <a:p>
            <a:endParaRPr lang="en-GB" dirty="0" smtClean="0">
              <a:solidFill>
                <a:srgbClr val="FF0000"/>
              </a:solidFill>
            </a:endParaRPr>
          </a:p>
          <a:p>
            <a:r>
              <a:rPr lang="en-GB" dirty="0" smtClean="0">
                <a:solidFill>
                  <a:srgbClr val="FF0000"/>
                </a:solidFill>
              </a:rPr>
              <a:t>Bottom </a:t>
            </a:r>
            <a:r>
              <a:rPr lang="en-GB" dirty="0" err="1" smtClean="0">
                <a:solidFill>
                  <a:srgbClr val="FF0000"/>
                </a:solidFill>
              </a:rPr>
              <a:t>Decile</a:t>
            </a:r>
            <a:r>
              <a:rPr lang="en-GB" dirty="0" smtClean="0">
                <a:solidFill>
                  <a:srgbClr val="FF0000"/>
                </a:solidFill>
              </a:rPr>
              <a:t> – 0.1</a:t>
            </a:r>
          </a:p>
          <a:p>
            <a:r>
              <a:rPr lang="en-GB" dirty="0" smtClean="0">
                <a:solidFill>
                  <a:srgbClr val="FF0000"/>
                </a:solidFill>
              </a:rPr>
              <a:t>Top </a:t>
            </a:r>
            <a:r>
              <a:rPr lang="en-GB" dirty="0" err="1" smtClean="0">
                <a:solidFill>
                  <a:srgbClr val="FF0000"/>
                </a:solidFill>
              </a:rPr>
              <a:t>Decile</a:t>
            </a:r>
            <a:r>
              <a:rPr lang="en-GB" dirty="0" smtClean="0">
                <a:solidFill>
                  <a:srgbClr val="FF0000"/>
                </a:solidFill>
              </a:rPr>
              <a:t> –        0.7</a:t>
            </a:r>
          </a:p>
          <a:p>
            <a:endParaRPr lang="en-GB" dirty="0" smtClean="0">
              <a:solidFill>
                <a:schemeClr val="tx1"/>
              </a:solidFill>
            </a:endParaRPr>
          </a:p>
          <a:p>
            <a:r>
              <a:rPr lang="en-GB" dirty="0" err="1" smtClean="0">
                <a:solidFill>
                  <a:schemeClr val="tx1"/>
                </a:solidFill>
              </a:rPr>
              <a:t>Ie</a:t>
            </a:r>
            <a:r>
              <a:rPr lang="en-GB" dirty="0" smtClean="0">
                <a:solidFill>
                  <a:schemeClr val="tx1"/>
                </a:solidFill>
              </a:rPr>
              <a:t> influence of genes depends on environment; extreme poverty drags everyone down, whatever their genes</a:t>
            </a:r>
            <a:endParaRPr lang="en-GB" dirty="0" smtClean="0">
              <a:solidFill>
                <a:srgbClr val="FF0000"/>
              </a:solidFill>
            </a:endParaRPr>
          </a:p>
          <a:p>
            <a:endParaRPr lang="en-GB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978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http://galton.org/photos/aged-66-biometrika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1340768"/>
            <a:ext cx="3872955" cy="5123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2000" dirty="0" smtClean="0"/>
              <a:t>Francis Galton: “It is easy </a:t>
            </a:r>
            <a:r>
              <a:rPr lang="en-GB" sz="2000" dirty="0"/>
              <a:t>to show that the criminal nature tends to be inherited</a:t>
            </a:r>
            <a:r>
              <a:rPr lang="en-GB" sz="2000" dirty="0" smtClean="0"/>
              <a:t>.”</a:t>
            </a:r>
            <a:endParaRPr lang="en-GB" sz="2000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/>
          </a:p>
          <a:p>
            <a:endParaRPr lang="en-GB" dirty="0" smtClean="0"/>
          </a:p>
          <a:p>
            <a:endParaRPr lang="en-GB" dirty="0">
              <a:solidFill>
                <a:srgbClr val="FF0000"/>
              </a:solidFill>
            </a:endParaRPr>
          </a:p>
        </p:txBody>
      </p:sp>
      <p:pic>
        <p:nvPicPr>
          <p:cNvPr id="5" name="Picture 2" descr="galton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9475" y="3429000"/>
            <a:ext cx="3821646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9105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MAOI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1773238"/>
            <a:ext cx="5329238" cy="462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1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GB" smtClean="0"/>
              <a:t>Monoamine oxidase role</a:t>
            </a:r>
          </a:p>
        </p:txBody>
      </p:sp>
    </p:spTree>
    <p:extLst>
      <p:ext uri="{BB962C8B-B14F-4D97-AF65-F5344CB8AC3E}">
        <p14:creationId xmlns:p14="http://schemas.microsoft.com/office/powerpoint/2010/main" val="319440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5943600"/>
            <a:ext cx="9107488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61" b="49685"/>
          <a:stretch/>
        </p:blipFill>
        <p:spPr bwMode="auto">
          <a:xfrm>
            <a:off x="1178736" y="1720850"/>
            <a:ext cx="6777640" cy="469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6" name="Rectangle 4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GB" sz="4000" smtClean="0"/>
              <a:t>The “alarm gene”: amygdala response to fearful face </a:t>
            </a:r>
            <a:endParaRPr lang="en-US" sz="4000" smtClean="0"/>
          </a:p>
        </p:txBody>
      </p:sp>
    </p:spTree>
    <p:extLst>
      <p:ext uri="{BB962C8B-B14F-4D97-AF65-F5344CB8AC3E}">
        <p14:creationId xmlns:p14="http://schemas.microsoft.com/office/powerpoint/2010/main" val="53928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752600"/>
          </a:xfrm>
        </p:spPr>
        <p:txBody>
          <a:bodyPr/>
          <a:lstStyle/>
          <a:p>
            <a:pPr eaLnBrk="1" hangingPunct="1"/>
            <a:r>
              <a:rPr lang="en-GB" sz="4000" smtClean="0"/>
              <a:t>Maoa pmism and amygdala activity in response to a fearful face</a:t>
            </a:r>
            <a:endParaRPr lang="en-US" sz="4000" smtClean="0"/>
          </a:p>
        </p:txBody>
      </p:sp>
      <p:pic>
        <p:nvPicPr>
          <p:cNvPr id="50179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392" t="1" b="42333"/>
          <a:stretch/>
        </p:blipFill>
        <p:spPr bwMode="auto">
          <a:xfrm>
            <a:off x="1914880" y="1484314"/>
            <a:ext cx="4961376" cy="5373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33270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00200" y="1340768"/>
            <a:ext cx="5943600" cy="50405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400" dirty="0" smtClean="0"/>
              <a:t>NZ  study – violence, social deprivation (“risk percentile”) and MAOA activity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3947280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 descr="testosteron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742950"/>
            <a:ext cx="6851650" cy="585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816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i="1" dirty="0" smtClean="0"/>
          </a:p>
          <a:p>
            <a:endParaRPr lang="en-GB" i="1" dirty="0"/>
          </a:p>
          <a:p>
            <a:pPr marL="0" indent="0">
              <a:buNone/>
            </a:pPr>
            <a:r>
              <a:rPr lang="en-GB" i="1" dirty="0" smtClean="0"/>
              <a:t>“Ignorance </a:t>
            </a:r>
            <a:r>
              <a:rPr lang="en-GB" i="1" dirty="0"/>
              <a:t>more frequently breeds confidence than does </a:t>
            </a:r>
            <a:r>
              <a:rPr lang="en-GB" i="1" dirty="0" smtClean="0"/>
              <a:t>knowledge”.</a:t>
            </a:r>
          </a:p>
          <a:p>
            <a:endParaRPr lang="en-GB" i="1" dirty="0"/>
          </a:p>
          <a:p>
            <a:pPr marL="0" indent="0">
              <a:buNone/>
            </a:pPr>
            <a:r>
              <a:rPr lang="en-GB" i="1" dirty="0" smtClean="0"/>
              <a:t>Charles Darwin.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50014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Bodybuilding Diets, weight training programs, personal training program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333375"/>
            <a:ext cx="4702175" cy="611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Text Box 3"/>
          <p:cNvSpPr txBox="1">
            <a:spLocks noChangeArrowheads="1"/>
          </p:cNvSpPr>
          <p:nvPr/>
        </p:nvSpPr>
        <p:spPr bwMode="auto">
          <a:xfrm>
            <a:off x="5364163" y="2060575"/>
            <a:ext cx="3402012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en-US"/>
              <a:t>Steve Jones: 2007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GB" altLang="en-US"/>
              <a:t>Pan-Pacific Body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GB" altLang="en-US"/>
              <a:t>Building Champion</a:t>
            </a:r>
          </a:p>
        </p:txBody>
      </p:sp>
    </p:spTree>
    <p:extLst>
      <p:ext uri="{BB962C8B-B14F-4D97-AF65-F5344CB8AC3E}">
        <p14:creationId xmlns:p14="http://schemas.microsoft.com/office/powerpoint/2010/main" val="1079590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 descr="2008-1-med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332656"/>
            <a:ext cx="6705674" cy="6324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10162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Line 2"/>
          <p:cNvSpPr>
            <a:spLocks noChangeShapeType="1"/>
          </p:cNvSpPr>
          <p:nvPr/>
        </p:nvSpPr>
        <p:spPr bwMode="auto">
          <a:xfrm>
            <a:off x="1692275" y="2349500"/>
            <a:ext cx="0" cy="2951163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1" name="Line 3"/>
          <p:cNvSpPr>
            <a:spLocks noChangeShapeType="1"/>
          </p:cNvSpPr>
          <p:nvPr/>
        </p:nvSpPr>
        <p:spPr bwMode="auto">
          <a:xfrm flipV="1">
            <a:off x="2195513" y="5013325"/>
            <a:ext cx="287337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2" name="Line 4"/>
          <p:cNvSpPr>
            <a:spLocks noChangeShapeType="1"/>
          </p:cNvSpPr>
          <p:nvPr/>
        </p:nvSpPr>
        <p:spPr bwMode="auto">
          <a:xfrm flipH="1">
            <a:off x="1692275" y="5229225"/>
            <a:ext cx="504825" cy="71438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3" name="Line 5"/>
          <p:cNvSpPr>
            <a:spLocks noChangeShapeType="1"/>
          </p:cNvSpPr>
          <p:nvPr/>
        </p:nvSpPr>
        <p:spPr bwMode="auto">
          <a:xfrm flipH="1">
            <a:off x="2482850" y="2708275"/>
            <a:ext cx="288925" cy="23050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4" name="Line 6"/>
          <p:cNvSpPr>
            <a:spLocks noChangeShapeType="1"/>
          </p:cNvSpPr>
          <p:nvPr/>
        </p:nvSpPr>
        <p:spPr bwMode="auto">
          <a:xfrm flipV="1">
            <a:off x="2771775" y="2420938"/>
            <a:ext cx="360363" cy="28733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5" name="Line 7"/>
          <p:cNvSpPr>
            <a:spLocks noChangeShapeType="1"/>
          </p:cNvSpPr>
          <p:nvPr/>
        </p:nvSpPr>
        <p:spPr bwMode="auto">
          <a:xfrm>
            <a:off x="3132138" y="2420938"/>
            <a:ext cx="358775" cy="863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6" name="Line 8"/>
          <p:cNvSpPr>
            <a:spLocks noChangeShapeType="1"/>
          </p:cNvSpPr>
          <p:nvPr/>
        </p:nvSpPr>
        <p:spPr bwMode="auto">
          <a:xfrm>
            <a:off x="3492500" y="3284538"/>
            <a:ext cx="574675" cy="10080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7" name="Line 9"/>
          <p:cNvSpPr>
            <a:spLocks noChangeShapeType="1"/>
          </p:cNvSpPr>
          <p:nvPr/>
        </p:nvSpPr>
        <p:spPr bwMode="auto">
          <a:xfrm>
            <a:off x="4067175" y="4292600"/>
            <a:ext cx="433388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8" name="Line 10"/>
          <p:cNvSpPr>
            <a:spLocks noChangeShapeType="1"/>
          </p:cNvSpPr>
          <p:nvPr/>
        </p:nvSpPr>
        <p:spPr bwMode="auto">
          <a:xfrm>
            <a:off x="4500563" y="4508500"/>
            <a:ext cx="935037" cy="2889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19" name="Line 11"/>
          <p:cNvSpPr>
            <a:spLocks noChangeShapeType="1"/>
          </p:cNvSpPr>
          <p:nvPr/>
        </p:nvSpPr>
        <p:spPr bwMode="auto">
          <a:xfrm>
            <a:off x="5435600" y="4797425"/>
            <a:ext cx="649288" cy="4318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0" name="Line 12"/>
          <p:cNvSpPr>
            <a:spLocks noChangeShapeType="1"/>
          </p:cNvSpPr>
          <p:nvPr/>
        </p:nvSpPr>
        <p:spPr bwMode="auto">
          <a:xfrm>
            <a:off x="6084888" y="52292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1" name="Line 13"/>
          <p:cNvSpPr>
            <a:spLocks noChangeShapeType="1"/>
          </p:cNvSpPr>
          <p:nvPr/>
        </p:nvSpPr>
        <p:spPr bwMode="auto">
          <a:xfrm flipV="1">
            <a:off x="6516688" y="5084763"/>
            <a:ext cx="360362" cy="1444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2" name="Line 14"/>
          <p:cNvSpPr>
            <a:spLocks noChangeShapeType="1"/>
          </p:cNvSpPr>
          <p:nvPr/>
        </p:nvSpPr>
        <p:spPr bwMode="auto">
          <a:xfrm flipV="1">
            <a:off x="1763713" y="5229225"/>
            <a:ext cx="720725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3" name="Line 15"/>
          <p:cNvSpPr>
            <a:spLocks noChangeShapeType="1"/>
          </p:cNvSpPr>
          <p:nvPr/>
        </p:nvSpPr>
        <p:spPr bwMode="auto">
          <a:xfrm flipV="1">
            <a:off x="24844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4" name="Line 16"/>
          <p:cNvSpPr>
            <a:spLocks noChangeShapeType="1"/>
          </p:cNvSpPr>
          <p:nvPr/>
        </p:nvSpPr>
        <p:spPr bwMode="auto">
          <a:xfrm>
            <a:off x="3419475" y="5157788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5" name="Line 17"/>
          <p:cNvSpPr>
            <a:spLocks noChangeShapeType="1"/>
          </p:cNvSpPr>
          <p:nvPr/>
        </p:nvSpPr>
        <p:spPr bwMode="auto">
          <a:xfrm>
            <a:off x="3348038" y="5157788"/>
            <a:ext cx="933450" cy="6985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6" name="Line 18"/>
          <p:cNvSpPr>
            <a:spLocks noChangeShapeType="1"/>
          </p:cNvSpPr>
          <p:nvPr/>
        </p:nvSpPr>
        <p:spPr bwMode="auto">
          <a:xfrm>
            <a:off x="4284663" y="5229225"/>
            <a:ext cx="431800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7" name="Line 19"/>
          <p:cNvSpPr>
            <a:spLocks noChangeShapeType="1"/>
          </p:cNvSpPr>
          <p:nvPr/>
        </p:nvSpPr>
        <p:spPr bwMode="auto">
          <a:xfrm flipV="1">
            <a:off x="4716463" y="5157788"/>
            <a:ext cx="719137" cy="142875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8" name="Line 20"/>
          <p:cNvSpPr>
            <a:spLocks noChangeShapeType="1"/>
          </p:cNvSpPr>
          <p:nvPr/>
        </p:nvSpPr>
        <p:spPr bwMode="auto">
          <a:xfrm>
            <a:off x="5435600" y="5157788"/>
            <a:ext cx="576263" cy="142875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29" name="Line 21"/>
          <p:cNvSpPr>
            <a:spLocks noChangeShapeType="1"/>
          </p:cNvSpPr>
          <p:nvPr/>
        </p:nvSpPr>
        <p:spPr bwMode="auto">
          <a:xfrm>
            <a:off x="6011863" y="5300663"/>
            <a:ext cx="792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30" name="Line 22"/>
          <p:cNvSpPr>
            <a:spLocks noChangeShapeType="1"/>
          </p:cNvSpPr>
          <p:nvPr/>
        </p:nvSpPr>
        <p:spPr bwMode="auto">
          <a:xfrm flipV="1">
            <a:off x="1692275" y="1989138"/>
            <a:ext cx="0" cy="3311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31" name="Line 23"/>
          <p:cNvSpPr>
            <a:spLocks noChangeShapeType="1"/>
          </p:cNvSpPr>
          <p:nvPr/>
        </p:nvSpPr>
        <p:spPr bwMode="auto">
          <a:xfrm>
            <a:off x="1692275" y="5300663"/>
            <a:ext cx="518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632" name="Text Box 24"/>
          <p:cNvSpPr txBox="1">
            <a:spLocks noChangeArrowheads="1"/>
          </p:cNvSpPr>
          <p:nvPr/>
        </p:nvSpPr>
        <p:spPr bwMode="auto">
          <a:xfrm>
            <a:off x="1547813" y="5373688"/>
            <a:ext cx="5761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 l        l          l        l          l         l          l         l          l</a:t>
            </a:r>
          </a:p>
          <a:p>
            <a:pPr eaLnBrk="1" hangingPunct="1"/>
            <a:r>
              <a:rPr lang="en-GB" altLang="en-US" sz="1800">
                <a:latin typeface="Arial" charset="0"/>
              </a:rPr>
              <a:t>0      10      20      30      40      50       60      70      80</a:t>
            </a:r>
          </a:p>
        </p:txBody>
      </p:sp>
      <p:sp>
        <p:nvSpPr>
          <p:cNvPr id="68633" name="Text Box 25"/>
          <p:cNvSpPr txBox="1">
            <a:spLocks noChangeArrowheads="1"/>
          </p:cNvSpPr>
          <p:nvPr/>
        </p:nvSpPr>
        <p:spPr bwMode="auto">
          <a:xfrm>
            <a:off x="1023938" y="1773238"/>
            <a:ext cx="438150" cy="3662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30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25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20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15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10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5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0</a:t>
            </a:r>
          </a:p>
        </p:txBody>
      </p:sp>
      <p:sp>
        <p:nvSpPr>
          <p:cNvPr id="68634" name="Text Box 26"/>
          <p:cNvSpPr txBox="1">
            <a:spLocks noChangeArrowheads="1"/>
          </p:cNvSpPr>
          <p:nvPr/>
        </p:nvSpPr>
        <p:spPr bwMode="auto">
          <a:xfrm>
            <a:off x="1239838" y="928688"/>
            <a:ext cx="762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 b="1">
                <a:latin typeface="Arial" charset="0"/>
              </a:rPr>
              <a:t>ENGLAND AND WALES</a:t>
            </a:r>
            <a:r>
              <a:rPr lang="en-GB" altLang="en-US" sz="1800">
                <a:latin typeface="Arial" charset="0"/>
              </a:rPr>
              <a:t>; Murder rate by age. Men – red, women - green</a:t>
            </a:r>
          </a:p>
        </p:txBody>
      </p:sp>
      <p:sp>
        <p:nvSpPr>
          <p:cNvPr id="68635" name="Text Box 27"/>
          <p:cNvSpPr txBox="1">
            <a:spLocks noChangeArrowheads="1"/>
          </p:cNvSpPr>
          <p:nvPr/>
        </p:nvSpPr>
        <p:spPr bwMode="auto">
          <a:xfrm>
            <a:off x="3543300" y="6113463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Age (years)</a:t>
            </a:r>
          </a:p>
        </p:txBody>
      </p:sp>
      <p:sp>
        <p:nvSpPr>
          <p:cNvPr id="68636" name="Text Box 28"/>
          <p:cNvSpPr txBox="1">
            <a:spLocks noChangeArrowheads="1"/>
          </p:cNvSpPr>
          <p:nvPr/>
        </p:nvSpPr>
        <p:spPr bwMode="auto">
          <a:xfrm rot="-5400000">
            <a:off x="-935831" y="3391694"/>
            <a:ext cx="3028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Murders per million per year</a:t>
            </a:r>
          </a:p>
        </p:txBody>
      </p:sp>
      <p:sp>
        <p:nvSpPr>
          <p:cNvPr id="68637" name="Rectangle 29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GB" altLang="en-US" smtClean="0"/>
          </a:p>
        </p:txBody>
      </p:sp>
    </p:spTree>
    <p:extLst>
      <p:ext uri="{BB962C8B-B14F-4D97-AF65-F5344CB8AC3E}">
        <p14:creationId xmlns:p14="http://schemas.microsoft.com/office/powerpoint/2010/main" val="3831904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Line 2"/>
          <p:cNvSpPr>
            <a:spLocks noChangeShapeType="1"/>
          </p:cNvSpPr>
          <p:nvPr/>
        </p:nvSpPr>
        <p:spPr bwMode="auto">
          <a:xfrm>
            <a:off x="1692275" y="2349500"/>
            <a:ext cx="1588" cy="2951163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35" name="Line 3"/>
          <p:cNvSpPr>
            <a:spLocks noChangeShapeType="1"/>
          </p:cNvSpPr>
          <p:nvPr/>
        </p:nvSpPr>
        <p:spPr bwMode="auto">
          <a:xfrm flipV="1">
            <a:off x="2195513" y="5013325"/>
            <a:ext cx="287337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36" name="Line 4"/>
          <p:cNvSpPr>
            <a:spLocks noChangeShapeType="1"/>
          </p:cNvSpPr>
          <p:nvPr/>
        </p:nvSpPr>
        <p:spPr bwMode="auto">
          <a:xfrm flipH="1">
            <a:off x="1692275" y="5229225"/>
            <a:ext cx="504825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37" name="Line 5"/>
          <p:cNvSpPr>
            <a:spLocks noChangeShapeType="1"/>
          </p:cNvSpPr>
          <p:nvPr/>
        </p:nvSpPr>
        <p:spPr bwMode="auto">
          <a:xfrm flipH="1">
            <a:off x="2484438" y="2781300"/>
            <a:ext cx="430212" cy="22320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38" name="Line 6"/>
          <p:cNvSpPr>
            <a:spLocks noChangeShapeType="1"/>
          </p:cNvSpPr>
          <p:nvPr/>
        </p:nvSpPr>
        <p:spPr bwMode="auto">
          <a:xfrm flipV="1">
            <a:off x="2916238" y="2133600"/>
            <a:ext cx="142875" cy="646113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>
            <a:off x="3059113" y="2133600"/>
            <a:ext cx="576262" cy="6477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>
            <a:off x="3635375" y="2781300"/>
            <a:ext cx="360363" cy="11525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 flipV="1">
            <a:off x="3995738" y="3716338"/>
            <a:ext cx="431800" cy="2174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>
            <a:off x="4427538" y="3716338"/>
            <a:ext cx="792162" cy="8651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>
            <a:off x="5435600" y="4365625"/>
            <a:ext cx="793750" cy="4318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4" name="Line 12"/>
          <p:cNvSpPr>
            <a:spLocks noChangeShapeType="1"/>
          </p:cNvSpPr>
          <p:nvPr/>
        </p:nvSpPr>
        <p:spPr bwMode="auto">
          <a:xfrm flipV="1">
            <a:off x="5219700" y="4365625"/>
            <a:ext cx="2159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 flipV="1">
            <a:off x="6227763" y="4581525"/>
            <a:ext cx="504825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6" name="Line 14"/>
          <p:cNvSpPr>
            <a:spLocks noChangeShapeType="1"/>
          </p:cNvSpPr>
          <p:nvPr/>
        </p:nvSpPr>
        <p:spPr bwMode="auto">
          <a:xfrm flipV="1">
            <a:off x="1763713" y="5229225"/>
            <a:ext cx="720725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7" name="Line 15"/>
          <p:cNvSpPr>
            <a:spLocks noChangeShapeType="1"/>
          </p:cNvSpPr>
          <p:nvPr/>
        </p:nvSpPr>
        <p:spPr bwMode="auto">
          <a:xfrm flipV="1">
            <a:off x="24844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8" name="Line 16"/>
          <p:cNvSpPr>
            <a:spLocks noChangeShapeType="1"/>
          </p:cNvSpPr>
          <p:nvPr/>
        </p:nvSpPr>
        <p:spPr bwMode="auto">
          <a:xfrm>
            <a:off x="3419475" y="5157788"/>
            <a:ext cx="158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49" name="Line 17"/>
          <p:cNvSpPr>
            <a:spLocks noChangeShapeType="1"/>
          </p:cNvSpPr>
          <p:nvPr/>
        </p:nvSpPr>
        <p:spPr bwMode="auto">
          <a:xfrm>
            <a:off x="33480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50" name="Line 18"/>
          <p:cNvSpPr>
            <a:spLocks noChangeShapeType="1"/>
          </p:cNvSpPr>
          <p:nvPr/>
        </p:nvSpPr>
        <p:spPr bwMode="auto">
          <a:xfrm>
            <a:off x="4284663" y="5229225"/>
            <a:ext cx="431800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51" name="Line 19"/>
          <p:cNvSpPr>
            <a:spLocks noChangeShapeType="1"/>
          </p:cNvSpPr>
          <p:nvPr/>
        </p:nvSpPr>
        <p:spPr bwMode="auto">
          <a:xfrm>
            <a:off x="6011863" y="5300663"/>
            <a:ext cx="7921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52" name="Line 20"/>
          <p:cNvSpPr>
            <a:spLocks noChangeShapeType="1"/>
          </p:cNvSpPr>
          <p:nvPr/>
        </p:nvSpPr>
        <p:spPr bwMode="auto">
          <a:xfrm flipV="1">
            <a:off x="1692275" y="1989138"/>
            <a:ext cx="1588" cy="3311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53" name="Line 21"/>
          <p:cNvSpPr>
            <a:spLocks noChangeShapeType="1"/>
          </p:cNvSpPr>
          <p:nvPr/>
        </p:nvSpPr>
        <p:spPr bwMode="auto">
          <a:xfrm>
            <a:off x="1692275" y="5300663"/>
            <a:ext cx="518477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654" name="Text Box 22"/>
          <p:cNvSpPr txBox="1">
            <a:spLocks noChangeArrowheads="1"/>
          </p:cNvSpPr>
          <p:nvPr/>
        </p:nvSpPr>
        <p:spPr bwMode="auto">
          <a:xfrm>
            <a:off x="1547813" y="5373688"/>
            <a:ext cx="5761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 l        l          l        l          l         l          l         l          l</a:t>
            </a:r>
          </a:p>
          <a:p>
            <a:pPr eaLnBrk="1" hangingPunct="1"/>
            <a:r>
              <a:rPr lang="en-GB" altLang="en-US" sz="1800">
                <a:latin typeface="Arial" charset="0"/>
              </a:rPr>
              <a:t>0      10      20      30      40      50       60      70      80</a:t>
            </a:r>
          </a:p>
        </p:txBody>
      </p:sp>
      <p:sp>
        <p:nvSpPr>
          <p:cNvPr id="69655" name="Text Box 23"/>
          <p:cNvSpPr txBox="1">
            <a:spLocks noChangeArrowheads="1"/>
          </p:cNvSpPr>
          <p:nvPr/>
        </p:nvSpPr>
        <p:spPr bwMode="auto">
          <a:xfrm>
            <a:off x="971550" y="1700213"/>
            <a:ext cx="720725" cy="3662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1200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1000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800-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600-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400-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200-</a:t>
            </a:r>
          </a:p>
          <a:p>
            <a:pPr eaLnBrk="1" hangingPunct="1"/>
            <a:endParaRPr lang="en-GB" altLang="en-US" sz="1800">
              <a:latin typeface="Arial" charset="0"/>
            </a:endParaRPr>
          </a:p>
          <a:p>
            <a:pPr eaLnBrk="1" hangingPunct="1"/>
            <a:r>
              <a:rPr lang="en-GB" altLang="en-US" sz="1800">
                <a:latin typeface="Arial" charset="0"/>
              </a:rPr>
              <a:t>     0-</a:t>
            </a:r>
          </a:p>
        </p:txBody>
      </p:sp>
      <p:sp>
        <p:nvSpPr>
          <p:cNvPr id="69656" name="Text Box 24"/>
          <p:cNvSpPr txBox="1">
            <a:spLocks noChangeArrowheads="1"/>
          </p:cNvSpPr>
          <p:nvPr/>
        </p:nvSpPr>
        <p:spPr bwMode="auto">
          <a:xfrm>
            <a:off x="1239838" y="928688"/>
            <a:ext cx="5899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 b="1">
                <a:latin typeface="Arial" charset="0"/>
              </a:rPr>
              <a:t>DETROIT</a:t>
            </a:r>
            <a:r>
              <a:rPr lang="en-GB" altLang="en-US" sz="1800">
                <a:latin typeface="Arial" charset="0"/>
              </a:rPr>
              <a:t>; Murder rate by age. Men – red, women - blue</a:t>
            </a:r>
          </a:p>
        </p:txBody>
      </p:sp>
      <p:sp>
        <p:nvSpPr>
          <p:cNvPr id="69657" name="Text Box 25"/>
          <p:cNvSpPr txBox="1">
            <a:spLocks noChangeArrowheads="1"/>
          </p:cNvSpPr>
          <p:nvPr/>
        </p:nvSpPr>
        <p:spPr bwMode="auto">
          <a:xfrm>
            <a:off x="3543300" y="6113463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Age (years)</a:t>
            </a:r>
          </a:p>
        </p:txBody>
      </p:sp>
      <p:sp>
        <p:nvSpPr>
          <p:cNvPr id="69658" name="Text Box 26"/>
          <p:cNvSpPr txBox="1">
            <a:spLocks noChangeArrowheads="1"/>
          </p:cNvSpPr>
          <p:nvPr/>
        </p:nvSpPr>
        <p:spPr bwMode="auto">
          <a:xfrm rot="-5400000">
            <a:off x="-935831" y="3391694"/>
            <a:ext cx="3028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altLang="en-US" sz="1800">
                <a:latin typeface="Arial" charset="0"/>
              </a:rPr>
              <a:t>Murders per million per year</a:t>
            </a:r>
          </a:p>
        </p:txBody>
      </p:sp>
    </p:spTree>
    <p:extLst>
      <p:ext uri="{BB962C8B-B14F-4D97-AF65-F5344CB8AC3E}">
        <p14:creationId xmlns:p14="http://schemas.microsoft.com/office/powerpoint/2010/main" val="2125596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 smtClean="0"/>
              <a:t>Genetics and Justice: Home Office Report on male/female sentencing</a:t>
            </a:r>
            <a:endParaRPr lang="en-GB" sz="32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dirty="0" smtClean="0"/>
          </a:p>
          <a:p>
            <a:endParaRPr lang="en-GB" dirty="0"/>
          </a:p>
          <a:p>
            <a:r>
              <a:rPr lang="en-GB" dirty="0" smtClean="0"/>
              <a:t>                                                       Men    Women</a:t>
            </a:r>
          </a:p>
          <a:p>
            <a:r>
              <a:rPr lang="en-GB" sz="2000" dirty="0" smtClean="0"/>
              <a:t>Average sentence matched offences (months)         17.0	        11.0</a:t>
            </a:r>
          </a:p>
          <a:p>
            <a:r>
              <a:rPr lang="en-GB" sz="2000" dirty="0" smtClean="0"/>
              <a:t>Average sentence for robbery			  34.1               25.5</a:t>
            </a:r>
          </a:p>
          <a:p>
            <a:endParaRPr lang="en-GB" sz="2000" dirty="0"/>
          </a:p>
          <a:p>
            <a:r>
              <a:rPr lang="en-GB" sz="2000" dirty="0" smtClean="0"/>
              <a:t>Proportion given custody for shoplifting                      18%               11%</a:t>
            </a:r>
          </a:p>
          <a:p>
            <a:r>
              <a:rPr lang="en-GB" sz="2000" dirty="0" smtClean="0"/>
              <a:t>Proportion given custody for actual bodily harm        31%               12%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val="1102033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93072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8237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752600"/>
          </a:xfrm>
        </p:spPr>
        <p:txBody>
          <a:bodyPr/>
          <a:lstStyle/>
          <a:p>
            <a:pPr eaLnBrk="1" hangingPunct="1"/>
            <a:r>
              <a:rPr lang="en-GB" sz="4000" smtClean="0"/>
              <a:t>Maoa pmism and amygdala activity in response to a fearful face</a:t>
            </a:r>
            <a:endParaRPr lang="en-US" sz="4000" smtClean="0"/>
          </a:p>
        </p:txBody>
      </p:sp>
      <p:pic>
        <p:nvPicPr>
          <p:cNvPr id="5017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222413" y="1484313"/>
            <a:ext cx="20161251" cy="931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35822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0542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 descr="testosteron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742950"/>
            <a:ext cx="6851650" cy="585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65018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457200" y="3726021"/>
          <a:ext cx="8229600" cy="274320"/>
        </p:xfrm>
        <a:graphic>
          <a:graphicData uri="http://schemas.openxmlformats.org/drawingml/2006/table">
            <a:tbl>
              <a:tblPr/>
              <a:tblGrid>
                <a:gridCol w="4114800"/>
                <a:gridCol w="4114800"/>
              </a:tblGrid>
              <a:tr h="0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457200" y="1648372"/>
            <a:ext cx="9144000" cy="4154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400" b="0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  <a:hlinkClick r:id="rId4"/>
              </a:rPr>
              <a:t>  </a:t>
            </a:r>
            <a:r>
              <a:rPr kumimoji="0" lang="en-US" altLang="en-US" sz="2400" b="0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                 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2400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2400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2400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altLang="en-US" sz="2400" dirty="0"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Genetics outweighs teaching, Gove adviser tells his boss</a:t>
            </a:r>
          </a:p>
        </p:txBody>
      </p:sp>
      <p:pic>
        <p:nvPicPr>
          <p:cNvPr id="2050" name="Picture 2" descr="The Guardian home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957263"/>
            <a:ext cx="1095375" cy="209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Education secretary, Michael Gove, is followed by special adviser Dominic Cumming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1988840"/>
            <a:ext cx="4381500" cy="262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ontrols>
      <mc:AlternateContent xmlns:mc="http://schemas.openxmlformats.org/markup-compatibility/2006">
        <mc:Choice xmlns:v="urn:schemas-microsoft-com:vml" Requires="v">
          <p:control spid="5132" r:id="rId2" imgW="914400" imgH="228600"/>
        </mc:Choice>
        <mc:Fallback>
          <p:control r:id="rId2" imgW="914400" imgH="228600">
            <p:pic>
              <p:nvPicPr>
                <p:cNvPr id="0" name="DefaultOcx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000" y="0"/>
                  <a:ext cx="914400" cy="228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418993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Line 2"/>
          <p:cNvSpPr>
            <a:spLocks noChangeShapeType="1"/>
          </p:cNvSpPr>
          <p:nvPr/>
        </p:nvSpPr>
        <p:spPr bwMode="auto">
          <a:xfrm>
            <a:off x="1692275" y="2349500"/>
            <a:ext cx="0" cy="2951163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75" name="Line 3"/>
          <p:cNvSpPr>
            <a:spLocks noChangeShapeType="1"/>
          </p:cNvSpPr>
          <p:nvPr/>
        </p:nvSpPr>
        <p:spPr bwMode="auto">
          <a:xfrm flipV="1">
            <a:off x="2195513" y="5013325"/>
            <a:ext cx="287337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 flipH="1">
            <a:off x="1692275" y="5229225"/>
            <a:ext cx="504825" cy="71438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77" name="Line 5"/>
          <p:cNvSpPr>
            <a:spLocks noChangeShapeType="1"/>
          </p:cNvSpPr>
          <p:nvPr/>
        </p:nvSpPr>
        <p:spPr bwMode="auto">
          <a:xfrm flipH="1">
            <a:off x="2482850" y="2708275"/>
            <a:ext cx="288925" cy="23050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78" name="Line 6"/>
          <p:cNvSpPr>
            <a:spLocks noChangeShapeType="1"/>
          </p:cNvSpPr>
          <p:nvPr/>
        </p:nvSpPr>
        <p:spPr bwMode="auto">
          <a:xfrm flipV="1">
            <a:off x="2771775" y="2420938"/>
            <a:ext cx="360363" cy="28733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79" name="Line 7"/>
          <p:cNvSpPr>
            <a:spLocks noChangeShapeType="1"/>
          </p:cNvSpPr>
          <p:nvPr/>
        </p:nvSpPr>
        <p:spPr bwMode="auto">
          <a:xfrm>
            <a:off x="3132138" y="2420938"/>
            <a:ext cx="358775" cy="863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0" name="Line 8"/>
          <p:cNvSpPr>
            <a:spLocks noChangeShapeType="1"/>
          </p:cNvSpPr>
          <p:nvPr/>
        </p:nvSpPr>
        <p:spPr bwMode="auto">
          <a:xfrm>
            <a:off x="3492500" y="3284538"/>
            <a:ext cx="574675" cy="10080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1" name="Line 9"/>
          <p:cNvSpPr>
            <a:spLocks noChangeShapeType="1"/>
          </p:cNvSpPr>
          <p:nvPr/>
        </p:nvSpPr>
        <p:spPr bwMode="auto">
          <a:xfrm>
            <a:off x="4067175" y="4292600"/>
            <a:ext cx="433388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2" name="Line 10"/>
          <p:cNvSpPr>
            <a:spLocks noChangeShapeType="1"/>
          </p:cNvSpPr>
          <p:nvPr/>
        </p:nvSpPr>
        <p:spPr bwMode="auto">
          <a:xfrm>
            <a:off x="4500563" y="4508500"/>
            <a:ext cx="935037" cy="2889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3" name="Line 11"/>
          <p:cNvSpPr>
            <a:spLocks noChangeShapeType="1"/>
          </p:cNvSpPr>
          <p:nvPr/>
        </p:nvSpPr>
        <p:spPr bwMode="auto">
          <a:xfrm>
            <a:off x="5435600" y="4797425"/>
            <a:ext cx="649288" cy="4318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4" name="Line 12"/>
          <p:cNvSpPr>
            <a:spLocks noChangeShapeType="1"/>
          </p:cNvSpPr>
          <p:nvPr/>
        </p:nvSpPr>
        <p:spPr bwMode="auto">
          <a:xfrm>
            <a:off x="6084888" y="52292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 flipV="1">
            <a:off x="6516688" y="5084763"/>
            <a:ext cx="360362" cy="1444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6" name="Line 14"/>
          <p:cNvSpPr>
            <a:spLocks noChangeShapeType="1"/>
          </p:cNvSpPr>
          <p:nvPr/>
        </p:nvSpPr>
        <p:spPr bwMode="auto">
          <a:xfrm flipV="1">
            <a:off x="1763713" y="5229225"/>
            <a:ext cx="720725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7" name="Line 15"/>
          <p:cNvSpPr>
            <a:spLocks noChangeShapeType="1"/>
          </p:cNvSpPr>
          <p:nvPr/>
        </p:nvSpPr>
        <p:spPr bwMode="auto">
          <a:xfrm flipV="1">
            <a:off x="24844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8" name="Line 16"/>
          <p:cNvSpPr>
            <a:spLocks noChangeShapeType="1"/>
          </p:cNvSpPr>
          <p:nvPr/>
        </p:nvSpPr>
        <p:spPr bwMode="auto">
          <a:xfrm>
            <a:off x="3419475" y="5157788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89" name="Line 17"/>
          <p:cNvSpPr>
            <a:spLocks noChangeShapeType="1"/>
          </p:cNvSpPr>
          <p:nvPr/>
        </p:nvSpPr>
        <p:spPr bwMode="auto">
          <a:xfrm>
            <a:off x="3348038" y="5157788"/>
            <a:ext cx="933450" cy="6985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0" name="Line 18"/>
          <p:cNvSpPr>
            <a:spLocks noChangeShapeType="1"/>
          </p:cNvSpPr>
          <p:nvPr/>
        </p:nvSpPr>
        <p:spPr bwMode="auto">
          <a:xfrm>
            <a:off x="4284663" y="5229225"/>
            <a:ext cx="431800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1" name="Line 19"/>
          <p:cNvSpPr>
            <a:spLocks noChangeShapeType="1"/>
          </p:cNvSpPr>
          <p:nvPr/>
        </p:nvSpPr>
        <p:spPr bwMode="auto">
          <a:xfrm flipV="1">
            <a:off x="4716463" y="5157788"/>
            <a:ext cx="719137" cy="142875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2" name="Line 20"/>
          <p:cNvSpPr>
            <a:spLocks noChangeShapeType="1"/>
          </p:cNvSpPr>
          <p:nvPr/>
        </p:nvSpPr>
        <p:spPr bwMode="auto">
          <a:xfrm>
            <a:off x="5435600" y="5157788"/>
            <a:ext cx="576263" cy="142875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3" name="Line 21"/>
          <p:cNvSpPr>
            <a:spLocks noChangeShapeType="1"/>
          </p:cNvSpPr>
          <p:nvPr/>
        </p:nvSpPr>
        <p:spPr bwMode="auto">
          <a:xfrm>
            <a:off x="6011863" y="5300663"/>
            <a:ext cx="792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4" name="Line 22"/>
          <p:cNvSpPr>
            <a:spLocks noChangeShapeType="1"/>
          </p:cNvSpPr>
          <p:nvPr/>
        </p:nvSpPr>
        <p:spPr bwMode="auto">
          <a:xfrm flipV="1">
            <a:off x="1692275" y="1989138"/>
            <a:ext cx="0" cy="3311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5" name="Line 23"/>
          <p:cNvSpPr>
            <a:spLocks noChangeShapeType="1"/>
          </p:cNvSpPr>
          <p:nvPr/>
        </p:nvSpPr>
        <p:spPr bwMode="auto">
          <a:xfrm>
            <a:off x="1692275" y="5300663"/>
            <a:ext cx="518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296" name="Text Box 24"/>
          <p:cNvSpPr txBox="1">
            <a:spLocks noChangeArrowheads="1"/>
          </p:cNvSpPr>
          <p:nvPr/>
        </p:nvSpPr>
        <p:spPr bwMode="auto">
          <a:xfrm>
            <a:off x="1547813" y="5373688"/>
            <a:ext cx="5761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 l        l          l        l          l         l          l         l          l</a:t>
            </a:r>
          </a:p>
          <a:p>
            <a:pPr eaLnBrk="1" hangingPunct="1"/>
            <a:r>
              <a:rPr lang="en-GB" sz="1800">
                <a:latin typeface="Arial" charset="0"/>
              </a:rPr>
              <a:t>0      10      20      30      40      50       60      70      80</a:t>
            </a:r>
          </a:p>
        </p:txBody>
      </p:sp>
      <p:sp>
        <p:nvSpPr>
          <p:cNvPr id="54297" name="Text Box 25"/>
          <p:cNvSpPr txBox="1">
            <a:spLocks noChangeArrowheads="1"/>
          </p:cNvSpPr>
          <p:nvPr/>
        </p:nvSpPr>
        <p:spPr bwMode="auto">
          <a:xfrm>
            <a:off x="1023938" y="1773238"/>
            <a:ext cx="438150" cy="3662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30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25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20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15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10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5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0</a:t>
            </a:r>
          </a:p>
        </p:txBody>
      </p:sp>
      <p:sp>
        <p:nvSpPr>
          <p:cNvPr id="54298" name="Text Box 26"/>
          <p:cNvSpPr txBox="1">
            <a:spLocks noChangeArrowheads="1"/>
          </p:cNvSpPr>
          <p:nvPr/>
        </p:nvSpPr>
        <p:spPr bwMode="auto">
          <a:xfrm>
            <a:off x="1239838" y="928688"/>
            <a:ext cx="75243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 b="1" dirty="0">
                <a:latin typeface="Arial" charset="0"/>
              </a:rPr>
              <a:t>ENGLAND AND WALES</a:t>
            </a:r>
            <a:r>
              <a:rPr lang="en-GB" sz="1800" dirty="0">
                <a:latin typeface="Arial" charset="0"/>
              </a:rPr>
              <a:t>; Murder rate by age. Men – red, women - </a:t>
            </a:r>
            <a:r>
              <a:rPr lang="en-GB" sz="1800" dirty="0" smtClean="0">
                <a:latin typeface="Arial" charset="0"/>
              </a:rPr>
              <a:t>blue</a:t>
            </a:r>
            <a:endParaRPr lang="en-GB" sz="1800" dirty="0">
              <a:latin typeface="Arial" charset="0"/>
            </a:endParaRPr>
          </a:p>
        </p:txBody>
      </p:sp>
      <p:sp>
        <p:nvSpPr>
          <p:cNvPr id="54299" name="Text Box 27"/>
          <p:cNvSpPr txBox="1">
            <a:spLocks noChangeArrowheads="1"/>
          </p:cNvSpPr>
          <p:nvPr/>
        </p:nvSpPr>
        <p:spPr bwMode="auto">
          <a:xfrm>
            <a:off x="3543300" y="6113463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Age (years)</a:t>
            </a:r>
          </a:p>
        </p:txBody>
      </p:sp>
      <p:sp>
        <p:nvSpPr>
          <p:cNvPr id="54300" name="Text Box 28"/>
          <p:cNvSpPr txBox="1">
            <a:spLocks noChangeArrowheads="1"/>
          </p:cNvSpPr>
          <p:nvPr/>
        </p:nvSpPr>
        <p:spPr bwMode="auto">
          <a:xfrm rot="-5400000">
            <a:off x="-935831" y="3391694"/>
            <a:ext cx="3028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Murders per million per year</a:t>
            </a:r>
          </a:p>
        </p:txBody>
      </p:sp>
    </p:spTree>
    <p:extLst>
      <p:ext uri="{BB962C8B-B14F-4D97-AF65-F5344CB8AC3E}">
        <p14:creationId xmlns:p14="http://schemas.microsoft.com/office/powerpoint/2010/main" val="3575058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Line 2"/>
          <p:cNvSpPr>
            <a:spLocks noChangeShapeType="1"/>
          </p:cNvSpPr>
          <p:nvPr/>
        </p:nvSpPr>
        <p:spPr bwMode="auto">
          <a:xfrm>
            <a:off x="1692275" y="2349500"/>
            <a:ext cx="1588" cy="2951163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299" name="Line 3"/>
          <p:cNvSpPr>
            <a:spLocks noChangeShapeType="1"/>
          </p:cNvSpPr>
          <p:nvPr/>
        </p:nvSpPr>
        <p:spPr bwMode="auto">
          <a:xfrm flipV="1">
            <a:off x="2195513" y="5013325"/>
            <a:ext cx="287337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0" name="Line 4"/>
          <p:cNvSpPr>
            <a:spLocks noChangeShapeType="1"/>
          </p:cNvSpPr>
          <p:nvPr/>
        </p:nvSpPr>
        <p:spPr bwMode="auto">
          <a:xfrm flipH="1">
            <a:off x="1692275" y="5229225"/>
            <a:ext cx="504825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1" name="Line 5"/>
          <p:cNvSpPr>
            <a:spLocks noChangeShapeType="1"/>
          </p:cNvSpPr>
          <p:nvPr/>
        </p:nvSpPr>
        <p:spPr bwMode="auto">
          <a:xfrm flipH="1">
            <a:off x="2484438" y="2781300"/>
            <a:ext cx="430212" cy="22320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2" name="Line 6"/>
          <p:cNvSpPr>
            <a:spLocks noChangeShapeType="1"/>
          </p:cNvSpPr>
          <p:nvPr/>
        </p:nvSpPr>
        <p:spPr bwMode="auto">
          <a:xfrm flipV="1">
            <a:off x="2916238" y="2133600"/>
            <a:ext cx="142875" cy="646113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3" name="Line 7"/>
          <p:cNvSpPr>
            <a:spLocks noChangeShapeType="1"/>
          </p:cNvSpPr>
          <p:nvPr/>
        </p:nvSpPr>
        <p:spPr bwMode="auto">
          <a:xfrm>
            <a:off x="3059113" y="2133600"/>
            <a:ext cx="576262" cy="6477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>
            <a:off x="3635375" y="2781300"/>
            <a:ext cx="360363" cy="11525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5" name="Line 9"/>
          <p:cNvSpPr>
            <a:spLocks noChangeShapeType="1"/>
          </p:cNvSpPr>
          <p:nvPr/>
        </p:nvSpPr>
        <p:spPr bwMode="auto">
          <a:xfrm flipV="1">
            <a:off x="3995738" y="3716338"/>
            <a:ext cx="431800" cy="2174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6" name="Line 10"/>
          <p:cNvSpPr>
            <a:spLocks noChangeShapeType="1"/>
          </p:cNvSpPr>
          <p:nvPr/>
        </p:nvSpPr>
        <p:spPr bwMode="auto">
          <a:xfrm>
            <a:off x="4427538" y="3716338"/>
            <a:ext cx="792162" cy="8651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7" name="Line 11"/>
          <p:cNvSpPr>
            <a:spLocks noChangeShapeType="1"/>
          </p:cNvSpPr>
          <p:nvPr/>
        </p:nvSpPr>
        <p:spPr bwMode="auto">
          <a:xfrm>
            <a:off x="5435600" y="4365625"/>
            <a:ext cx="793750" cy="4318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8" name="Line 12"/>
          <p:cNvSpPr>
            <a:spLocks noChangeShapeType="1"/>
          </p:cNvSpPr>
          <p:nvPr/>
        </p:nvSpPr>
        <p:spPr bwMode="auto">
          <a:xfrm flipV="1">
            <a:off x="5219700" y="4365625"/>
            <a:ext cx="2159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09" name="Line 13"/>
          <p:cNvSpPr>
            <a:spLocks noChangeShapeType="1"/>
          </p:cNvSpPr>
          <p:nvPr/>
        </p:nvSpPr>
        <p:spPr bwMode="auto">
          <a:xfrm flipV="1">
            <a:off x="6227763" y="4581525"/>
            <a:ext cx="504825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0" name="Line 14"/>
          <p:cNvSpPr>
            <a:spLocks noChangeShapeType="1"/>
          </p:cNvSpPr>
          <p:nvPr/>
        </p:nvSpPr>
        <p:spPr bwMode="auto">
          <a:xfrm flipV="1">
            <a:off x="1763713" y="5229225"/>
            <a:ext cx="720725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1" name="Line 15"/>
          <p:cNvSpPr>
            <a:spLocks noChangeShapeType="1"/>
          </p:cNvSpPr>
          <p:nvPr/>
        </p:nvSpPr>
        <p:spPr bwMode="auto">
          <a:xfrm flipV="1">
            <a:off x="24844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2" name="Line 16"/>
          <p:cNvSpPr>
            <a:spLocks noChangeShapeType="1"/>
          </p:cNvSpPr>
          <p:nvPr/>
        </p:nvSpPr>
        <p:spPr bwMode="auto">
          <a:xfrm>
            <a:off x="3419475" y="5157788"/>
            <a:ext cx="158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3" name="Line 17"/>
          <p:cNvSpPr>
            <a:spLocks noChangeShapeType="1"/>
          </p:cNvSpPr>
          <p:nvPr/>
        </p:nvSpPr>
        <p:spPr bwMode="auto">
          <a:xfrm>
            <a:off x="3348038" y="5157788"/>
            <a:ext cx="935037" cy="71437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4" name="Line 18"/>
          <p:cNvSpPr>
            <a:spLocks noChangeShapeType="1"/>
          </p:cNvSpPr>
          <p:nvPr/>
        </p:nvSpPr>
        <p:spPr bwMode="auto">
          <a:xfrm>
            <a:off x="4284663" y="5229225"/>
            <a:ext cx="431800" cy="7143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5" name="Line 19"/>
          <p:cNvSpPr>
            <a:spLocks noChangeShapeType="1"/>
          </p:cNvSpPr>
          <p:nvPr/>
        </p:nvSpPr>
        <p:spPr bwMode="auto">
          <a:xfrm>
            <a:off x="6011863" y="5300663"/>
            <a:ext cx="7921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6" name="Line 20"/>
          <p:cNvSpPr>
            <a:spLocks noChangeShapeType="1"/>
          </p:cNvSpPr>
          <p:nvPr/>
        </p:nvSpPr>
        <p:spPr bwMode="auto">
          <a:xfrm flipV="1">
            <a:off x="1692275" y="1989138"/>
            <a:ext cx="1588" cy="3311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7" name="Line 21"/>
          <p:cNvSpPr>
            <a:spLocks noChangeShapeType="1"/>
          </p:cNvSpPr>
          <p:nvPr/>
        </p:nvSpPr>
        <p:spPr bwMode="auto">
          <a:xfrm>
            <a:off x="1692275" y="5300663"/>
            <a:ext cx="518477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318" name="Text Box 22"/>
          <p:cNvSpPr txBox="1">
            <a:spLocks noChangeArrowheads="1"/>
          </p:cNvSpPr>
          <p:nvPr/>
        </p:nvSpPr>
        <p:spPr bwMode="auto">
          <a:xfrm>
            <a:off x="1547813" y="5373688"/>
            <a:ext cx="5761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 l        l          l        l          l         l          l         l          l</a:t>
            </a:r>
          </a:p>
          <a:p>
            <a:pPr eaLnBrk="1" hangingPunct="1"/>
            <a:r>
              <a:rPr lang="en-GB" sz="1800">
                <a:latin typeface="Arial" charset="0"/>
              </a:rPr>
              <a:t>0      10      20      30      40      50       60      70      80</a:t>
            </a:r>
          </a:p>
        </p:txBody>
      </p:sp>
      <p:sp>
        <p:nvSpPr>
          <p:cNvPr id="55319" name="Text Box 23"/>
          <p:cNvSpPr txBox="1">
            <a:spLocks noChangeArrowheads="1"/>
          </p:cNvSpPr>
          <p:nvPr/>
        </p:nvSpPr>
        <p:spPr bwMode="auto">
          <a:xfrm>
            <a:off x="971550" y="1700213"/>
            <a:ext cx="720725" cy="3662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1200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1000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800-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600-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400-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200-</a:t>
            </a:r>
          </a:p>
          <a:p>
            <a:pPr eaLnBrk="1" hangingPunct="1"/>
            <a:endParaRPr lang="en-GB" sz="1800">
              <a:latin typeface="Arial" charset="0"/>
            </a:endParaRPr>
          </a:p>
          <a:p>
            <a:pPr eaLnBrk="1" hangingPunct="1"/>
            <a:r>
              <a:rPr lang="en-GB" sz="1800">
                <a:latin typeface="Arial" charset="0"/>
              </a:rPr>
              <a:t>     0-</a:t>
            </a:r>
          </a:p>
        </p:txBody>
      </p:sp>
      <p:sp>
        <p:nvSpPr>
          <p:cNvPr id="55320" name="Text Box 24"/>
          <p:cNvSpPr txBox="1">
            <a:spLocks noChangeArrowheads="1"/>
          </p:cNvSpPr>
          <p:nvPr/>
        </p:nvSpPr>
        <p:spPr bwMode="auto">
          <a:xfrm>
            <a:off x="1239838" y="928688"/>
            <a:ext cx="5899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 b="1">
                <a:latin typeface="Arial" charset="0"/>
              </a:rPr>
              <a:t>DETROIT</a:t>
            </a:r>
            <a:r>
              <a:rPr lang="en-GB" sz="1800">
                <a:latin typeface="Arial" charset="0"/>
              </a:rPr>
              <a:t>; Murder rate by age. Men – red, women - blue</a:t>
            </a:r>
          </a:p>
        </p:txBody>
      </p:sp>
      <p:sp>
        <p:nvSpPr>
          <p:cNvPr id="55321" name="Text Box 25"/>
          <p:cNvSpPr txBox="1">
            <a:spLocks noChangeArrowheads="1"/>
          </p:cNvSpPr>
          <p:nvPr/>
        </p:nvSpPr>
        <p:spPr bwMode="auto">
          <a:xfrm>
            <a:off x="3543300" y="6113463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Age (years)</a:t>
            </a:r>
          </a:p>
        </p:txBody>
      </p:sp>
      <p:sp>
        <p:nvSpPr>
          <p:cNvPr id="55322" name="Text Box 26"/>
          <p:cNvSpPr txBox="1">
            <a:spLocks noChangeArrowheads="1"/>
          </p:cNvSpPr>
          <p:nvPr/>
        </p:nvSpPr>
        <p:spPr bwMode="auto">
          <a:xfrm rot="-5400000">
            <a:off x="-935831" y="3391694"/>
            <a:ext cx="3028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eaLnBrk="1" hangingPunct="1"/>
            <a:r>
              <a:rPr lang="en-GB" sz="1800">
                <a:latin typeface="Arial" charset="0"/>
              </a:rPr>
              <a:t>Murders per million per year</a:t>
            </a:r>
          </a:p>
        </p:txBody>
      </p:sp>
    </p:spTree>
    <p:extLst>
      <p:ext uri="{BB962C8B-B14F-4D97-AF65-F5344CB8AC3E}">
        <p14:creationId xmlns:p14="http://schemas.microsoft.com/office/powerpoint/2010/main" val="1432708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 smtClean="0"/>
              <a:t>Genetics and Justice: Home Office Report on male/female sentencing</a:t>
            </a:r>
            <a:endParaRPr lang="en-GB" sz="32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dirty="0" smtClean="0"/>
          </a:p>
          <a:p>
            <a:endParaRPr lang="en-GB" dirty="0"/>
          </a:p>
          <a:p>
            <a:r>
              <a:rPr lang="en-GB" dirty="0" smtClean="0"/>
              <a:t>                                                       Men    Women</a:t>
            </a:r>
          </a:p>
          <a:p>
            <a:r>
              <a:rPr lang="en-GB" sz="2000" dirty="0" smtClean="0"/>
              <a:t>Average sentence matched offences (months)         17.0	        11.0</a:t>
            </a:r>
          </a:p>
          <a:p>
            <a:r>
              <a:rPr lang="en-GB" sz="2000" dirty="0" smtClean="0"/>
              <a:t>Average sentence for robbery			  34.1               25.5</a:t>
            </a:r>
          </a:p>
          <a:p>
            <a:endParaRPr lang="en-GB" sz="2000" dirty="0"/>
          </a:p>
          <a:p>
            <a:r>
              <a:rPr lang="en-GB" sz="2000" dirty="0" smtClean="0"/>
              <a:t>Proportion given custody for shoplifting                      18%               11%</a:t>
            </a:r>
          </a:p>
          <a:p>
            <a:r>
              <a:rPr lang="en-GB" sz="2000" dirty="0" smtClean="0"/>
              <a:t>Proportion given custody for actual bodily harm        31%               12%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val="3909347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0903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0469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400" dirty="0" smtClean="0"/>
              <a:t>Galton’s regression of parent-child height</a:t>
            </a:r>
            <a:endParaRPr lang="en-GB" sz="2400" dirty="0"/>
          </a:p>
        </p:txBody>
      </p:sp>
      <p:pic>
        <p:nvPicPr>
          <p:cNvPr id="9218" name="Picture 2" descr="File:Galton-height-regress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1628800"/>
            <a:ext cx="4453422" cy="4841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96920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http://www.sciencemediacentre.co.nz/wp-content/upload/2012/02/SMC-obesity-littl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188640"/>
            <a:ext cx="4534590" cy="6408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420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http://modeledbehavior.files.wordpress.com/2010/04/imag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1628800"/>
            <a:ext cx="7451948" cy="4909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2400" dirty="0" smtClean="0"/>
              <a:t>Heritability of body mass index; Blue dots – adopted children; red – biological children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3618816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404813"/>
            <a:ext cx="5832475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228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21507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08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09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0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1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2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3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4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5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6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7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8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19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0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1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2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3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4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5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6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7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8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29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30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2157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7841 w 188"/>
                <a:gd name="T1" fmla="*/ 17492 h 160"/>
                <a:gd name="T2" fmla="*/ 14640 w 188"/>
                <a:gd name="T3" fmla="*/ 22601 h 160"/>
                <a:gd name="T4" fmla="*/ 10138 w 188"/>
                <a:gd name="T5" fmla="*/ 28256 h 160"/>
                <a:gd name="T6" fmla="*/ 8999 w 188"/>
                <a:gd name="T7" fmla="*/ 24336 h 160"/>
                <a:gd name="T8" fmla="*/ 2769 w 188"/>
                <a:gd name="T9" fmla="*/ 31064 h 160"/>
                <a:gd name="T10" fmla="*/ 6230 w 188"/>
                <a:gd name="T11" fmla="*/ 36148 h 160"/>
                <a:gd name="T12" fmla="*/ 15112 w 188"/>
                <a:gd name="T13" fmla="*/ 34413 h 160"/>
                <a:gd name="T14" fmla="*/ 12343 w 188"/>
                <a:gd name="T15" fmla="*/ 41828 h 160"/>
                <a:gd name="T16" fmla="*/ 10138 w 188"/>
                <a:gd name="T17" fmla="*/ 44606 h 160"/>
                <a:gd name="T18" fmla="*/ 5636 w 188"/>
                <a:gd name="T19" fmla="*/ 46342 h 160"/>
                <a:gd name="T20" fmla="*/ 3339 w 188"/>
                <a:gd name="T21" fmla="*/ 55375 h 160"/>
                <a:gd name="T22" fmla="*/ 6230 w 188"/>
                <a:gd name="T23" fmla="*/ 60484 h 160"/>
                <a:gd name="T24" fmla="*/ 12343 w 188"/>
                <a:gd name="T25" fmla="*/ 63263 h 160"/>
                <a:gd name="T26" fmla="*/ 12343 w 188"/>
                <a:gd name="T27" fmla="*/ 67782 h 160"/>
                <a:gd name="T28" fmla="*/ 19590 w 188"/>
                <a:gd name="T29" fmla="*/ 69513 h 160"/>
                <a:gd name="T30" fmla="*/ 23522 w 188"/>
                <a:gd name="T31" fmla="*/ 70561 h 160"/>
                <a:gd name="T32" fmla="*/ 16251 w 188"/>
                <a:gd name="T33" fmla="*/ 79589 h 160"/>
                <a:gd name="T34" fmla="*/ 10610 w 188"/>
                <a:gd name="T35" fmla="*/ 83060 h 160"/>
                <a:gd name="T36" fmla="*/ 1728 w 188"/>
                <a:gd name="T37" fmla="*/ 87575 h 160"/>
                <a:gd name="T38" fmla="*/ 1728 w 188"/>
                <a:gd name="T39" fmla="*/ 90358 h 160"/>
                <a:gd name="T40" fmla="*/ 16251 w 188"/>
                <a:gd name="T41" fmla="*/ 84108 h 160"/>
                <a:gd name="T42" fmla="*/ 34824 w 188"/>
                <a:gd name="T43" fmla="*/ 67782 h 160"/>
                <a:gd name="T44" fmla="*/ 33091 w 188"/>
                <a:gd name="T45" fmla="*/ 66047 h 160"/>
                <a:gd name="T46" fmla="*/ 43229 w 188"/>
                <a:gd name="T47" fmla="*/ 53640 h 160"/>
                <a:gd name="T48" fmla="*/ 40343 w 188"/>
                <a:gd name="T49" fmla="*/ 56989 h 160"/>
                <a:gd name="T50" fmla="*/ 40932 w 188"/>
                <a:gd name="T51" fmla="*/ 61527 h 160"/>
                <a:gd name="T52" fmla="*/ 40343 w 188"/>
                <a:gd name="T53" fmla="*/ 64428 h 160"/>
                <a:gd name="T54" fmla="*/ 48300 w 188"/>
                <a:gd name="T55" fmla="*/ 59889 h 160"/>
                <a:gd name="T56" fmla="*/ 48300 w 188"/>
                <a:gd name="T57" fmla="*/ 55375 h 160"/>
                <a:gd name="T58" fmla="*/ 60074 w 188"/>
                <a:gd name="T59" fmla="*/ 58154 h 160"/>
                <a:gd name="T60" fmla="*/ 67914 w 188"/>
                <a:gd name="T61" fmla="*/ 56989 h 160"/>
                <a:gd name="T62" fmla="*/ 81391 w 188"/>
                <a:gd name="T63" fmla="*/ 61527 h 160"/>
                <a:gd name="T64" fmla="*/ 85893 w 188"/>
                <a:gd name="T65" fmla="*/ 67212 h 160"/>
                <a:gd name="T66" fmla="*/ 93165 w 188"/>
                <a:gd name="T67" fmla="*/ 72296 h 160"/>
                <a:gd name="T68" fmla="*/ 105483 w 188"/>
                <a:gd name="T69" fmla="*/ 73461 h 160"/>
                <a:gd name="T70" fmla="*/ 103755 w 188"/>
                <a:gd name="T71" fmla="*/ 66047 h 160"/>
                <a:gd name="T72" fmla="*/ 98801 w 188"/>
                <a:gd name="T73" fmla="*/ 64998 h 160"/>
                <a:gd name="T74" fmla="*/ 91437 w 188"/>
                <a:gd name="T75" fmla="*/ 59889 h 160"/>
                <a:gd name="T76" fmla="*/ 82433 w 188"/>
                <a:gd name="T77" fmla="*/ 53640 h 160"/>
                <a:gd name="T78" fmla="*/ 79094 w 188"/>
                <a:gd name="T79" fmla="*/ 58154 h 160"/>
                <a:gd name="T80" fmla="*/ 72392 w 188"/>
                <a:gd name="T81" fmla="*/ 52475 h 160"/>
                <a:gd name="T82" fmla="*/ 65593 w 188"/>
                <a:gd name="T83" fmla="*/ 45177 h 160"/>
                <a:gd name="T84" fmla="*/ 57183 w 188"/>
                <a:gd name="T85" fmla="*/ 11812 h 160"/>
                <a:gd name="T86" fmla="*/ 50500 w 188"/>
                <a:gd name="T87" fmla="*/ 2779 h 160"/>
                <a:gd name="T88" fmla="*/ 38732 w 188"/>
                <a:gd name="T89" fmla="*/ 2779 h 160"/>
                <a:gd name="T90" fmla="*/ 33091 w 188"/>
                <a:gd name="T91" fmla="*/ 2779 h 160"/>
                <a:gd name="T92" fmla="*/ 25250 w 188"/>
                <a:gd name="T93" fmla="*/ 0 h 160"/>
                <a:gd name="T94" fmla="*/ 19590 w 188"/>
                <a:gd name="T95" fmla="*/ 2330 h 160"/>
                <a:gd name="T96" fmla="*/ 13477 w 188"/>
                <a:gd name="T97" fmla="*/ 7298 h 160"/>
                <a:gd name="T98" fmla="*/ 10610 w 188"/>
                <a:gd name="T99" fmla="*/ 11812 h 160"/>
                <a:gd name="T100" fmla="*/ 5636 w 188"/>
                <a:gd name="T101" fmla="*/ 14713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1250 w 4"/>
                <a:gd name="T1" fmla="*/ 915 h 3"/>
                <a:gd name="T2" fmla="*/ 1250 w 4"/>
                <a:gd name="T3" fmla="*/ 499 h 3"/>
                <a:gd name="T4" fmla="*/ 1250 w 4"/>
                <a:gd name="T5" fmla="*/ 499 h 3"/>
                <a:gd name="T6" fmla="*/ 1250 w 4"/>
                <a:gd name="T7" fmla="*/ 499 h 3"/>
                <a:gd name="T8" fmla="*/ 1250 w 4"/>
                <a:gd name="T9" fmla="*/ 499 h 3"/>
                <a:gd name="T10" fmla="*/ 1250 w 4"/>
                <a:gd name="T11" fmla="*/ 499 h 3"/>
                <a:gd name="T12" fmla="*/ 1250 w 4"/>
                <a:gd name="T13" fmla="*/ 499 h 3"/>
                <a:gd name="T14" fmla="*/ 625 w 4"/>
                <a:gd name="T15" fmla="*/ 0 h 3"/>
                <a:gd name="T16" fmla="*/ 625 w 4"/>
                <a:gd name="T17" fmla="*/ 0 h 3"/>
                <a:gd name="T18" fmla="*/ 0 w 4"/>
                <a:gd name="T19" fmla="*/ 499 h 3"/>
                <a:gd name="T20" fmla="*/ 0 w 4"/>
                <a:gd name="T21" fmla="*/ 499 h 3"/>
                <a:gd name="T22" fmla="*/ 0 w 4"/>
                <a:gd name="T23" fmla="*/ 499 h 3"/>
                <a:gd name="T24" fmla="*/ 0 w 4"/>
                <a:gd name="T25" fmla="*/ 499 h 3"/>
                <a:gd name="T26" fmla="*/ 0 w 4"/>
                <a:gd name="T27" fmla="*/ 499 h 3"/>
                <a:gd name="T28" fmla="*/ 0 w 4"/>
                <a:gd name="T29" fmla="*/ 499 h 3"/>
                <a:gd name="T30" fmla="*/ 0 w 4"/>
                <a:gd name="T31" fmla="*/ 915 h 3"/>
                <a:gd name="T32" fmla="*/ 0 w 4"/>
                <a:gd name="T33" fmla="*/ 915 h 3"/>
                <a:gd name="T34" fmla="*/ 625 w 4"/>
                <a:gd name="T35" fmla="*/ 915 h 3"/>
                <a:gd name="T36" fmla="*/ 625 w 4"/>
                <a:gd name="T37" fmla="*/ 915 h 3"/>
                <a:gd name="T38" fmla="*/ 625 w 4"/>
                <a:gd name="T39" fmla="*/ 1414 h 3"/>
                <a:gd name="T40" fmla="*/ 1250 w 4"/>
                <a:gd name="T41" fmla="*/ 1414 h 3"/>
                <a:gd name="T42" fmla="*/ 1250 w 4"/>
                <a:gd name="T43" fmla="*/ 1414 h 3"/>
                <a:gd name="T44" fmla="*/ 1875 w 4"/>
                <a:gd name="T45" fmla="*/ 1414 h 3"/>
                <a:gd name="T46" fmla="*/ 1875 w 4"/>
                <a:gd name="T47" fmla="*/ 1414 h 3"/>
                <a:gd name="T48" fmla="*/ 2500 w 4"/>
                <a:gd name="T49" fmla="*/ 915 h 3"/>
                <a:gd name="T50" fmla="*/ 2500 w 4"/>
                <a:gd name="T51" fmla="*/ 915 h 3"/>
                <a:gd name="T52" fmla="*/ 2500 w 4"/>
                <a:gd name="T53" fmla="*/ 915 h 3"/>
                <a:gd name="T54" fmla="*/ 2500 w 4"/>
                <a:gd name="T55" fmla="*/ 499 h 3"/>
                <a:gd name="T56" fmla="*/ 2500 w 4"/>
                <a:gd name="T57" fmla="*/ 499 h 3"/>
                <a:gd name="T58" fmla="*/ 2500 w 4"/>
                <a:gd name="T59" fmla="*/ 499 h 3"/>
                <a:gd name="T60" fmla="*/ 2500 w 4"/>
                <a:gd name="T61" fmla="*/ 499 h 3"/>
                <a:gd name="T62" fmla="*/ 2500 w 4"/>
                <a:gd name="T63" fmla="*/ 499 h 3"/>
                <a:gd name="T64" fmla="*/ 2500 w 4"/>
                <a:gd name="T65" fmla="*/ 0 h 3"/>
                <a:gd name="T66" fmla="*/ 2500 w 4"/>
                <a:gd name="T67" fmla="*/ 0 h 3"/>
                <a:gd name="T68" fmla="*/ 2500 w 4"/>
                <a:gd name="T69" fmla="*/ 0 h 3"/>
                <a:gd name="T70" fmla="*/ 2500 w 4"/>
                <a:gd name="T71" fmla="*/ 0 h 3"/>
                <a:gd name="T72" fmla="*/ 2500 w 4"/>
                <a:gd name="T73" fmla="*/ 499 h 3"/>
                <a:gd name="T74" fmla="*/ 1875 w 4"/>
                <a:gd name="T75" fmla="*/ 499 h 3"/>
                <a:gd name="T76" fmla="*/ 1875 w 4"/>
                <a:gd name="T77" fmla="*/ 499 h 3"/>
                <a:gd name="T78" fmla="*/ 1250 w 4"/>
                <a:gd name="T79" fmla="*/ 915 h 3"/>
                <a:gd name="T80" fmla="*/ 1250 w 4"/>
                <a:gd name="T81" fmla="*/ 915 h 3"/>
                <a:gd name="T82" fmla="*/ 1250 w 4"/>
                <a:gd name="T83" fmla="*/ 915 h 3"/>
                <a:gd name="T84" fmla="*/ 1250 w 4"/>
                <a:gd name="T85" fmla="*/ 915 h 3"/>
                <a:gd name="T86" fmla="*/ 1250 w 4"/>
                <a:gd name="T87" fmla="*/ 1414 h 3"/>
                <a:gd name="T88" fmla="*/ 1875 w 4"/>
                <a:gd name="T89" fmla="*/ 1414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3607 w 9"/>
                <a:gd name="T1" fmla="*/ 0 h 6"/>
                <a:gd name="T2" fmla="*/ 2078 w 9"/>
                <a:gd name="T3" fmla="*/ 0 h 6"/>
                <a:gd name="T4" fmla="*/ 1529 w 9"/>
                <a:gd name="T5" fmla="*/ 625 h 6"/>
                <a:gd name="T6" fmla="*/ 1529 w 9"/>
                <a:gd name="T7" fmla="*/ 625 h 6"/>
                <a:gd name="T8" fmla="*/ 1529 w 9"/>
                <a:gd name="T9" fmla="*/ 1250 h 6"/>
                <a:gd name="T10" fmla="*/ 1529 w 9"/>
                <a:gd name="T11" fmla="*/ 1875 h 6"/>
                <a:gd name="T12" fmla="*/ 1094 w 9"/>
                <a:gd name="T13" fmla="*/ 1875 h 6"/>
                <a:gd name="T14" fmla="*/ 1094 w 9"/>
                <a:gd name="T15" fmla="*/ 1875 h 6"/>
                <a:gd name="T16" fmla="*/ 549 w 9"/>
                <a:gd name="T17" fmla="*/ 1875 h 6"/>
                <a:gd name="T18" fmla="*/ 549 w 9"/>
                <a:gd name="T19" fmla="*/ 2500 h 6"/>
                <a:gd name="T20" fmla="*/ 549 w 9"/>
                <a:gd name="T21" fmla="*/ 3125 h 6"/>
                <a:gd name="T22" fmla="*/ 0 w 9"/>
                <a:gd name="T23" fmla="*/ 3125 h 6"/>
                <a:gd name="T24" fmla="*/ 0 w 9"/>
                <a:gd name="T25" fmla="*/ 3750 h 6"/>
                <a:gd name="T26" fmla="*/ 0 w 9"/>
                <a:gd name="T27" fmla="*/ 3750 h 6"/>
                <a:gd name="T28" fmla="*/ 0 w 9"/>
                <a:gd name="T29" fmla="*/ 3750 h 6"/>
                <a:gd name="T30" fmla="*/ 0 w 9"/>
                <a:gd name="T31" fmla="*/ 3750 h 6"/>
                <a:gd name="T32" fmla="*/ 0 w 9"/>
                <a:gd name="T33" fmla="*/ 3750 h 6"/>
                <a:gd name="T34" fmla="*/ 0 w 9"/>
                <a:gd name="T35" fmla="*/ 3750 h 6"/>
                <a:gd name="T36" fmla="*/ 0 w 9"/>
                <a:gd name="T37" fmla="*/ 3750 h 6"/>
                <a:gd name="T38" fmla="*/ 549 w 9"/>
                <a:gd name="T39" fmla="*/ 3750 h 6"/>
                <a:gd name="T40" fmla="*/ 1094 w 9"/>
                <a:gd name="T41" fmla="*/ 3750 h 6"/>
                <a:gd name="T42" fmla="*/ 1529 w 9"/>
                <a:gd name="T43" fmla="*/ 3125 h 6"/>
                <a:gd name="T44" fmla="*/ 3172 w 9"/>
                <a:gd name="T45" fmla="*/ 1875 h 6"/>
                <a:gd name="T46" fmla="*/ 3607 w 9"/>
                <a:gd name="T47" fmla="*/ 1250 h 6"/>
                <a:gd name="T48" fmla="*/ 4157 w 9"/>
                <a:gd name="T49" fmla="*/ 1250 h 6"/>
                <a:gd name="T50" fmla="*/ 4677 w 9"/>
                <a:gd name="T51" fmla="*/ 625 h 6"/>
                <a:gd name="T52" fmla="*/ 4677 w 9"/>
                <a:gd name="T53" fmla="*/ 625 h 6"/>
                <a:gd name="T54" fmla="*/ 4677 w 9"/>
                <a:gd name="T55" fmla="*/ 625 h 6"/>
                <a:gd name="T56" fmla="*/ 4157 w 9"/>
                <a:gd name="T57" fmla="*/ 0 h 6"/>
                <a:gd name="T58" fmla="*/ 4157 w 9"/>
                <a:gd name="T59" fmla="*/ 0 h 6"/>
                <a:gd name="T60" fmla="*/ 4157 w 9"/>
                <a:gd name="T61" fmla="*/ 0 h 6"/>
                <a:gd name="T62" fmla="*/ 4157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4566 w 9"/>
                <a:gd name="T1" fmla="*/ 1724 h 7"/>
                <a:gd name="T2" fmla="*/ 4566 w 9"/>
                <a:gd name="T3" fmla="*/ 568 h 7"/>
                <a:gd name="T4" fmla="*/ 2796 w 9"/>
                <a:gd name="T5" fmla="*/ 1724 h 7"/>
                <a:gd name="T6" fmla="*/ 2342 w 9"/>
                <a:gd name="T7" fmla="*/ 2171 h 7"/>
                <a:gd name="T8" fmla="*/ 2342 w 9"/>
                <a:gd name="T9" fmla="*/ 2171 h 7"/>
                <a:gd name="T10" fmla="*/ 1173 w 9"/>
                <a:gd name="T11" fmla="*/ 2759 h 7"/>
                <a:gd name="T12" fmla="*/ 572 w 9"/>
                <a:gd name="T13" fmla="*/ 3327 h 7"/>
                <a:gd name="T14" fmla="*/ 0 w 9"/>
                <a:gd name="T15" fmla="*/ 3327 h 7"/>
                <a:gd name="T16" fmla="*/ 1173 w 9"/>
                <a:gd name="T17" fmla="*/ 3327 h 7"/>
                <a:gd name="T18" fmla="*/ 1745 w 9"/>
                <a:gd name="T19" fmla="*/ 2759 h 7"/>
                <a:gd name="T20" fmla="*/ 3393 w 9"/>
                <a:gd name="T21" fmla="*/ 2171 h 7"/>
                <a:gd name="T22" fmla="*/ 4566 w 9"/>
                <a:gd name="T23" fmla="*/ 1724 h 7"/>
                <a:gd name="T24" fmla="*/ 4566 w 9"/>
                <a:gd name="T25" fmla="*/ 1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4514 w 8"/>
                <a:gd name="T1" fmla="*/ 1121 h 6"/>
                <a:gd name="T2" fmla="*/ 4514 w 8"/>
                <a:gd name="T3" fmla="*/ 561 h 6"/>
                <a:gd name="T4" fmla="*/ 4514 w 8"/>
                <a:gd name="T5" fmla="*/ 561 h 6"/>
                <a:gd name="T6" fmla="*/ 4514 w 8"/>
                <a:gd name="T7" fmla="*/ 0 h 6"/>
                <a:gd name="T8" fmla="*/ 4514 w 8"/>
                <a:gd name="T9" fmla="*/ 0 h 6"/>
                <a:gd name="T10" fmla="*/ 4514 w 8"/>
                <a:gd name="T11" fmla="*/ 0 h 6"/>
                <a:gd name="T12" fmla="*/ 4514 w 8"/>
                <a:gd name="T13" fmla="*/ 0 h 6"/>
                <a:gd name="T14" fmla="*/ 4514 w 8"/>
                <a:gd name="T15" fmla="*/ 0 h 6"/>
                <a:gd name="T16" fmla="*/ 4514 w 8"/>
                <a:gd name="T17" fmla="*/ 0 h 6"/>
                <a:gd name="T18" fmla="*/ 4514 w 8"/>
                <a:gd name="T19" fmla="*/ 0 h 6"/>
                <a:gd name="T20" fmla="*/ 3944 w 8"/>
                <a:gd name="T21" fmla="*/ 0 h 6"/>
                <a:gd name="T22" fmla="*/ 3944 w 8"/>
                <a:gd name="T23" fmla="*/ 0 h 6"/>
                <a:gd name="T24" fmla="*/ 3349 w 8"/>
                <a:gd name="T25" fmla="*/ 0 h 6"/>
                <a:gd name="T26" fmla="*/ 2779 w 8"/>
                <a:gd name="T27" fmla="*/ 561 h 6"/>
                <a:gd name="T28" fmla="*/ 2779 w 8"/>
                <a:gd name="T29" fmla="*/ 1121 h 6"/>
                <a:gd name="T30" fmla="*/ 2779 w 8"/>
                <a:gd name="T31" fmla="*/ 1121 h 6"/>
                <a:gd name="T32" fmla="*/ 2306 w 8"/>
                <a:gd name="T33" fmla="*/ 1121 h 6"/>
                <a:gd name="T34" fmla="*/ 2306 w 8"/>
                <a:gd name="T35" fmla="*/ 1121 h 6"/>
                <a:gd name="T36" fmla="*/ 2306 w 8"/>
                <a:gd name="T37" fmla="*/ 1121 h 6"/>
                <a:gd name="T38" fmla="*/ 2306 w 8"/>
                <a:gd name="T39" fmla="*/ 1682 h 6"/>
                <a:gd name="T40" fmla="*/ 2306 w 8"/>
                <a:gd name="T41" fmla="*/ 1682 h 6"/>
                <a:gd name="T42" fmla="*/ 2306 w 8"/>
                <a:gd name="T43" fmla="*/ 1682 h 6"/>
                <a:gd name="T44" fmla="*/ 2306 w 8"/>
                <a:gd name="T45" fmla="*/ 1682 h 6"/>
                <a:gd name="T46" fmla="*/ 1165 w 8"/>
                <a:gd name="T47" fmla="*/ 2151 h 6"/>
                <a:gd name="T48" fmla="*/ 1165 w 8"/>
                <a:gd name="T49" fmla="*/ 2151 h 6"/>
                <a:gd name="T50" fmla="*/ 1165 w 8"/>
                <a:gd name="T51" fmla="*/ 2151 h 6"/>
                <a:gd name="T52" fmla="*/ 1165 w 8"/>
                <a:gd name="T53" fmla="*/ 2151 h 6"/>
                <a:gd name="T54" fmla="*/ 570 w 8"/>
                <a:gd name="T55" fmla="*/ 2151 h 6"/>
                <a:gd name="T56" fmla="*/ 570 w 8"/>
                <a:gd name="T57" fmla="*/ 2712 h 6"/>
                <a:gd name="T58" fmla="*/ 570 w 8"/>
                <a:gd name="T59" fmla="*/ 2712 h 6"/>
                <a:gd name="T60" fmla="*/ 0 w 8"/>
                <a:gd name="T61" fmla="*/ 2712 h 6"/>
                <a:gd name="T62" fmla="*/ 0 w 8"/>
                <a:gd name="T63" fmla="*/ 2712 h 6"/>
                <a:gd name="T64" fmla="*/ 0 w 8"/>
                <a:gd name="T65" fmla="*/ 2712 h 6"/>
                <a:gd name="T66" fmla="*/ 570 w 8"/>
                <a:gd name="T67" fmla="*/ 3272 h 6"/>
                <a:gd name="T68" fmla="*/ 570 w 8"/>
                <a:gd name="T69" fmla="*/ 3272 h 6"/>
                <a:gd name="T70" fmla="*/ 570 w 8"/>
                <a:gd name="T71" fmla="*/ 3272 h 6"/>
                <a:gd name="T72" fmla="*/ 570 w 8"/>
                <a:gd name="T73" fmla="*/ 3272 h 6"/>
                <a:gd name="T74" fmla="*/ 1165 w 8"/>
                <a:gd name="T75" fmla="*/ 2712 h 6"/>
                <a:gd name="T76" fmla="*/ 1165 w 8"/>
                <a:gd name="T77" fmla="*/ 2712 h 6"/>
                <a:gd name="T78" fmla="*/ 1736 w 8"/>
                <a:gd name="T79" fmla="*/ 2712 h 6"/>
                <a:gd name="T80" fmla="*/ 1736 w 8"/>
                <a:gd name="T81" fmla="*/ 2151 h 6"/>
                <a:gd name="T82" fmla="*/ 1736 w 8"/>
                <a:gd name="T83" fmla="*/ 2151 h 6"/>
                <a:gd name="T84" fmla="*/ 2779 w 8"/>
                <a:gd name="T85" fmla="*/ 2151 h 6"/>
                <a:gd name="T86" fmla="*/ 2779 w 8"/>
                <a:gd name="T87" fmla="*/ 1682 h 6"/>
                <a:gd name="T88" fmla="*/ 3349 w 8"/>
                <a:gd name="T89" fmla="*/ 1682 h 6"/>
                <a:gd name="T90" fmla="*/ 3944 w 8"/>
                <a:gd name="T91" fmla="*/ 1682 h 6"/>
                <a:gd name="T92" fmla="*/ 3944 w 8"/>
                <a:gd name="T93" fmla="*/ 1121 h 6"/>
                <a:gd name="T94" fmla="*/ 3944 w 8"/>
                <a:gd name="T95" fmla="*/ 1121 h 6"/>
                <a:gd name="T96" fmla="*/ 4514 w 8"/>
                <a:gd name="T97" fmla="*/ 1121 h 6"/>
                <a:gd name="T98" fmla="*/ 4514 w 8"/>
                <a:gd name="T99" fmla="*/ 1121 h 6"/>
                <a:gd name="T100" fmla="*/ 4514 w 8"/>
                <a:gd name="T101" fmla="*/ 1121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0 w 1"/>
                <a:gd name="T3" fmla="*/ 0 h 1"/>
                <a:gd name="T4" fmla="*/ 0 w 1"/>
                <a:gd name="T5" fmla="*/ 625 h 1"/>
                <a:gd name="T6" fmla="*/ 6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625 w 1"/>
                <a:gd name="T1" fmla="*/ 0 h 1"/>
                <a:gd name="T2" fmla="*/ 625 w 1"/>
                <a:gd name="T3" fmla="*/ 0 h 1"/>
                <a:gd name="T4" fmla="*/ 625 w 1"/>
                <a:gd name="T5" fmla="*/ 0 h 1"/>
                <a:gd name="T6" fmla="*/ 6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625 h 1"/>
                <a:gd name="T18" fmla="*/ 0 w 1"/>
                <a:gd name="T19" fmla="*/ 625 h 1"/>
                <a:gd name="T20" fmla="*/ 0 w 1"/>
                <a:gd name="T21" fmla="*/ 625 h 1"/>
                <a:gd name="T22" fmla="*/ 0 w 1"/>
                <a:gd name="T23" fmla="*/ 625 h 1"/>
                <a:gd name="T24" fmla="*/ 0 w 1"/>
                <a:gd name="T25" fmla="*/ 625 h 1"/>
                <a:gd name="T26" fmla="*/ 625 w 1"/>
                <a:gd name="T27" fmla="*/ 625 h 1"/>
                <a:gd name="T28" fmla="*/ 625 w 1"/>
                <a:gd name="T29" fmla="*/ 0 h 1"/>
                <a:gd name="T30" fmla="*/ 625 w 1"/>
                <a:gd name="T31" fmla="*/ 0 h 1"/>
                <a:gd name="T32" fmla="*/ 625 w 1"/>
                <a:gd name="T33" fmla="*/ 0 h 1"/>
                <a:gd name="T34" fmla="*/ 625 w 1"/>
                <a:gd name="T35" fmla="*/ 0 h 1"/>
                <a:gd name="T36" fmla="*/ 6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915 w 3"/>
                <a:gd name="T1" fmla="*/ 499 h 3"/>
                <a:gd name="T2" fmla="*/ 1414 w 3"/>
                <a:gd name="T3" fmla="*/ 499 h 3"/>
                <a:gd name="T4" fmla="*/ 915 w 3"/>
                <a:gd name="T5" fmla="*/ 499 h 3"/>
                <a:gd name="T6" fmla="*/ 1414 w 3"/>
                <a:gd name="T7" fmla="*/ 915 h 3"/>
                <a:gd name="T8" fmla="*/ 915 w 3"/>
                <a:gd name="T9" fmla="*/ 915 h 3"/>
                <a:gd name="T10" fmla="*/ 499 w 3"/>
                <a:gd name="T11" fmla="*/ 1414 h 3"/>
                <a:gd name="T12" fmla="*/ 0 w 3"/>
                <a:gd name="T13" fmla="*/ 1414 h 3"/>
                <a:gd name="T14" fmla="*/ 499 w 3"/>
                <a:gd name="T15" fmla="*/ 499 h 3"/>
                <a:gd name="T16" fmla="*/ 915 w 3"/>
                <a:gd name="T17" fmla="*/ 49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915 w 3"/>
                <a:gd name="T1" fmla="*/ 0 h 2"/>
                <a:gd name="T2" fmla="*/ 915 w 3"/>
                <a:gd name="T3" fmla="*/ 0 h 2"/>
                <a:gd name="T4" fmla="*/ 915 w 3"/>
                <a:gd name="T5" fmla="*/ 0 h 2"/>
                <a:gd name="T6" fmla="*/ 915 w 3"/>
                <a:gd name="T7" fmla="*/ 0 h 2"/>
                <a:gd name="T8" fmla="*/ 1414 w 3"/>
                <a:gd name="T9" fmla="*/ 0 h 2"/>
                <a:gd name="T10" fmla="*/ 1414 w 3"/>
                <a:gd name="T11" fmla="*/ 0 h 2"/>
                <a:gd name="T12" fmla="*/ 1414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0 h 2"/>
                <a:gd name="T22" fmla="*/ 915 w 3"/>
                <a:gd name="T23" fmla="*/ 0 h 2"/>
                <a:gd name="T24" fmla="*/ 915 w 3"/>
                <a:gd name="T25" fmla="*/ 446 h 2"/>
                <a:gd name="T26" fmla="*/ 1414 w 3"/>
                <a:gd name="T27" fmla="*/ 446 h 2"/>
                <a:gd name="T28" fmla="*/ 1414 w 3"/>
                <a:gd name="T29" fmla="*/ 446 h 2"/>
                <a:gd name="T30" fmla="*/ 1414 w 3"/>
                <a:gd name="T31" fmla="*/ 446 h 2"/>
                <a:gd name="T32" fmla="*/ 915 w 3"/>
                <a:gd name="T33" fmla="*/ 446 h 2"/>
                <a:gd name="T34" fmla="*/ 915 w 3"/>
                <a:gd name="T35" fmla="*/ 446 h 2"/>
                <a:gd name="T36" fmla="*/ 915 w 3"/>
                <a:gd name="T37" fmla="*/ 446 h 2"/>
                <a:gd name="T38" fmla="*/ 915 w 3"/>
                <a:gd name="T39" fmla="*/ 446 h 2"/>
                <a:gd name="T40" fmla="*/ 915 w 3"/>
                <a:gd name="T41" fmla="*/ 446 h 2"/>
                <a:gd name="T42" fmla="*/ 499 w 3"/>
                <a:gd name="T43" fmla="*/ 810 h 2"/>
                <a:gd name="T44" fmla="*/ 499 w 3"/>
                <a:gd name="T45" fmla="*/ 810 h 2"/>
                <a:gd name="T46" fmla="*/ 499 w 3"/>
                <a:gd name="T47" fmla="*/ 810 h 2"/>
                <a:gd name="T48" fmla="*/ 0 w 3"/>
                <a:gd name="T49" fmla="*/ 810 h 2"/>
                <a:gd name="T50" fmla="*/ 0 w 3"/>
                <a:gd name="T51" fmla="*/ 810 h 2"/>
                <a:gd name="T52" fmla="*/ 0 w 3"/>
                <a:gd name="T53" fmla="*/ 446 h 2"/>
                <a:gd name="T54" fmla="*/ 499 w 3"/>
                <a:gd name="T55" fmla="*/ 446 h 2"/>
                <a:gd name="T56" fmla="*/ 499 w 3"/>
                <a:gd name="T57" fmla="*/ 446 h 2"/>
                <a:gd name="T58" fmla="*/ 499 w 3"/>
                <a:gd name="T59" fmla="*/ 446 h 2"/>
                <a:gd name="T60" fmla="*/ 499 w 3"/>
                <a:gd name="T61" fmla="*/ 0 h 2"/>
                <a:gd name="T62" fmla="*/ 915 w 3"/>
                <a:gd name="T63" fmla="*/ 0 h 2"/>
                <a:gd name="T64" fmla="*/ 915 w 3"/>
                <a:gd name="T65" fmla="*/ 0 h 2"/>
                <a:gd name="T66" fmla="*/ 915 w 3"/>
                <a:gd name="T67" fmla="*/ 0 h 2"/>
                <a:gd name="T68" fmla="*/ 915 w 3"/>
                <a:gd name="T69" fmla="*/ 0 h 2"/>
                <a:gd name="T70" fmla="*/ 915 w 3"/>
                <a:gd name="T71" fmla="*/ 0 h 2"/>
                <a:gd name="T72" fmla="*/ 915 w 3"/>
                <a:gd name="T73" fmla="*/ 0 h 2"/>
                <a:gd name="T74" fmla="*/ 915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1492 w 4"/>
                <a:gd name="T1" fmla="*/ 625 h 2"/>
                <a:gd name="T2" fmla="*/ 1492 w 4"/>
                <a:gd name="T3" fmla="*/ 0 h 2"/>
                <a:gd name="T4" fmla="*/ 2033 w 4"/>
                <a:gd name="T5" fmla="*/ 0 h 2"/>
                <a:gd name="T6" fmla="*/ 2033 w 4"/>
                <a:gd name="T7" fmla="*/ 625 h 2"/>
                <a:gd name="T8" fmla="*/ 542 w 4"/>
                <a:gd name="T9" fmla="*/ 1250 h 2"/>
                <a:gd name="T10" fmla="*/ 1492 w 4"/>
                <a:gd name="T11" fmla="*/ 6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915 w 3"/>
                <a:gd name="T1" fmla="*/ 625 h 2"/>
                <a:gd name="T2" fmla="*/ 915 w 3"/>
                <a:gd name="T3" fmla="*/ 625 h 2"/>
                <a:gd name="T4" fmla="*/ 915 w 3"/>
                <a:gd name="T5" fmla="*/ 0 h 2"/>
                <a:gd name="T6" fmla="*/ 915 w 3"/>
                <a:gd name="T7" fmla="*/ 0 h 2"/>
                <a:gd name="T8" fmla="*/ 915 w 3"/>
                <a:gd name="T9" fmla="*/ 0 h 2"/>
                <a:gd name="T10" fmla="*/ 915 w 3"/>
                <a:gd name="T11" fmla="*/ 0 h 2"/>
                <a:gd name="T12" fmla="*/ 915 w 3"/>
                <a:gd name="T13" fmla="*/ 0 h 2"/>
                <a:gd name="T14" fmla="*/ 1414 w 3"/>
                <a:gd name="T15" fmla="*/ 0 h 2"/>
                <a:gd name="T16" fmla="*/ 1414 w 3"/>
                <a:gd name="T17" fmla="*/ 0 h 2"/>
                <a:gd name="T18" fmla="*/ 1414 w 3"/>
                <a:gd name="T19" fmla="*/ 0 h 2"/>
                <a:gd name="T20" fmla="*/ 1414 w 3"/>
                <a:gd name="T21" fmla="*/ 625 h 2"/>
                <a:gd name="T22" fmla="*/ 1414 w 3"/>
                <a:gd name="T23" fmla="*/ 625 h 2"/>
                <a:gd name="T24" fmla="*/ 1414 w 3"/>
                <a:gd name="T25" fmla="*/ 625 h 2"/>
                <a:gd name="T26" fmla="*/ 1414 w 3"/>
                <a:gd name="T27" fmla="*/ 625 h 2"/>
                <a:gd name="T28" fmla="*/ 915 w 3"/>
                <a:gd name="T29" fmla="*/ 1250 h 2"/>
                <a:gd name="T30" fmla="*/ 499 w 3"/>
                <a:gd name="T31" fmla="*/ 1250 h 2"/>
                <a:gd name="T32" fmla="*/ 0 w 3"/>
                <a:gd name="T33" fmla="*/ 1250 h 2"/>
                <a:gd name="T34" fmla="*/ 0 w 3"/>
                <a:gd name="T35" fmla="*/ 1250 h 2"/>
                <a:gd name="T36" fmla="*/ 0 w 3"/>
                <a:gd name="T37" fmla="*/ 1250 h 2"/>
                <a:gd name="T38" fmla="*/ 0 w 3"/>
                <a:gd name="T39" fmla="*/ 1250 h 2"/>
                <a:gd name="T40" fmla="*/ 0 w 3"/>
                <a:gd name="T41" fmla="*/ 1250 h 2"/>
                <a:gd name="T42" fmla="*/ 0 w 3"/>
                <a:gd name="T43" fmla="*/ 1250 h 2"/>
                <a:gd name="T44" fmla="*/ 499 w 3"/>
                <a:gd name="T45" fmla="*/ 1250 h 2"/>
                <a:gd name="T46" fmla="*/ 915 w 3"/>
                <a:gd name="T47" fmla="*/ 625 h 2"/>
                <a:gd name="T48" fmla="*/ 915 w 3"/>
                <a:gd name="T49" fmla="*/ 625 h 2"/>
                <a:gd name="T50" fmla="*/ 915 w 3"/>
                <a:gd name="T51" fmla="*/ 625 h 2"/>
                <a:gd name="T52" fmla="*/ 915 w 3"/>
                <a:gd name="T53" fmla="*/ 625 h 2"/>
                <a:gd name="T54" fmla="*/ 915 w 3"/>
                <a:gd name="T55" fmla="*/ 6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0 w 2"/>
                <a:gd name="T3" fmla="*/ 0 h 3"/>
                <a:gd name="T4" fmla="*/ 0 w 2"/>
                <a:gd name="T5" fmla="*/ 0 h 3"/>
                <a:gd name="T6" fmla="*/ 625 w 2"/>
                <a:gd name="T7" fmla="*/ 1250 h 3"/>
                <a:gd name="T8" fmla="*/ 0 w 2"/>
                <a:gd name="T9" fmla="*/ 1250 h 3"/>
                <a:gd name="T10" fmla="*/ 0 w 2"/>
                <a:gd name="T11" fmla="*/ 1250 h 3"/>
                <a:gd name="T12" fmla="*/ 0 w 2"/>
                <a:gd name="T13" fmla="*/ 1875 h 3"/>
                <a:gd name="T14" fmla="*/ 625 w 2"/>
                <a:gd name="T15" fmla="*/ 1875 h 3"/>
                <a:gd name="T16" fmla="*/ 625 w 2"/>
                <a:gd name="T17" fmla="*/ 1875 h 3"/>
                <a:gd name="T18" fmla="*/ 1250 w 2"/>
                <a:gd name="T19" fmla="*/ 1875 h 3"/>
                <a:gd name="T20" fmla="*/ 1250 w 2"/>
                <a:gd name="T21" fmla="*/ 625 h 3"/>
                <a:gd name="T22" fmla="*/ 1250 w 2"/>
                <a:gd name="T23" fmla="*/ 0 h 3"/>
                <a:gd name="T24" fmla="*/ 625 w 2"/>
                <a:gd name="T25" fmla="*/ 0 h 3"/>
                <a:gd name="T26" fmla="*/ 625 w 2"/>
                <a:gd name="T27" fmla="*/ 6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625 w 2"/>
                <a:gd name="T1" fmla="*/ 625 h 3"/>
                <a:gd name="T2" fmla="*/ 625 w 2"/>
                <a:gd name="T3" fmla="*/ 0 h 3"/>
                <a:gd name="T4" fmla="*/ 625 w 2"/>
                <a:gd name="T5" fmla="*/ 0 h 3"/>
                <a:gd name="T6" fmla="*/ 6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625 h 3"/>
                <a:gd name="T14" fmla="*/ 625 w 2"/>
                <a:gd name="T15" fmla="*/ 625 h 3"/>
                <a:gd name="T16" fmla="*/ 625 w 2"/>
                <a:gd name="T17" fmla="*/ 625 h 3"/>
                <a:gd name="T18" fmla="*/ 625 w 2"/>
                <a:gd name="T19" fmla="*/ 1250 h 3"/>
                <a:gd name="T20" fmla="*/ 0 w 2"/>
                <a:gd name="T21" fmla="*/ 1250 h 3"/>
                <a:gd name="T22" fmla="*/ 0 w 2"/>
                <a:gd name="T23" fmla="*/ 1250 h 3"/>
                <a:gd name="T24" fmla="*/ 0 w 2"/>
                <a:gd name="T25" fmla="*/ 1250 h 3"/>
                <a:gd name="T26" fmla="*/ 0 w 2"/>
                <a:gd name="T27" fmla="*/ 1250 h 3"/>
                <a:gd name="T28" fmla="*/ 0 w 2"/>
                <a:gd name="T29" fmla="*/ 1250 h 3"/>
                <a:gd name="T30" fmla="*/ 0 w 2"/>
                <a:gd name="T31" fmla="*/ 1250 h 3"/>
                <a:gd name="T32" fmla="*/ 0 w 2"/>
                <a:gd name="T33" fmla="*/ 1875 h 3"/>
                <a:gd name="T34" fmla="*/ 625 w 2"/>
                <a:gd name="T35" fmla="*/ 1875 h 3"/>
                <a:gd name="T36" fmla="*/ 625 w 2"/>
                <a:gd name="T37" fmla="*/ 1875 h 3"/>
                <a:gd name="T38" fmla="*/ 625 w 2"/>
                <a:gd name="T39" fmla="*/ 1875 h 3"/>
                <a:gd name="T40" fmla="*/ 625 w 2"/>
                <a:gd name="T41" fmla="*/ 1875 h 3"/>
                <a:gd name="T42" fmla="*/ 625 w 2"/>
                <a:gd name="T43" fmla="*/ 1875 h 3"/>
                <a:gd name="T44" fmla="*/ 1250 w 2"/>
                <a:gd name="T45" fmla="*/ 1875 h 3"/>
                <a:gd name="T46" fmla="*/ 1250 w 2"/>
                <a:gd name="T47" fmla="*/ 1250 h 3"/>
                <a:gd name="T48" fmla="*/ 1250 w 2"/>
                <a:gd name="T49" fmla="*/ 625 h 3"/>
                <a:gd name="T50" fmla="*/ 1250 w 2"/>
                <a:gd name="T51" fmla="*/ 625 h 3"/>
                <a:gd name="T52" fmla="*/ 1250 w 2"/>
                <a:gd name="T53" fmla="*/ 625 h 3"/>
                <a:gd name="T54" fmla="*/ 1250 w 2"/>
                <a:gd name="T55" fmla="*/ 0 h 3"/>
                <a:gd name="T56" fmla="*/ 1250 w 2"/>
                <a:gd name="T57" fmla="*/ 0 h 3"/>
                <a:gd name="T58" fmla="*/ 1250 w 2"/>
                <a:gd name="T59" fmla="*/ 0 h 3"/>
                <a:gd name="T60" fmla="*/ 625 w 2"/>
                <a:gd name="T61" fmla="*/ 0 h 3"/>
                <a:gd name="T62" fmla="*/ 625 w 2"/>
                <a:gd name="T63" fmla="*/ 0 h 3"/>
                <a:gd name="T64" fmla="*/ 625 w 2"/>
                <a:gd name="T65" fmla="*/ 6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1875 w 3"/>
                <a:gd name="T1" fmla="*/ 1875 h 3"/>
                <a:gd name="T2" fmla="*/ 1875 w 3"/>
                <a:gd name="T3" fmla="*/ 1875 h 3"/>
                <a:gd name="T4" fmla="*/ 1875 w 3"/>
                <a:gd name="T5" fmla="*/ 1875 h 3"/>
                <a:gd name="T6" fmla="*/ 1875 w 3"/>
                <a:gd name="T7" fmla="*/ 1875 h 3"/>
                <a:gd name="T8" fmla="*/ 1875 w 3"/>
                <a:gd name="T9" fmla="*/ 1875 h 3"/>
                <a:gd name="T10" fmla="*/ 1875 w 3"/>
                <a:gd name="T11" fmla="*/ 1875 h 3"/>
                <a:gd name="T12" fmla="*/ 1250 w 3"/>
                <a:gd name="T13" fmla="*/ 1250 h 3"/>
                <a:gd name="T14" fmla="*/ 625 w 3"/>
                <a:gd name="T15" fmla="*/ 625 h 3"/>
                <a:gd name="T16" fmla="*/ 625 w 3"/>
                <a:gd name="T17" fmla="*/ 625 h 3"/>
                <a:gd name="T18" fmla="*/ 625 w 3"/>
                <a:gd name="T19" fmla="*/ 625 h 3"/>
                <a:gd name="T20" fmla="*/ 625 w 3"/>
                <a:gd name="T21" fmla="*/ 625 h 3"/>
                <a:gd name="T22" fmla="*/ 625 w 3"/>
                <a:gd name="T23" fmla="*/ 625 h 3"/>
                <a:gd name="T24" fmla="*/ 6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625 h 3"/>
                <a:gd name="T42" fmla="*/ 0 w 3"/>
                <a:gd name="T43" fmla="*/ 625 h 3"/>
                <a:gd name="T44" fmla="*/ 0 w 3"/>
                <a:gd name="T45" fmla="*/ 625 h 3"/>
                <a:gd name="T46" fmla="*/ 0 w 3"/>
                <a:gd name="T47" fmla="*/ 625 h 3"/>
                <a:gd name="T48" fmla="*/ 625 w 3"/>
                <a:gd name="T49" fmla="*/ 625 h 3"/>
                <a:gd name="T50" fmla="*/ 625 w 3"/>
                <a:gd name="T51" fmla="*/ 1250 h 3"/>
                <a:gd name="T52" fmla="*/ 625 w 3"/>
                <a:gd name="T53" fmla="*/ 1250 h 3"/>
                <a:gd name="T54" fmla="*/ 1250 w 3"/>
                <a:gd name="T55" fmla="*/ 1875 h 3"/>
                <a:gd name="T56" fmla="*/ 1250 w 3"/>
                <a:gd name="T57" fmla="*/ 1875 h 3"/>
                <a:gd name="T58" fmla="*/ 1875 w 3"/>
                <a:gd name="T59" fmla="*/ 1875 h 3"/>
                <a:gd name="T60" fmla="*/ 1875 w 3"/>
                <a:gd name="T61" fmla="*/ 1875 h 3"/>
                <a:gd name="T62" fmla="*/ 1875 w 3"/>
                <a:gd name="T63" fmla="*/ 1875 h 3"/>
                <a:gd name="T64" fmla="*/ 1875 w 3"/>
                <a:gd name="T65" fmla="*/ 1875 h 3"/>
                <a:gd name="T66" fmla="*/ 1875 w 3"/>
                <a:gd name="T67" fmla="*/ 18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8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625 h 2"/>
                <a:gd name="T2" fmla="*/ 0 w 4"/>
                <a:gd name="T3" fmla="*/ 625 h 2"/>
                <a:gd name="T4" fmla="*/ 542 w 4"/>
                <a:gd name="T5" fmla="*/ 0 h 2"/>
                <a:gd name="T6" fmla="*/ 542 w 4"/>
                <a:gd name="T7" fmla="*/ 0 h 2"/>
                <a:gd name="T8" fmla="*/ 1059 w 4"/>
                <a:gd name="T9" fmla="*/ 0 h 2"/>
                <a:gd name="T10" fmla="*/ 1492 w 4"/>
                <a:gd name="T11" fmla="*/ 0 h 2"/>
                <a:gd name="T12" fmla="*/ 1492 w 4"/>
                <a:gd name="T13" fmla="*/ 0 h 2"/>
                <a:gd name="T14" fmla="*/ 1492 w 4"/>
                <a:gd name="T15" fmla="*/ 0 h 2"/>
                <a:gd name="T16" fmla="*/ 1492 w 4"/>
                <a:gd name="T17" fmla="*/ 625 h 2"/>
                <a:gd name="T18" fmla="*/ 2033 w 4"/>
                <a:gd name="T19" fmla="*/ 625 h 2"/>
                <a:gd name="T20" fmla="*/ 2033 w 4"/>
                <a:gd name="T21" fmla="*/ 625 h 2"/>
                <a:gd name="T22" fmla="*/ 2033 w 4"/>
                <a:gd name="T23" fmla="*/ 625 h 2"/>
                <a:gd name="T24" fmla="*/ 2033 w 4"/>
                <a:gd name="T25" fmla="*/ 625 h 2"/>
                <a:gd name="T26" fmla="*/ 2033 w 4"/>
                <a:gd name="T27" fmla="*/ 625 h 2"/>
                <a:gd name="T28" fmla="*/ 2033 w 4"/>
                <a:gd name="T29" fmla="*/ 625 h 2"/>
                <a:gd name="T30" fmla="*/ 2033 w 4"/>
                <a:gd name="T31" fmla="*/ 625 h 2"/>
                <a:gd name="T32" fmla="*/ 2033 w 4"/>
                <a:gd name="T33" fmla="*/ 1250 h 2"/>
                <a:gd name="T34" fmla="*/ 2033 w 4"/>
                <a:gd name="T35" fmla="*/ 1250 h 2"/>
                <a:gd name="T36" fmla="*/ 2033 w 4"/>
                <a:gd name="T37" fmla="*/ 1250 h 2"/>
                <a:gd name="T38" fmla="*/ 2033 w 4"/>
                <a:gd name="T39" fmla="*/ 1250 h 2"/>
                <a:gd name="T40" fmla="*/ 1492 w 4"/>
                <a:gd name="T41" fmla="*/ 625 h 2"/>
                <a:gd name="T42" fmla="*/ 1492 w 4"/>
                <a:gd name="T43" fmla="*/ 625 h 2"/>
                <a:gd name="T44" fmla="*/ 1492 w 4"/>
                <a:gd name="T45" fmla="*/ 1250 h 2"/>
                <a:gd name="T46" fmla="*/ 1492 w 4"/>
                <a:gd name="T47" fmla="*/ 1250 h 2"/>
                <a:gd name="T48" fmla="*/ 1492 w 4"/>
                <a:gd name="T49" fmla="*/ 1250 h 2"/>
                <a:gd name="T50" fmla="*/ 1059 w 4"/>
                <a:gd name="T51" fmla="*/ 1250 h 2"/>
                <a:gd name="T52" fmla="*/ 1059 w 4"/>
                <a:gd name="T53" fmla="*/ 1250 h 2"/>
                <a:gd name="T54" fmla="*/ 1059 w 4"/>
                <a:gd name="T55" fmla="*/ 1250 h 2"/>
                <a:gd name="T56" fmla="*/ 1059 w 4"/>
                <a:gd name="T57" fmla="*/ 1250 h 2"/>
                <a:gd name="T58" fmla="*/ 1059 w 4"/>
                <a:gd name="T59" fmla="*/ 1250 h 2"/>
                <a:gd name="T60" fmla="*/ 1059 w 4"/>
                <a:gd name="T61" fmla="*/ 1250 h 2"/>
                <a:gd name="T62" fmla="*/ 1059 w 4"/>
                <a:gd name="T63" fmla="*/ 1250 h 2"/>
                <a:gd name="T64" fmla="*/ 542 w 4"/>
                <a:gd name="T65" fmla="*/ 1250 h 2"/>
                <a:gd name="T66" fmla="*/ 542 w 4"/>
                <a:gd name="T67" fmla="*/ 1250 h 2"/>
                <a:gd name="T68" fmla="*/ 542 w 4"/>
                <a:gd name="T69" fmla="*/ 625 h 2"/>
                <a:gd name="T70" fmla="*/ 542 w 4"/>
                <a:gd name="T71" fmla="*/ 625 h 2"/>
                <a:gd name="T72" fmla="*/ 542 w 4"/>
                <a:gd name="T73" fmla="*/ 625 h 2"/>
                <a:gd name="T74" fmla="*/ 542 w 4"/>
                <a:gd name="T75" fmla="*/ 625 h 2"/>
                <a:gd name="T76" fmla="*/ 542 w 4"/>
                <a:gd name="T77" fmla="*/ 625 h 2"/>
                <a:gd name="T78" fmla="*/ 542 w 4"/>
                <a:gd name="T79" fmla="*/ 625 h 2"/>
                <a:gd name="T80" fmla="*/ 542 w 4"/>
                <a:gd name="T81" fmla="*/ 625 h 2"/>
                <a:gd name="T82" fmla="*/ 542 w 4"/>
                <a:gd name="T83" fmla="*/ 625 h 2"/>
                <a:gd name="T84" fmla="*/ 542 w 4"/>
                <a:gd name="T85" fmla="*/ 625 h 2"/>
                <a:gd name="T86" fmla="*/ 542 w 4"/>
                <a:gd name="T87" fmla="*/ 625 h 2"/>
                <a:gd name="T88" fmla="*/ 542 w 4"/>
                <a:gd name="T89" fmla="*/ 625 h 2"/>
                <a:gd name="T90" fmla="*/ 542 w 4"/>
                <a:gd name="T91" fmla="*/ 625 h 2"/>
                <a:gd name="T92" fmla="*/ 542 w 4"/>
                <a:gd name="T93" fmla="*/ 625 h 2"/>
                <a:gd name="T94" fmla="*/ 0 w 4"/>
                <a:gd name="T95" fmla="*/ 625 h 2"/>
                <a:gd name="T96" fmla="*/ 0 w 4"/>
                <a:gd name="T97" fmla="*/ 625 h 2"/>
                <a:gd name="T98" fmla="*/ 0 w 4"/>
                <a:gd name="T99" fmla="*/ 625 h 2"/>
                <a:gd name="T100" fmla="*/ 0 w 4"/>
                <a:gd name="T101" fmla="*/ 625 h 2"/>
                <a:gd name="T102" fmla="*/ 0 w 4"/>
                <a:gd name="T103" fmla="*/ 625 h 2"/>
                <a:gd name="T104" fmla="*/ 0 w 4"/>
                <a:gd name="T105" fmla="*/ 625 h 2"/>
                <a:gd name="T106" fmla="*/ 0 w 4"/>
                <a:gd name="T107" fmla="*/ 625 h 2"/>
                <a:gd name="T108" fmla="*/ 0 w 4"/>
                <a:gd name="T109" fmla="*/ 625 h 2"/>
                <a:gd name="T110" fmla="*/ 0 w 4"/>
                <a:gd name="T111" fmla="*/ 625 h 2"/>
                <a:gd name="T112" fmla="*/ 0 w 4"/>
                <a:gd name="T113" fmla="*/ 625 h 2"/>
                <a:gd name="T114" fmla="*/ 0 w 4"/>
                <a:gd name="T115" fmla="*/ 625 h 2"/>
                <a:gd name="T116" fmla="*/ 0 w 4"/>
                <a:gd name="T117" fmla="*/ 625 h 2"/>
                <a:gd name="T118" fmla="*/ 0 w 4"/>
                <a:gd name="T119" fmla="*/ 625 h 2"/>
                <a:gd name="T120" fmla="*/ 0 w 4"/>
                <a:gd name="T121" fmla="*/ 6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31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2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3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4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5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6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7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8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39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0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41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2157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14630 w 52"/>
                <a:gd name="T1" fmla="*/ 38309 h 71"/>
                <a:gd name="T2" fmla="*/ 24074 w 52"/>
                <a:gd name="T3" fmla="*/ 37855 h 71"/>
                <a:gd name="T4" fmla="*/ 25237 w 52"/>
                <a:gd name="T5" fmla="*/ 34956 h 71"/>
                <a:gd name="T6" fmla="*/ 25237 w 52"/>
                <a:gd name="T7" fmla="*/ 32748 h 71"/>
                <a:gd name="T8" fmla="*/ 26940 w 52"/>
                <a:gd name="T9" fmla="*/ 31013 h 71"/>
                <a:gd name="T10" fmla="*/ 27412 w 52"/>
                <a:gd name="T11" fmla="*/ 29283 h 71"/>
                <a:gd name="T12" fmla="*/ 27981 w 52"/>
                <a:gd name="T13" fmla="*/ 28236 h 71"/>
                <a:gd name="T14" fmla="*/ 28574 w 52"/>
                <a:gd name="T15" fmla="*/ 28806 h 71"/>
                <a:gd name="T16" fmla="*/ 29139 w 52"/>
                <a:gd name="T17" fmla="*/ 28236 h 71"/>
                <a:gd name="T18" fmla="*/ 29139 w 52"/>
                <a:gd name="T19" fmla="*/ 25935 h 71"/>
                <a:gd name="T20" fmla="*/ 28574 w 52"/>
                <a:gd name="T21" fmla="*/ 23723 h 71"/>
                <a:gd name="T22" fmla="*/ 26370 w 52"/>
                <a:gd name="T23" fmla="*/ 15745 h 71"/>
                <a:gd name="T24" fmla="*/ 23505 w 52"/>
                <a:gd name="T25" fmla="*/ 15745 h 71"/>
                <a:gd name="T26" fmla="*/ 20143 w 52"/>
                <a:gd name="T27" fmla="*/ 20258 h 71"/>
                <a:gd name="T28" fmla="*/ 19578 w 52"/>
                <a:gd name="T29" fmla="*/ 19780 h 71"/>
                <a:gd name="T30" fmla="*/ 18537 w 52"/>
                <a:gd name="T31" fmla="*/ 19210 h 71"/>
                <a:gd name="T32" fmla="*/ 18537 w 52"/>
                <a:gd name="T33" fmla="*/ 16886 h 71"/>
                <a:gd name="T34" fmla="*/ 20143 w 52"/>
                <a:gd name="T35" fmla="*/ 15745 h 71"/>
                <a:gd name="T36" fmla="*/ 20143 w 52"/>
                <a:gd name="T37" fmla="*/ 14703 h 71"/>
                <a:gd name="T38" fmla="*/ 21306 w 52"/>
                <a:gd name="T39" fmla="*/ 13538 h 71"/>
                <a:gd name="T40" fmla="*/ 21306 w 52"/>
                <a:gd name="T41" fmla="*/ 9595 h 71"/>
                <a:gd name="T42" fmla="*/ 20736 w 52"/>
                <a:gd name="T43" fmla="*/ 7861 h 71"/>
                <a:gd name="T44" fmla="*/ 19578 w 52"/>
                <a:gd name="T45" fmla="*/ 6720 h 71"/>
                <a:gd name="T46" fmla="*/ 20736 w 52"/>
                <a:gd name="T47" fmla="*/ 5677 h 71"/>
                <a:gd name="T48" fmla="*/ 20143 w 52"/>
                <a:gd name="T49" fmla="*/ 3942 h 71"/>
                <a:gd name="T50" fmla="*/ 16805 w 52"/>
                <a:gd name="T51" fmla="*/ 2208 h 71"/>
                <a:gd name="T52" fmla="*/ 14630 w 52"/>
                <a:gd name="T53" fmla="*/ 1165 h 71"/>
                <a:gd name="T54" fmla="*/ 11740 w 52"/>
                <a:gd name="T55" fmla="*/ 570 h 71"/>
                <a:gd name="T56" fmla="*/ 10130 w 52"/>
                <a:gd name="T57" fmla="*/ 570 h 71"/>
                <a:gd name="T58" fmla="*/ 8403 w 52"/>
                <a:gd name="T59" fmla="*/ 1735 h 71"/>
                <a:gd name="T60" fmla="*/ 8403 w 52"/>
                <a:gd name="T61" fmla="*/ 3348 h 71"/>
                <a:gd name="T62" fmla="*/ 8996 w 52"/>
                <a:gd name="T63" fmla="*/ 3942 h 71"/>
                <a:gd name="T64" fmla="*/ 8403 w 52"/>
                <a:gd name="T65" fmla="*/ 4513 h 71"/>
                <a:gd name="T66" fmla="*/ 7269 w 52"/>
                <a:gd name="T67" fmla="*/ 5677 h 71"/>
                <a:gd name="T68" fmla="*/ 6675 w 52"/>
                <a:gd name="T69" fmla="*/ 7290 h 71"/>
                <a:gd name="T70" fmla="*/ 6675 w 52"/>
                <a:gd name="T71" fmla="*/ 9595 h 71"/>
                <a:gd name="T72" fmla="*/ 5634 w 52"/>
                <a:gd name="T73" fmla="*/ 9025 h 71"/>
                <a:gd name="T74" fmla="*/ 5634 w 52"/>
                <a:gd name="T75" fmla="*/ 7290 h 71"/>
                <a:gd name="T76" fmla="*/ 5634 w 52"/>
                <a:gd name="T77" fmla="*/ 6247 h 71"/>
                <a:gd name="T78" fmla="*/ 4496 w 52"/>
                <a:gd name="T79" fmla="*/ 7290 h 71"/>
                <a:gd name="T80" fmla="*/ 4496 w 52"/>
                <a:gd name="T81" fmla="*/ 9025 h 71"/>
                <a:gd name="T82" fmla="*/ 2768 w 52"/>
                <a:gd name="T83" fmla="*/ 9595 h 71"/>
                <a:gd name="T84" fmla="*/ 2180 w 52"/>
                <a:gd name="T85" fmla="*/ 10760 h 71"/>
                <a:gd name="T86" fmla="*/ 1727 w 52"/>
                <a:gd name="T87" fmla="*/ 12968 h 71"/>
                <a:gd name="T88" fmla="*/ 1158 w 52"/>
                <a:gd name="T89" fmla="*/ 15745 h 71"/>
                <a:gd name="T90" fmla="*/ 569 w 52"/>
                <a:gd name="T91" fmla="*/ 18050 h 71"/>
                <a:gd name="T92" fmla="*/ 1158 w 52"/>
                <a:gd name="T93" fmla="*/ 20828 h 71"/>
                <a:gd name="T94" fmla="*/ 1158 w 52"/>
                <a:gd name="T95" fmla="*/ 23153 h 71"/>
                <a:gd name="T96" fmla="*/ 3338 w 52"/>
                <a:gd name="T97" fmla="*/ 28236 h 71"/>
                <a:gd name="T98" fmla="*/ 3907 w 52"/>
                <a:gd name="T99" fmla="*/ 31013 h 71"/>
                <a:gd name="T100" fmla="*/ 3907 w 52"/>
                <a:gd name="T101" fmla="*/ 31583 h 71"/>
                <a:gd name="T102" fmla="*/ 3338 w 52"/>
                <a:gd name="T103" fmla="*/ 34956 h 71"/>
                <a:gd name="T104" fmla="*/ 1158 w 52"/>
                <a:gd name="T105" fmla="*/ 38874 h 71"/>
                <a:gd name="T106" fmla="*/ 0 w 52"/>
                <a:gd name="T107" fmla="*/ 40039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2332 w 83"/>
                <a:gd name="T1" fmla="*/ 9044 h 41"/>
                <a:gd name="T2" fmla="*/ 4523 w 83"/>
                <a:gd name="T3" fmla="*/ 7307 h 41"/>
                <a:gd name="T4" fmla="*/ 11379 w 83"/>
                <a:gd name="T5" fmla="*/ 3356 h 41"/>
                <a:gd name="T6" fmla="*/ 14761 w 83"/>
                <a:gd name="T7" fmla="*/ 571 h 41"/>
                <a:gd name="T8" fmla="*/ 17547 w 83"/>
                <a:gd name="T9" fmla="*/ 571 h 41"/>
                <a:gd name="T10" fmla="*/ 15907 w 83"/>
                <a:gd name="T11" fmla="*/ 2332 h 41"/>
                <a:gd name="T12" fmla="*/ 13023 w 83"/>
                <a:gd name="T13" fmla="*/ 5117 h 41"/>
                <a:gd name="T14" fmla="*/ 13023 w 83"/>
                <a:gd name="T15" fmla="*/ 6854 h 41"/>
                <a:gd name="T16" fmla="*/ 15907 w 83"/>
                <a:gd name="T17" fmla="*/ 5688 h 41"/>
                <a:gd name="T18" fmla="*/ 22070 w 83"/>
                <a:gd name="T19" fmla="*/ 8473 h 41"/>
                <a:gd name="T20" fmla="*/ 24407 w 83"/>
                <a:gd name="T21" fmla="*/ 9044 h 41"/>
                <a:gd name="T22" fmla="*/ 24978 w 83"/>
                <a:gd name="T23" fmla="*/ 9639 h 41"/>
                <a:gd name="T24" fmla="*/ 27764 w 83"/>
                <a:gd name="T25" fmla="*/ 7307 h 41"/>
                <a:gd name="T26" fmla="*/ 36240 w 83"/>
                <a:gd name="T27" fmla="*/ 4522 h 41"/>
                <a:gd name="T28" fmla="*/ 35669 w 83"/>
                <a:gd name="T29" fmla="*/ 6259 h 41"/>
                <a:gd name="T30" fmla="*/ 37406 w 83"/>
                <a:gd name="T31" fmla="*/ 7902 h 41"/>
                <a:gd name="T32" fmla="*/ 40788 w 83"/>
                <a:gd name="T33" fmla="*/ 7307 h 41"/>
                <a:gd name="T34" fmla="*/ 43096 w 83"/>
                <a:gd name="T35" fmla="*/ 10210 h 41"/>
                <a:gd name="T36" fmla="*/ 46477 w 83"/>
                <a:gd name="T37" fmla="*/ 10805 h 41"/>
                <a:gd name="T38" fmla="*/ 46477 w 83"/>
                <a:gd name="T39" fmla="*/ 11849 h 41"/>
                <a:gd name="T40" fmla="*/ 44740 w 83"/>
                <a:gd name="T41" fmla="*/ 11849 h 41"/>
                <a:gd name="T42" fmla="*/ 42525 w 83"/>
                <a:gd name="T43" fmla="*/ 11849 h 41"/>
                <a:gd name="T44" fmla="*/ 39143 w 83"/>
                <a:gd name="T45" fmla="*/ 11849 h 41"/>
                <a:gd name="T46" fmla="*/ 39143 w 83"/>
                <a:gd name="T47" fmla="*/ 13585 h 41"/>
                <a:gd name="T48" fmla="*/ 35191 w 83"/>
                <a:gd name="T49" fmla="*/ 11849 h 41"/>
                <a:gd name="T50" fmla="*/ 32312 w 83"/>
                <a:gd name="T51" fmla="*/ 12990 h 41"/>
                <a:gd name="T52" fmla="*/ 31141 w 83"/>
                <a:gd name="T53" fmla="*/ 14156 h 41"/>
                <a:gd name="T54" fmla="*/ 28360 w 83"/>
                <a:gd name="T55" fmla="*/ 14156 h 41"/>
                <a:gd name="T56" fmla="*/ 26022 w 83"/>
                <a:gd name="T57" fmla="*/ 16941 h 41"/>
                <a:gd name="T58" fmla="*/ 26593 w 83"/>
                <a:gd name="T59" fmla="*/ 15898 h 41"/>
                <a:gd name="T60" fmla="*/ 24978 w 83"/>
                <a:gd name="T61" fmla="*/ 15898 h 41"/>
                <a:gd name="T62" fmla="*/ 23812 w 83"/>
                <a:gd name="T63" fmla="*/ 15322 h 41"/>
                <a:gd name="T64" fmla="*/ 22665 w 83"/>
                <a:gd name="T65" fmla="*/ 18107 h 41"/>
                <a:gd name="T66" fmla="*/ 20455 w 83"/>
                <a:gd name="T67" fmla="*/ 21463 h 41"/>
                <a:gd name="T68" fmla="*/ 19284 w 83"/>
                <a:gd name="T69" fmla="*/ 22059 h 41"/>
                <a:gd name="T70" fmla="*/ 19860 w 83"/>
                <a:gd name="T71" fmla="*/ 20439 h 41"/>
                <a:gd name="T72" fmla="*/ 18118 w 83"/>
                <a:gd name="T73" fmla="*/ 20439 h 41"/>
                <a:gd name="T74" fmla="*/ 16951 w 83"/>
                <a:gd name="T75" fmla="*/ 16371 h 41"/>
                <a:gd name="T76" fmla="*/ 16503 w 83"/>
                <a:gd name="T77" fmla="*/ 15898 h 41"/>
                <a:gd name="T78" fmla="*/ 13023 w 83"/>
                <a:gd name="T79" fmla="*/ 14751 h 41"/>
                <a:gd name="T80" fmla="*/ 12428 w 83"/>
                <a:gd name="T81" fmla="*/ 14751 h 41"/>
                <a:gd name="T82" fmla="*/ 9071 w 83"/>
                <a:gd name="T83" fmla="*/ 13585 h 41"/>
                <a:gd name="T84" fmla="*/ 2332 w 83"/>
                <a:gd name="T85" fmla="*/ 10805 h 41"/>
                <a:gd name="T86" fmla="*/ 0 w 83"/>
                <a:gd name="T87" fmla="*/ 9639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42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3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4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5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6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7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8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49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0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1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2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3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4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21555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grpSp>
        <p:nvGrpSpPr>
          <p:cNvPr id="21556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2156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3979 h 19"/>
                <a:gd name="T2" fmla="*/ 570 w 16"/>
                <a:gd name="T3" fmla="*/ 7499 h 19"/>
                <a:gd name="T4" fmla="*/ 570 w 16"/>
                <a:gd name="T5" fmla="*/ 9153 h 19"/>
                <a:gd name="T6" fmla="*/ 3349 w 16"/>
                <a:gd name="T7" fmla="*/ 10901 h 19"/>
                <a:gd name="T8" fmla="*/ 4514 w 16"/>
                <a:gd name="T9" fmla="*/ 9153 h 19"/>
                <a:gd name="T10" fmla="*/ 9033 w 16"/>
                <a:gd name="T11" fmla="*/ 6324 h 19"/>
                <a:gd name="T12" fmla="*/ 7298 w 16"/>
                <a:gd name="T13" fmla="*/ 2805 h 19"/>
                <a:gd name="T14" fmla="*/ 1736 w 16"/>
                <a:gd name="T15" fmla="*/ 0 h 19"/>
                <a:gd name="T16" fmla="*/ 1736 w 16"/>
                <a:gd name="T17" fmla="*/ 2805 h 19"/>
                <a:gd name="T18" fmla="*/ 0 w 16"/>
                <a:gd name="T19" fmla="*/ 3979 h 19"/>
                <a:gd name="T20" fmla="*/ 0 w 16"/>
                <a:gd name="T21" fmla="*/ 397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1745 w 9"/>
                <a:gd name="T1" fmla="*/ 3272 h 6"/>
                <a:gd name="T2" fmla="*/ 4566 w 9"/>
                <a:gd name="T3" fmla="*/ 3272 h 6"/>
                <a:gd name="T4" fmla="*/ 5138 w 9"/>
                <a:gd name="T5" fmla="*/ 1682 h 6"/>
                <a:gd name="T6" fmla="*/ 2796 w 9"/>
                <a:gd name="T7" fmla="*/ 1121 h 6"/>
                <a:gd name="T8" fmla="*/ 1745 w 9"/>
                <a:gd name="T9" fmla="*/ 1121 h 6"/>
                <a:gd name="T10" fmla="*/ 1173 w 9"/>
                <a:gd name="T11" fmla="*/ 0 h 6"/>
                <a:gd name="T12" fmla="*/ 0 w 9"/>
                <a:gd name="T13" fmla="*/ 1121 h 6"/>
                <a:gd name="T14" fmla="*/ 1173 w 9"/>
                <a:gd name="T15" fmla="*/ 2712 h 6"/>
                <a:gd name="T16" fmla="*/ 1745 w 9"/>
                <a:gd name="T17" fmla="*/ 3272 h 6"/>
                <a:gd name="T18" fmla="*/ 1745 w 9"/>
                <a:gd name="T19" fmla="*/ 327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1250 h 2"/>
                <a:gd name="T2" fmla="*/ 2500 w 4"/>
                <a:gd name="T3" fmla="*/ 0 h 2"/>
                <a:gd name="T4" fmla="*/ 2500 w 4"/>
                <a:gd name="T5" fmla="*/ 1250 h 2"/>
                <a:gd name="T6" fmla="*/ 0 w 4"/>
                <a:gd name="T7" fmla="*/ 1250 h 2"/>
                <a:gd name="T8" fmla="*/ 0 w 4"/>
                <a:gd name="T9" fmla="*/ 1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1059 w 4"/>
                <a:gd name="T1" fmla="*/ 0 h 3"/>
                <a:gd name="T2" fmla="*/ 1059 w 4"/>
                <a:gd name="T3" fmla="*/ 0 h 3"/>
                <a:gd name="T4" fmla="*/ 1492 w 4"/>
                <a:gd name="T5" fmla="*/ 0 h 3"/>
                <a:gd name="T6" fmla="*/ 1492 w 4"/>
                <a:gd name="T7" fmla="*/ 0 h 3"/>
                <a:gd name="T8" fmla="*/ 1492 w 4"/>
                <a:gd name="T9" fmla="*/ 0 h 3"/>
                <a:gd name="T10" fmla="*/ 1492 w 4"/>
                <a:gd name="T11" fmla="*/ 499 h 3"/>
                <a:gd name="T12" fmla="*/ 1492 w 4"/>
                <a:gd name="T13" fmla="*/ 499 h 3"/>
                <a:gd name="T14" fmla="*/ 1492 w 4"/>
                <a:gd name="T15" fmla="*/ 499 h 3"/>
                <a:gd name="T16" fmla="*/ 2033 w 4"/>
                <a:gd name="T17" fmla="*/ 499 h 3"/>
                <a:gd name="T18" fmla="*/ 1492 w 4"/>
                <a:gd name="T19" fmla="*/ 915 h 3"/>
                <a:gd name="T20" fmla="*/ 1492 w 4"/>
                <a:gd name="T21" fmla="*/ 915 h 3"/>
                <a:gd name="T22" fmla="*/ 1492 w 4"/>
                <a:gd name="T23" fmla="*/ 915 h 3"/>
                <a:gd name="T24" fmla="*/ 1492 w 4"/>
                <a:gd name="T25" fmla="*/ 1414 h 3"/>
                <a:gd name="T26" fmla="*/ 1492 w 4"/>
                <a:gd name="T27" fmla="*/ 1414 h 3"/>
                <a:gd name="T28" fmla="*/ 1492 w 4"/>
                <a:gd name="T29" fmla="*/ 1414 h 3"/>
                <a:gd name="T30" fmla="*/ 1059 w 4"/>
                <a:gd name="T31" fmla="*/ 1414 h 3"/>
                <a:gd name="T32" fmla="*/ 1059 w 4"/>
                <a:gd name="T33" fmla="*/ 1414 h 3"/>
                <a:gd name="T34" fmla="*/ 1059 w 4"/>
                <a:gd name="T35" fmla="*/ 1414 h 3"/>
                <a:gd name="T36" fmla="*/ 542 w 4"/>
                <a:gd name="T37" fmla="*/ 1414 h 3"/>
                <a:gd name="T38" fmla="*/ 542 w 4"/>
                <a:gd name="T39" fmla="*/ 1414 h 3"/>
                <a:gd name="T40" fmla="*/ 542 w 4"/>
                <a:gd name="T41" fmla="*/ 1414 h 3"/>
                <a:gd name="T42" fmla="*/ 542 w 4"/>
                <a:gd name="T43" fmla="*/ 915 h 3"/>
                <a:gd name="T44" fmla="*/ 0 w 4"/>
                <a:gd name="T45" fmla="*/ 915 h 3"/>
                <a:gd name="T46" fmla="*/ 0 w 4"/>
                <a:gd name="T47" fmla="*/ 915 h 3"/>
                <a:gd name="T48" fmla="*/ 0 w 4"/>
                <a:gd name="T49" fmla="*/ 499 h 3"/>
                <a:gd name="T50" fmla="*/ 0 w 4"/>
                <a:gd name="T51" fmla="*/ 499 h 3"/>
                <a:gd name="T52" fmla="*/ 0 w 4"/>
                <a:gd name="T53" fmla="*/ 499 h 3"/>
                <a:gd name="T54" fmla="*/ 542 w 4"/>
                <a:gd name="T55" fmla="*/ 499 h 3"/>
                <a:gd name="T56" fmla="*/ 542 w 4"/>
                <a:gd name="T57" fmla="*/ 0 h 3"/>
                <a:gd name="T58" fmla="*/ 542 w 4"/>
                <a:gd name="T59" fmla="*/ 0 h 3"/>
                <a:gd name="T60" fmla="*/ 542 w 4"/>
                <a:gd name="T61" fmla="*/ 0 h 3"/>
                <a:gd name="T62" fmla="*/ 1059 w 4"/>
                <a:gd name="T63" fmla="*/ 0 h 3"/>
                <a:gd name="T64" fmla="*/ 1059 w 4"/>
                <a:gd name="T65" fmla="*/ 0 h 3"/>
                <a:gd name="T66" fmla="*/ 1059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1875 h 3"/>
                <a:gd name="T2" fmla="*/ 3944 w 8"/>
                <a:gd name="T3" fmla="*/ 1875 h 3"/>
                <a:gd name="T4" fmla="*/ 4514 w 8"/>
                <a:gd name="T5" fmla="*/ 0 h 3"/>
                <a:gd name="T6" fmla="*/ 1165 w 8"/>
                <a:gd name="T7" fmla="*/ 0 h 3"/>
                <a:gd name="T8" fmla="*/ 0 w 8"/>
                <a:gd name="T9" fmla="*/ 1875 h 3"/>
                <a:gd name="T10" fmla="*/ 0 w 8"/>
                <a:gd name="T11" fmla="*/ 18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2098 h 5"/>
                <a:gd name="T2" fmla="*/ 1492 w 8"/>
                <a:gd name="T3" fmla="*/ 2650 h 5"/>
                <a:gd name="T4" fmla="*/ 3002 w 8"/>
                <a:gd name="T5" fmla="*/ 2650 h 5"/>
                <a:gd name="T6" fmla="*/ 4061 w 8"/>
                <a:gd name="T7" fmla="*/ 1104 h 5"/>
                <a:gd name="T8" fmla="*/ 2575 w 8"/>
                <a:gd name="T9" fmla="*/ 0 h 5"/>
                <a:gd name="T10" fmla="*/ 542 w 8"/>
                <a:gd name="T11" fmla="*/ 1104 h 5"/>
                <a:gd name="T12" fmla="*/ 0 w 8"/>
                <a:gd name="T13" fmla="*/ 2098 h 5"/>
                <a:gd name="T14" fmla="*/ 0 w 8"/>
                <a:gd name="T15" fmla="*/ 209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6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2650 h 5"/>
                <a:gd name="T2" fmla="*/ 2500 w 4"/>
                <a:gd name="T3" fmla="*/ 1104 h 5"/>
                <a:gd name="T4" fmla="*/ 2500 w 4"/>
                <a:gd name="T5" fmla="*/ 0 h 5"/>
                <a:gd name="T6" fmla="*/ 0 w 4"/>
                <a:gd name="T7" fmla="*/ 2098 h 5"/>
                <a:gd name="T8" fmla="*/ 0 w 4"/>
                <a:gd name="T9" fmla="*/ 2650 h 5"/>
                <a:gd name="T10" fmla="*/ 0 w 4"/>
                <a:gd name="T11" fmla="*/ 265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57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1736 w 8"/>
                <a:gd name="T1" fmla="*/ 3891 h 7"/>
                <a:gd name="T2" fmla="*/ 4514 w 8"/>
                <a:gd name="T3" fmla="*/ 3891 h 7"/>
                <a:gd name="T4" fmla="*/ 4514 w 8"/>
                <a:gd name="T5" fmla="*/ 2171 h 7"/>
                <a:gd name="T6" fmla="*/ 2306 w 8"/>
                <a:gd name="T7" fmla="*/ 0 h 7"/>
                <a:gd name="T8" fmla="*/ 0 w 8"/>
                <a:gd name="T9" fmla="*/ 1156 h 7"/>
                <a:gd name="T10" fmla="*/ 1736 w 8"/>
                <a:gd name="T11" fmla="*/ 3891 h 7"/>
                <a:gd name="T12" fmla="*/ 1736 w 8"/>
                <a:gd name="T13" fmla="*/ 389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57" name="Text Box 120"/>
          <p:cNvSpPr txBox="1">
            <a:spLocks noChangeArrowheads="1"/>
          </p:cNvSpPr>
          <p:nvPr/>
        </p:nvSpPr>
        <p:spPr bwMode="auto">
          <a:xfrm>
            <a:off x="2119313" y="1200150"/>
            <a:ext cx="5519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1558" name="Text Box 136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1559" name="Rectangle 13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0" name="Rectangle 138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1" name="Rectangle 139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562" name="Rectangle 140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43171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6071</TotalTime>
  <Words>3038</Words>
  <Application>Microsoft Office PowerPoint</Application>
  <PresentationFormat>On-screen Show (4:3)</PresentationFormat>
  <Paragraphs>480</Paragraphs>
  <Slides>136</Slides>
  <Notes>55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136</vt:i4>
      </vt:variant>
    </vt:vector>
  </HeadingPairs>
  <TitlesOfParts>
    <vt:vector size="138" baseType="lpstr">
      <vt:lpstr>Office Theme</vt:lpstr>
      <vt:lpstr>Slide</vt:lpstr>
      <vt:lpstr>Eritis sicut deus</vt:lpstr>
      <vt:lpstr>The Serpent’s Promise</vt:lpstr>
      <vt:lpstr>John Calvin: ““By the decree of God, for the manifestation of his glory, some men and angels are predestinated unto everlasting life, and others foreordained to everlasting death.” *</vt:lpstr>
      <vt:lpstr>Pelagius: Free will - “Obedience results from a decision of the mind, not the substance of the body.”*</vt:lpstr>
      <vt:lpstr>St Augustine: “Original sin … whereby they are made captive under the devil's power, until they are redeemed therefrom by  … the blood of Christ”* </vt:lpstr>
      <vt:lpstr>Life expectancy in Britain </vt:lpstr>
      <vt:lpstr>PowerPoint Presentation</vt:lpstr>
      <vt:lpstr>PowerPoint Presentation</vt:lpstr>
      <vt:lpstr>PowerPoint Presentation</vt:lpstr>
      <vt:lpstr>GOOGLE:  sample from 38 000 hits on "scientists find gene for".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PowerPoint Presentation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Obesity Trends* Among U.S. Adults BRFSS, 2010</vt:lpstr>
      <vt:lpstr>PowerPoint Presentation</vt:lpstr>
      <vt:lpstr>PowerPoint Presentation</vt:lpstr>
      <vt:lpstr>Relative risk of adult onset diabetes in relation to waist size (1” = 2.54cm)</vt:lpstr>
      <vt:lpstr>PowerPoint Presentation</vt:lpstr>
      <vt:lpstr>PowerPoint Presentation</vt:lpstr>
      <vt:lpstr>PowerPoint Presentation</vt:lpstr>
      <vt:lpstr>PowerPoint Presentation</vt:lpstr>
      <vt:lpstr>Obese mouse</vt:lpstr>
      <vt:lpstr>Leptin deficiency before and after treatment</vt:lpstr>
      <vt:lpstr>FTO gene in mice - Fused toes, too?</vt:lpstr>
      <vt:lpstr>Genotype and fat risk at FTO locus</vt:lpstr>
      <vt:lpstr>Body mass index vs number of risk alleles – rare extremes weigh 10kg more or less than average</vt:lpstr>
      <vt:lpstr>FTO gene expressed in brain</vt:lpstr>
      <vt:lpstr>Nature 15 Feb 2015 – 97 loci associated with obesity: most of them active in the brain</vt:lpstr>
      <vt:lpstr>The race is not to the swift, nor the battle to the strong. Ecclesiastes 9:11 </vt:lpstr>
      <vt:lpstr>… but time and chance happeneth to them all.”  </vt:lpstr>
      <vt:lpstr>  Heritability – the proportion of total variation due to genetic variation  </vt:lpstr>
      <vt:lpstr>Heritability of speed in thoroughbreds</vt:lpstr>
      <vt:lpstr>Nearctic – propagator of Myostatin T-&gt; C mutation</vt:lpstr>
      <vt:lpstr>Average best race distance (furlongs); C:C horses are best suited to short distance races, C:T horses are best suited to middle-distance races and T:T horses are best suited to middle- to long-distance</vt:lpstr>
      <vt:lpstr>Angiotensin converting enzyme ACE</vt:lpstr>
      <vt:lpstr>Angiotensin levels and the ACE polymorphism</vt:lpstr>
      <vt:lpstr>Ace Gene – climbers and controls; and improvement in endurance after training</vt:lpstr>
      <vt:lpstr>Spot the athlete: Mo Farah and his car-mechanic identical twin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Heritability of IQ relation to age in USA from adoption and twin studies</vt:lpstr>
      <vt:lpstr>Heritability of IQ relation to family income in USA</vt:lpstr>
      <vt:lpstr>Francis Galton: “It is easy to show that the criminal nature tends to be inherited.”</vt:lpstr>
      <vt:lpstr>Monoamine oxidase role</vt:lpstr>
      <vt:lpstr>The “alarm gene”: amygdala response to fearful face </vt:lpstr>
      <vt:lpstr>Maoa pmism and amygdala activity in response to a fearful face</vt:lpstr>
      <vt:lpstr>NZ  study – violence, social deprivation (“risk percentile”) and MAOA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Genetics and Justice: Home Office Report on male/female sentencing</vt:lpstr>
      <vt:lpstr>PowerPoint Presentation</vt:lpstr>
      <vt:lpstr>PowerPoint Presentation</vt:lpstr>
      <vt:lpstr>Maoa pmism and amygdala activity in response to a fearful face</vt:lpstr>
      <vt:lpstr>PowerPoint Presentation</vt:lpstr>
      <vt:lpstr>PowerPoint Presentation</vt:lpstr>
      <vt:lpstr>PowerPoint Presentation</vt:lpstr>
      <vt:lpstr>PowerPoint Presentation</vt:lpstr>
      <vt:lpstr>Genetics and Justice: Home Office Report on male/female sentencing</vt:lpstr>
      <vt:lpstr>PowerPoint Presentation</vt:lpstr>
      <vt:lpstr>PowerPoint Presentation</vt:lpstr>
      <vt:lpstr>Galton’s regression of parent-child height</vt:lpstr>
      <vt:lpstr>PowerPoint Presentation</vt:lpstr>
      <vt:lpstr>Heritability of body mass index; Blue dots – adopted children; red – biological children</vt:lpstr>
      <vt:lpstr>PowerPoint Presentation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PowerPoint Presentation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Obesity Trends* Among U.S. Adults BRFSS, 2010</vt:lpstr>
      <vt:lpstr>PowerPoint Presentation</vt:lpstr>
      <vt:lpstr>PowerPoint Presentation</vt:lpstr>
      <vt:lpstr>Relative risk of adult onset diabetes in relation to waist size (1” = 2.54cm)</vt:lpstr>
      <vt:lpstr>PowerPoint Presentation</vt:lpstr>
      <vt:lpstr>PowerPoint Presentation</vt:lpstr>
      <vt:lpstr>PowerPoint Presentation</vt:lpstr>
      <vt:lpstr>PowerPoint Presentation</vt:lpstr>
      <vt:lpstr>Obese mouse</vt:lpstr>
      <vt:lpstr>Leptin deficiency before and after treatment</vt:lpstr>
      <vt:lpstr>FTO gene in mice - Fused toes, too?</vt:lpstr>
      <vt:lpstr>Genotype and fat risk at FTO locus</vt:lpstr>
      <vt:lpstr>FTO gene expressed in brain</vt:lpstr>
    </vt:vector>
  </TitlesOfParts>
  <Company>University College London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Eritis sicut deus</dc:title>
  <dc:creator>Steve Jones</dc:creator>
  <cp:lastModifiedBy>Steve</cp:lastModifiedBy>
  <cp:revision>128</cp:revision>
  <dcterms:created xsi:type="dcterms:W3CDTF">2013-01-19T09:36:01Z</dcterms:created>
  <dcterms:modified xsi:type="dcterms:W3CDTF">2015-03-25T17:43:46Z</dcterms:modified>
</cp:coreProperties>
</file>