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6926-F5BC-49E0-9160-5D88686D4353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9D4A-2388-44B7-8F46-4C9090A5F1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6926-F5BC-49E0-9160-5D88686D4353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9D4A-2388-44B7-8F46-4C9090A5F1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6926-F5BC-49E0-9160-5D88686D4353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9D4A-2388-44B7-8F46-4C9090A5F1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6926-F5BC-49E0-9160-5D88686D4353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9D4A-2388-44B7-8F46-4C9090A5F1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6926-F5BC-49E0-9160-5D88686D4353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9D4A-2388-44B7-8F46-4C9090A5F1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6926-F5BC-49E0-9160-5D88686D4353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9D4A-2388-44B7-8F46-4C9090A5F1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6926-F5BC-49E0-9160-5D88686D4353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9D4A-2388-44B7-8F46-4C9090A5F1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6926-F5BC-49E0-9160-5D88686D4353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9D4A-2388-44B7-8F46-4C9090A5F1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6926-F5BC-49E0-9160-5D88686D4353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9D4A-2388-44B7-8F46-4C9090A5F1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6926-F5BC-49E0-9160-5D88686D4353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9D4A-2388-44B7-8F46-4C9090A5F1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6926-F5BC-49E0-9160-5D88686D4353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9D4A-2388-44B7-8F46-4C9090A5F1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16926-F5BC-49E0-9160-5D88686D4353}" type="datetimeFigureOut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69D4A-2388-44B7-8F46-4C9090A5F13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genwitzel.com/" TargetMode="External"/><Relationship Id="rId2" Type="http://schemas.openxmlformats.org/officeDocument/2006/relationships/hyperlink" Target="mailto:morgen@carucate.co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anpix.famousfix.com/picture-gallery/tom-hanks-picture-19680820.htm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n.wikipedia.org/wiki/File:IBM_logo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en.wikipedia.org/wiki/File:Robert_C._Merton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en.wikipedia.org/wiki/File:Desertmirage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imdb.com/title/tt0028174/?ref_=tt_rec_tti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g3.wikia.nocookie.net/__cb20131019092658/logopedia/images/a/af/Mala2.pn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en.wikiquote.org/wiki/File:Diogenes_looking_for_a_man_-_attributed_to_JHW_Tischbein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catholic.org/photos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en.wikipedia.org/wiki/File:Deepwater_Horizon_offshore_drilling_unit_on_fire_2010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en.wikipedia.org/wiki/File:St%C3%B6wer_Titanic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duckduckgo.com/l/?kh=-1&amp;uddg=https%3A%2F%2Fen.wikipedia.org%2Fwiki%2FLehman_Brothers" TargetMode="External"/><Relationship Id="rId7" Type="http://schemas.openxmlformats.org/officeDocument/2006/relationships/image" Target="../media/image10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oodlogo.com/vote/swissair-logo-2410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WHY BUSINESSES FAIL AND WHAT CAN BE DONE ABOUT 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err="1" smtClean="0">
                <a:solidFill>
                  <a:schemeClr val="tx1"/>
                </a:solidFill>
              </a:rPr>
              <a:t>Morgen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Witzel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Fellow, Centre for Leadership Studies, University of Exeter</a:t>
            </a:r>
          </a:p>
          <a:p>
            <a:r>
              <a:rPr lang="en-GB" dirty="0" smtClean="0">
                <a:solidFill>
                  <a:schemeClr val="tx1"/>
                </a:solidFill>
                <a:hlinkClick r:id="rId2"/>
              </a:rPr>
              <a:t>morgen@carucate.co.uk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  <a:hlinkClick r:id="rId3"/>
              </a:rPr>
              <a:t>www.morgenwitzel.com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err="1" smtClean="0">
                <a:solidFill>
                  <a:schemeClr val="tx1"/>
                </a:solidFill>
              </a:rPr>
              <a:t>Twitter@MorgenWitzel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ehman Brothers vd och ordförande Richard Fuld Jr med 15 år på firman kunde på söndagen konstater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12068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Tom Hanks - The Bonfire of the Vanities (1990)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96838" y="-1508125"/>
            <a:ext cx="4324350" cy="3143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56" name="AutoShape 4" descr="Tom Hanks - The Bonfire of the Vanities (1990)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96838" y="-1508125"/>
            <a:ext cx="4324350" cy="3143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564" name="Picture 12" descr="View image on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20688"/>
            <a:ext cx="7200800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BM logo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6672"/>
            <a:ext cx="3096344" cy="2232248"/>
          </a:xfrm>
          <a:prstGeom prst="rect">
            <a:avLst/>
          </a:prstGeom>
          <a:noFill/>
        </p:spPr>
      </p:pic>
      <p:pic>
        <p:nvPicPr>
          <p:cNvPr id="24582" name="Picture 6" descr="duck hunting : Mallard flying in the tre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140968"/>
            <a:ext cx="3456384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uck hunting : Mallard flying in the tre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4664"/>
            <a:ext cx="3456384" cy="2952328"/>
          </a:xfrm>
          <a:prstGeom prst="rect">
            <a:avLst/>
          </a:prstGeom>
          <a:noFill/>
        </p:spPr>
      </p:pic>
      <p:pic>
        <p:nvPicPr>
          <p:cNvPr id="25606" name="Picture 6" descr="duck hunting : Duck hunter shoots his shotg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36912"/>
            <a:ext cx="345638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 of Kod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496855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eraldRatner_NewS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5400600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ircular glass ceiling Royalty Free Stock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540060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0" name="Picture 14" descr="boston ballet swan lake 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776864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to's C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52928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tarry Night by Van Go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264696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retta Lynch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7991475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obert C. Mert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620688"/>
            <a:ext cx="4392488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upload.wikimedia.org/wikipedia/commons/thumb/7/7c/Desertmirage.jpg/220px-Desertmir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24744"/>
            <a:ext cx="576064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Revolt of the Zombi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196752"/>
            <a:ext cx="3384376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homas Cook logo evol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176464" cy="4104456"/>
          </a:xfrm>
          <a:prstGeom prst="rect">
            <a:avLst/>
          </a:prstGeom>
          <a:noFill/>
        </p:spPr>
      </p:pic>
      <p:pic>
        <p:nvPicPr>
          <p:cNvPr id="35844" name="Picture 4" descr="Mala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05064"/>
            <a:ext cx="4032448" cy="1357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ug of war photo: Tug of War DSCN216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704856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6" name="Picture 8" descr="https://upload.wikimedia.org/wikipedia/commons/thumb/b/b6/Diogenes_looking_for_a_man_-_attributed_to_JHW_Tischbein.jpg/220px-Diogenes_looking_for_a_man_-_attributed_to_JHW_Tischbe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836712"/>
            <a:ext cx="583264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iled under Weeds by Craig on Feb 24th, 2007 . Comment 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56084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mages.duckduckgo.com/iu/?u=http%3A%2F%2Fts3.mm.bing.net%2Fth%3Fid%3DJN.TQW75C2nqSZJGuEk2f%252bPvw%26pid%3D15.1&amp;f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36712"/>
            <a:ext cx="511256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 of St. Bernardine of Sien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764704"/>
            <a:ext cx="417646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R. Gopalakrishnan, Executive Director, Tata Sons. File photo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76875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thumb/9/9d/Deepwater_Horizon_offshore_drilling_unit_on_fire_2010.jpg/220px-Deepwater_Horizon_offshore_drilling_unit_on_fire_20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24744"/>
            <a:ext cx="5328592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Heaven and hell Royalty Free Stock Photograp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&quot;Untergang der Titanic&quot;, a painting showing a big ship sinking with survivors in the water and boats">
            <a:hlinkClick r:id="rId2" tooltip="&quot;Untergang der Titanic&quot;, as conceived by Willy Stöwer, 191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24744"/>
            <a:ext cx="5184576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hopal disaster photo: bhopal Time_Bho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08720"/>
            <a:ext cx="439248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everydaytalks.com/wp-content/uploads/2014/01/ble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01050" cy="6048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uller Stat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568863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Logo of Kod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17032"/>
            <a:ext cx="2304256" cy="2376264"/>
          </a:xfrm>
          <a:prstGeom prst="rect">
            <a:avLst/>
          </a:prstGeom>
          <a:noFill/>
        </p:spPr>
      </p:pic>
      <p:sp>
        <p:nvSpPr>
          <p:cNvPr id="20487" name="Rectangle 7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488" name="Rectangle 8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0" name="Picture 10" descr="Logo of Lehman Broth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0"/>
            <a:ext cx="2592288" cy="2736304"/>
          </a:xfrm>
          <a:prstGeom prst="rect">
            <a:avLst/>
          </a:prstGeom>
          <a:noFill/>
        </p:spPr>
      </p:pic>
      <p:pic>
        <p:nvPicPr>
          <p:cNvPr id="20492" name="Picture 12" descr="Enron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48680"/>
            <a:ext cx="2232248" cy="2088232"/>
          </a:xfrm>
          <a:prstGeom prst="rect">
            <a:avLst/>
          </a:prstGeom>
          <a:noFill/>
        </p:spPr>
      </p:pic>
      <p:pic>
        <p:nvPicPr>
          <p:cNvPr id="20494" name="Picture 14" descr="Swissair log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2492896"/>
            <a:ext cx="3810000" cy="904876"/>
          </a:xfrm>
          <a:prstGeom prst="rect">
            <a:avLst/>
          </a:prstGeom>
          <a:noFill/>
        </p:spPr>
      </p:pic>
      <p:pic>
        <p:nvPicPr>
          <p:cNvPr id="20496" name="Picture 16" descr="Royal Ahold logo vector fre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4005064"/>
            <a:ext cx="3024336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ix years ago, the financial system was on the ropes, underscored by the failure of investment bank Lehman Brothers on Sept. 15. The economy already was in a recession but that shock, and disturbing developments involving AIG, Merrill Lynch and other companies, made the downturn worse. The 2007-2009 slump became the worst since the Depression, and the recovery has been relatively listless, though on the right track. Here’s a look at several key measures showing where we now stand compared to those dark days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6696744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A0A0A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25</Words>
  <Application>Microsoft Office PowerPoint</Application>
  <PresentationFormat>On-screen Show (4:3)</PresentationFormat>
  <Paragraphs>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WHY BUSINESSES FAIL AND WHAT CAN BE DONE ABOUT IT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BUSINESSES FAIL AND WHAT CAN BE DONE ABOUT IT</dc:title>
  <dc:creator>morgen</dc:creator>
  <cp:lastModifiedBy>morgen</cp:lastModifiedBy>
  <cp:revision>19</cp:revision>
  <dcterms:created xsi:type="dcterms:W3CDTF">2015-05-22T13:13:25Z</dcterms:created>
  <dcterms:modified xsi:type="dcterms:W3CDTF">2015-05-22T15:10:46Z</dcterms:modified>
</cp:coreProperties>
</file>