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A83043-A66C-41AF-A1F1-A443DD5C95E2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C0B294-E462-4B06-860B-7A5AC1359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A66E8-C96F-4694-A3D8-A90A008545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0677C-7D9A-4DC8-8F10-491361C4DB1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F0C14-0056-4E0C-935C-4F32EB39884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4E7BD-49E7-456B-B201-FEE76DCC210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E9818-B960-4974-B8B5-7AC9E1F0CE1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F6994-7012-4954-BD86-2A7BCFFC2FA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51377-1D23-4582-BBF9-2D25E0DF187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E5349-67A1-4531-A352-3113ABCCF6D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AE30FF-C408-418E-BD50-79999BF2AD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C4B90-A042-4727-B116-5113DF9FF52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0AAC0-8720-480D-B117-A1BD37C5BDD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44578-C8F8-41E3-8091-CE43B299C69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C73C9-1B7F-4C1D-BD16-536DE14C45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ADAC1-5B35-4D34-B19F-A9777ED55C0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CE84-9684-486C-A2A3-12F91CC641F0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A81C-5E15-4E3C-902C-F4527ACE4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F962-F3BD-4E7C-91E1-FB48FB818F92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2E77-2D91-4278-A4CF-3A841EBA4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A1BF-E164-4886-ABCA-D416C8F5A2E5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6FF75-BA10-4477-B32A-74510E7CE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9F8B-7062-4EC3-B5D6-81CE95178F8B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C6E0-0B21-4F11-8F13-55EA1899D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6B99-A85C-441B-96B5-B2CAABB3E6E6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3A57-EBAB-40B3-80FF-2853D5ED5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7E89-BDCA-4A44-BFC0-48E222681C2D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51F7-1AF1-47BA-90C4-89A2A0B6B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13A6-ACAA-441B-A5FF-2314B1C0E279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D52A-5571-4CCF-959D-C5880CDC7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A641-6693-4834-914F-13F95C3E4078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DD4F-A848-4B2A-9E4A-27D27A911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E747-D6E3-428F-899E-376DC3658250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6432-9B81-492D-BE5A-281AAEC0D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CCF5-3A11-4D81-B182-6ACC414E171C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C117-4E84-43DC-AAC7-4FCAD55A9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2DF5-7620-4F35-9D64-EB11A6B1834D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D0B9-6DE1-484D-B8DE-F047341E8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878D3-68BA-48BE-A677-29B9BB7800E6}" type="datetimeFigureOut">
              <a:rPr lang="en-GB"/>
              <a:pPr>
                <a:defRPr/>
              </a:pPr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86AB2-17AC-4943-9B33-E894CDB61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bible.cc/john/1-1.htm" TargetMode="External"/><Relationship Id="rId7" Type="http://schemas.openxmlformats.org/officeDocument/2006/relationships/hyperlink" Target="http://bible.cc/john/1-5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ble.cc/john/1-4.htm" TargetMode="External"/><Relationship Id="rId5" Type="http://schemas.openxmlformats.org/officeDocument/2006/relationships/hyperlink" Target="http://bible.cc/john/1-3.htm" TargetMode="External"/><Relationship Id="rId4" Type="http://schemas.openxmlformats.org/officeDocument/2006/relationships/hyperlink" Target="http://bible.cc/john/1-2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822575"/>
            <a:ext cx="7772400" cy="1470025"/>
          </a:xfrm>
        </p:spPr>
        <p:txBody>
          <a:bodyPr/>
          <a:lstStyle/>
          <a:p>
            <a:pPr eaLnBrk="1" hangingPunct="1"/>
            <a:r>
              <a:rPr lang="en-GB" sz="5000" smtClean="0"/>
              <a:t>The Language of the King James Bible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340225"/>
            <a:ext cx="6400800" cy="1752600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tx1"/>
              </a:solidFill>
            </a:endParaRPr>
          </a:p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Monday 26</a:t>
            </a:r>
            <a:r>
              <a:rPr lang="en-GB" baseline="30000" smtClean="0">
                <a:solidFill>
                  <a:schemeClr val="tx1"/>
                </a:solidFill>
              </a:rPr>
              <a:t>th</a:t>
            </a:r>
            <a:r>
              <a:rPr lang="en-GB" smtClean="0">
                <a:solidFill>
                  <a:schemeClr val="tx1"/>
                </a:solidFill>
              </a:rPr>
              <a:t> September 2011</a:t>
            </a:r>
          </a:p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Mercers’ Hall</a:t>
            </a:r>
          </a:p>
        </p:txBody>
      </p:sp>
      <p:pic>
        <p:nvPicPr>
          <p:cNvPr id="2052" name="Picture 4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71475"/>
            <a:ext cx="3160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Gustave Doré Bible</a:t>
            </a:r>
          </a:p>
        </p:txBody>
      </p:sp>
      <p:pic>
        <p:nvPicPr>
          <p:cNvPr id="11267" name="Content Placeholder 4" descr="Dore Babel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0263" y="1600200"/>
            <a:ext cx="3292475" cy="4525963"/>
          </a:xfrm>
        </p:spPr>
      </p:pic>
      <p:pic>
        <p:nvPicPr>
          <p:cNvPr id="11268" name="Content Placeholder 5" descr="Dore Daniel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5225" y="1600200"/>
            <a:ext cx="33845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150938"/>
          </a:xfrm>
        </p:spPr>
        <p:txBody>
          <a:bodyPr/>
          <a:lstStyle/>
          <a:p>
            <a:pPr eaLnBrk="1" hangingPunct="1"/>
            <a:r>
              <a:rPr lang="en-GB" smtClean="0"/>
              <a:t>Rudyard Kipling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12292" name="Picture 3" descr="kipl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16113"/>
            <a:ext cx="37449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International Translation Day</a:t>
            </a:r>
          </a:p>
        </p:txBody>
      </p:sp>
      <p:pic>
        <p:nvPicPr>
          <p:cNvPr id="13315" name="Picture 5" descr="http://dearotherpeople.files.wordpress.com/2011/09/caravaggio-saint-jerome-writing-1605-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92213" y="1484313"/>
            <a:ext cx="6764337" cy="482441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Cardinal Cisneros - Ximenes</a:t>
            </a:r>
          </a:p>
        </p:txBody>
      </p:sp>
      <p:pic>
        <p:nvPicPr>
          <p:cNvPr id="14339" name="Content Placeholder 5" descr="Cisneros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628775"/>
            <a:ext cx="3095625" cy="4464050"/>
          </a:xfrm>
        </p:spPr>
      </p:pic>
      <p:pic>
        <p:nvPicPr>
          <p:cNvPr id="14340" name="Content Placeholder 6" descr="Cisneros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1628775"/>
            <a:ext cx="3221037" cy="44640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Honey Bear Bible</a:t>
            </a:r>
          </a:p>
        </p:txBody>
      </p:sp>
      <p:pic>
        <p:nvPicPr>
          <p:cNvPr id="15363" name="Content Placeholder 6" descr="honey bear bible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412875"/>
            <a:ext cx="4175125" cy="50403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5530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principio </a:t>
            </a:r>
            <a:r>
              <a:rPr lang="en-GB" dirty="0" err="1" smtClean="0"/>
              <a:t>erat</a:t>
            </a:r>
            <a:r>
              <a:rPr lang="en-GB" dirty="0" smtClean="0"/>
              <a:t> Verbum, et Verbum </a:t>
            </a:r>
            <a:r>
              <a:rPr lang="en-GB" dirty="0" err="1" smtClean="0"/>
              <a:t>erat</a:t>
            </a:r>
            <a:r>
              <a:rPr lang="en-GB" dirty="0" smtClean="0"/>
              <a:t> </a:t>
            </a:r>
            <a:r>
              <a:rPr lang="en-GB" dirty="0" err="1" smtClean="0"/>
              <a:t>apud</a:t>
            </a:r>
            <a:r>
              <a:rPr lang="en-GB" dirty="0" smtClean="0"/>
              <a:t> Deum, et Deus </a:t>
            </a:r>
            <a:r>
              <a:rPr lang="en-GB" dirty="0" err="1" smtClean="0"/>
              <a:t>erat</a:t>
            </a:r>
            <a:r>
              <a:rPr lang="en-GB" dirty="0" smtClean="0"/>
              <a:t> Verbum. Hoc </a:t>
            </a:r>
            <a:r>
              <a:rPr lang="en-GB" dirty="0" err="1" smtClean="0"/>
              <a:t>erat</a:t>
            </a:r>
            <a:r>
              <a:rPr lang="en-GB" dirty="0" smtClean="0"/>
              <a:t> in principio </a:t>
            </a:r>
            <a:r>
              <a:rPr lang="en-GB" dirty="0" err="1" smtClean="0"/>
              <a:t>apud</a:t>
            </a:r>
            <a:r>
              <a:rPr lang="en-GB" dirty="0" smtClean="0"/>
              <a:t> Deum. </a:t>
            </a:r>
            <a:r>
              <a:rPr lang="en-GB" dirty="0" err="1" smtClean="0"/>
              <a:t>Omnia</a:t>
            </a:r>
            <a:r>
              <a:rPr lang="en-GB" dirty="0" smtClean="0"/>
              <a:t> per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facta</a:t>
            </a:r>
            <a:r>
              <a:rPr lang="en-GB" dirty="0" smtClean="0"/>
              <a:t> </a:t>
            </a:r>
            <a:r>
              <a:rPr lang="en-GB" dirty="0" err="1" smtClean="0"/>
              <a:t>sunt</a:t>
            </a:r>
            <a:r>
              <a:rPr lang="en-GB" dirty="0" smtClean="0"/>
              <a:t>: et sine ipso factum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nihil</a:t>
            </a:r>
            <a:r>
              <a:rPr lang="en-GB" dirty="0" smtClean="0"/>
              <a:t>, quod factum est. In ipso vita </a:t>
            </a:r>
            <a:r>
              <a:rPr lang="en-GB" dirty="0" err="1" smtClean="0"/>
              <a:t>erat</a:t>
            </a:r>
            <a:r>
              <a:rPr lang="en-GB" dirty="0" smtClean="0"/>
              <a:t>, et vita </a:t>
            </a:r>
            <a:r>
              <a:rPr lang="en-GB" dirty="0" err="1" smtClean="0"/>
              <a:t>erat</a:t>
            </a:r>
            <a:r>
              <a:rPr lang="en-GB" dirty="0" smtClean="0"/>
              <a:t> </a:t>
            </a:r>
            <a:r>
              <a:rPr lang="en-GB" dirty="0" err="1" smtClean="0"/>
              <a:t>lux</a:t>
            </a:r>
            <a:r>
              <a:rPr lang="en-GB" dirty="0" smtClean="0"/>
              <a:t> </a:t>
            </a:r>
            <a:r>
              <a:rPr lang="en-GB" dirty="0" err="1" smtClean="0"/>
              <a:t>hominum</a:t>
            </a:r>
            <a:r>
              <a:rPr lang="en-GB" dirty="0" smtClean="0"/>
              <a:t>: et </a:t>
            </a:r>
            <a:r>
              <a:rPr lang="en-GB" dirty="0" err="1" smtClean="0"/>
              <a:t>lux</a:t>
            </a:r>
            <a:r>
              <a:rPr lang="en-GB" dirty="0" smtClean="0"/>
              <a:t> in </a:t>
            </a:r>
            <a:r>
              <a:rPr lang="en-GB" dirty="0" err="1" smtClean="0"/>
              <a:t>tenebris</a:t>
            </a:r>
            <a:r>
              <a:rPr lang="en-GB" dirty="0" smtClean="0"/>
              <a:t> </a:t>
            </a:r>
            <a:r>
              <a:rPr lang="en-GB" dirty="0" err="1" smtClean="0"/>
              <a:t>lucet</a:t>
            </a:r>
            <a:r>
              <a:rPr lang="en-GB" dirty="0" smtClean="0"/>
              <a:t>, et </a:t>
            </a:r>
            <a:r>
              <a:rPr lang="en-GB" dirty="0" err="1" smtClean="0"/>
              <a:t>tenebrae</a:t>
            </a:r>
            <a:r>
              <a:rPr lang="en-GB" dirty="0" smtClean="0"/>
              <a:t> </a:t>
            </a:r>
            <a:r>
              <a:rPr lang="en-GB" dirty="0" err="1" smtClean="0"/>
              <a:t>eam</a:t>
            </a:r>
            <a:r>
              <a:rPr lang="en-GB" dirty="0" smtClean="0"/>
              <a:t> non </a:t>
            </a:r>
            <a:r>
              <a:rPr lang="en-GB" dirty="0" err="1" smtClean="0"/>
              <a:t>comprehenderunt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229600" cy="6178550"/>
          </a:xfrm>
        </p:spPr>
        <p:txBody>
          <a:bodyPr/>
          <a:lstStyle/>
          <a:p>
            <a:pPr eaLnBrk="1" hangingPunct="1"/>
            <a:r>
              <a:rPr lang="en-GB" sz="3200" smtClean="0"/>
              <a:t>1 Ecce Ursus scalis occipite gradus pulsante post descendens.</a:t>
            </a:r>
            <a:br>
              <a:rPr lang="en-GB" sz="3200" smtClean="0"/>
            </a:br>
            <a:r>
              <a:rPr lang="en-GB" sz="3200" smtClean="0"/>
              <a:t>2 Est quod sciat unus et solus modus gradibus descendendi, nonnunquam</a:t>
            </a:r>
            <a:br>
              <a:rPr lang="en-GB" sz="3200" smtClean="0"/>
            </a:br>
            <a:r>
              <a:rPr lang="en-GB" sz="3200" smtClean="0"/>
              <a:t>autem sentit, etiam alterum modum exstare, dummodo pulsationibus desinere</a:t>
            </a:r>
            <a:br>
              <a:rPr lang="en-GB" sz="3200" smtClean="0"/>
            </a:br>
            <a:r>
              <a:rPr lang="en-GB" sz="3200" smtClean="0"/>
              <a:t>et de eo modo meditare posit.</a:t>
            </a:r>
            <a:br>
              <a:rPr lang="en-GB" sz="3200" smtClean="0"/>
            </a:br>
            <a:r>
              <a:rPr lang="en-GB" sz="3200" smtClean="0"/>
              <a:t>3 Deinde censet alios modos non esse.</a:t>
            </a:r>
            <a:br>
              <a:rPr lang="en-GB" sz="3200" smtClean="0"/>
            </a:br>
            <a:r>
              <a:rPr lang="en-GB" sz="3200" smtClean="0"/>
              <a:t>4 En, nunc ipse in imo est, vobis ostentari paratus. Nomen audiens primum, sicut</a:t>
            </a:r>
            <a:br>
              <a:rPr lang="en-GB" sz="3200" smtClean="0"/>
            </a:br>
            <a:r>
              <a:rPr lang="en-GB" sz="3200" smtClean="0"/>
              <a:t>vos dicturi estis, etiam ego dixi.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Gutenberg Bible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000" b="1" smtClean="0">
                <a:hlinkClick r:id="rId3"/>
              </a:rPr>
              <a:t>1</a:t>
            </a:r>
            <a:r>
              <a:rPr lang="en-GB" sz="2000" smtClean="0"/>
              <a:t>In the beginning was the Word, and the Word was with God, and the Word was God. </a:t>
            </a:r>
            <a:r>
              <a:rPr lang="en-GB" sz="2000" b="1" smtClean="0">
                <a:hlinkClick r:id="rId4"/>
              </a:rPr>
              <a:t>2</a:t>
            </a:r>
            <a:r>
              <a:rPr lang="en-GB" sz="2000" smtClean="0"/>
              <a:t>The same was in the beginning with God. </a:t>
            </a:r>
            <a:r>
              <a:rPr lang="en-GB" sz="2000" b="1" smtClean="0">
                <a:hlinkClick r:id="rId5"/>
              </a:rPr>
              <a:t>3</a:t>
            </a:r>
            <a:r>
              <a:rPr lang="en-GB" sz="2000" smtClean="0"/>
              <a:t>All things were made by him; and without him was not any thing made that was made. </a:t>
            </a:r>
            <a:r>
              <a:rPr lang="en-GB" sz="2000" b="1" smtClean="0">
                <a:hlinkClick r:id="rId6"/>
              </a:rPr>
              <a:t>4</a:t>
            </a:r>
            <a:r>
              <a:rPr lang="en-GB" sz="2000" smtClean="0"/>
              <a:t>In him was life; and the life was the light of men. </a:t>
            </a:r>
            <a:r>
              <a:rPr lang="en-GB" sz="2000" b="1" smtClean="0">
                <a:hlinkClick r:id="rId7"/>
              </a:rPr>
              <a:t>5</a:t>
            </a:r>
            <a:r>
              <a:rPr lang="en-GB" sz="2000" smtClean="0"/>
              <a:t>And the light shineth in darkness; and the darkness comprehended it not. </a:t>
            </a:r>
          </a:p>
        </p:txBody>
      </p:sp>
      <p:pic>
        <p:nvPicPr>
          <p:cNvPr id="5124" name="Content Placeholder 4" descr="Gutenberg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4787900" y="1844675"/>
            <a:ext cx="3744913" cy="4321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Winnie ille Pu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6148" name="Content Placeholder 7" descr="Winnie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557338"/>
            <a:ext cx="3598863" cy="5111750"/>
          </a:xfrm>
        </p:spPr>
      </p:pic>
      <p:pic>
        <p:nvPicPr>
          <p:cNvPr id="6149" name="Picture 4" descr="Winnie ille P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53641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William Tyndale</a:t>
            </a:r>
          </a:p>
        </p:txBody>
      </p:sp>
      <p:pic>
        <p:nvPicPr>
          <p:cNvPr id="7171" name="Content Placeholder 6" descr="Tyndal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341438"/>
            <a:ext cx="3529012" cy="47513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European Day of Languages</a:t>
            </a:r>
          </a:p>
        </p:txBody>
      </p:sp>
      <p:pic>
        <p:nvPicPr>
          <p:cNvPr id="8195" name="Content Placeholder 3" descr="EU flag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8135938" cy="44640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152525"/>
          </a:xfrm>
        </p:spPr>
        <p:txBody>
          <a:bodyPr/>
          <a:lstStyle/>
          <a:p>
            <a:pPr eaLnBrk="1" hangingPunct="1"/>
            <a:r>
              <a:rPr lang="en-GB" smtClean="0"/>
              <a:t>Stationers’ Hall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0213"/>
            <a:ext cx="6400800" cy="3938587"/>
          </a:xfrm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pic>
        <p:nvPicPr>
          <p:cNvPr id="9220" name="Picture 3" descr="stationer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28775"/>
            <a:ext cx="6337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Pilgrim’s Progress 1678</a:t>
            </a:r>
          </a:p>
        </p:txBody>
      </p:sp>
      <p:pic>
        <p:nvPicPr>
          <p:cNvPr id="10243" name="Content Placeholder 5" descr="Pilgrim's Progress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628775"/>
            <a:ext cx="3527425" cy="4464050"/>
          </a:xfrm>
        </p:spPr>
      </p:pic>
      <p:pic>
        <p:nvPicPr>
          <p:cNvPr id="10244" name="Content Placeholder 6" descr="Pilgrim's Progress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628775"/>
            <a:ext cx="3600450" cy="43926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148</Words>
  <Application>Microsoft Office PowerPoint</Application>
  <PresentationFormat>On-screen Show (4:3)</PresentationFormat>
  <Paragraphs>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Language of the King James Bible</vt:lpstr>
      <vt:lpstr> In principio erat Verbum, et Verbum erat apud Deum, et Deus erat Verbum. Hoc erat in principio apud Deum. Omnia per ipsum facta sunt: et sine ipso factum est nihil, quod factum est. In ipso vita erat, et vita erat lux hominum: et lux in tenebris lucet, et tenebrae eam non comprehenderunt.   </vt:lpstr>
      <vt:lpstr>1 Ecce Ursus scalis occipite gradus pulsante post descendens. 2 Est quod sciat unus et solus modus gradibus descendendi, nonnunquam autem sentit, etiam alterum modum exstare, dummodo pulsationibus desinere et de eo modo meditare posit. 3 Deinde censet alios modos non esse. 4 En, nunc ipse in imo est, vobis ostentari paratus. Nomen audiens primum, sicut vos dicturi estis, etiam ego dixi. </vt:lpstr>
      <vt:lpstr>Gutenberg Bible</vt:lpstr>
      <vt:lpstr>Winnie ille Pu</vt:lpstr>
      <vt:lpstr>William Tyndale</vt:lpstr>
      <vt:lpstr>European Day of Languages</vt:lpstr>
      <vt:lpstr>Stationers’ Hall</vt:lpstr>
      <vt:lpstr>Pilgrim’s Progress 1678</vt:lpstr>
      <vt:lpstr>The Gustave Doré Bible</vt:lpstr>
      <vt:lpstr>Rudyard Kipling</vt:lpstr>
      <vt:lpstr>International Translation Day</vt:lpstr>
      <vt:lpstr>Cardinal Cisneros - Ximenes</vt:lpstr>
      <vt:lpstr>The Honey Bear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the King James Bible</dc:title>
  <dc:creator>user</dc:creator>
  <cp:lastModifiedBy>sophie norton</cp:lastModifiedBy>
  <cp:revision>10</cp:revision>
  <dcterms:created xsi:type="dcterms:W3CDTF">2011-09-25T09:09:45Z</dcterms:created>
  <dcterms:modified xsi:type="dcterms:W3CDTF">2011-09-27T14:37:33Z</dcterms:modified>
</cp:coreProperties>
</file>