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78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72943D-9067-47CB-BB2A-3AF744207681}" type="datetimeFigureOut">
              <a:rPr lang="en-GB" smtClean="0"/>
              <a:t>27/02/2012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94450F-F60D-4F82-863E-AF9EBE639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261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4290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0F74E-86BF-451C-B0CF-CBC9A808BBF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4840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0000"/>
            <a:ext cx="8229600" cy="720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>
            <a:lvl1pPr marL="342900" indent="-342900">
              <a:buClr>
                <a:srgbClr val="990000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rgbClr val="003399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rgbClr val="336600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rgbClr val="FF9900"/>
              </a:buClr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80312" y="6309320"/>
            <a:ext cx="1383432" cy="365125"/>
          </a:xfrm>
        </p:spPr>
        <p:txBody>
          <a:bodyPr/>
          <a:lstStyle/>
          <a:p>
            <a:r>
              <a:rPr lang="en-GB" dirty="0" smtClean="0"/>
              <a:t>Figure No. </a:t>
            </a:r>
            <a:fld id="{A76129E6-73AF-482F-A780-35769C881CF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87660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0000"/>
            <a:ext cx="8229600" cy="720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0F74E-86BF-451C-B0CF-CBC9A808B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38355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0F74E-86BF-451C-B0CF-CBC9A808B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46166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0F74E-86BF-451C-B0CF-CBC9A808BBF2}" type="slidenum">
              <a:rPr lang="en-GB" smtClean="0"/>
              <a:t>‹#›</a:t>
            </a:fld>
            <a:endParaRPr lang="en-GB"/>
          </a:p>
        </p:txBody>
      </p:sp>
      <p:sp>
        <p:nvSpPr>
          <p:cNvPr id="6" name="Picture Placeholder 2"/>
          <p:cNvSpPr>
            <a:spLocks noGrp="1"/>
          </p:cNvSpPr>
          <p:nvPr>
            <p:ph type="pic" idx="1"/>
          </p:nvPr>
        </p:nvSpPr>
        <p:spPr>
          <a:xfrm>
            <a:off x="1763688" y="1412776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980560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0F74E-86BF-451C-B0CF-CBC9A808B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00066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60000"/>
            <a:ext cx="82296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0F74E-86BF-451C-B0CF-CBC9A808B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6416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transition spd="slow"/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990000"/>
        </a:buClr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3399"/>
        </a:buClr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336600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FF9900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tif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21st Century Threats – HIV/AIDS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Gresham College, Feb. 27, 2012</a:t>
            </a:r>
          </a:p>
          <a:p>
            <a:endParaRPr lang="en-GB" dirty="0"/>
          </a:p>
          <a:p>
            <a:r>
              <a:rPr lang="en-GB" dirty="0" smtClean="0"/>
              <a:t>By Markus Haacker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4670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Figure No. </a:t>
            </a:r>
            <a:fld id="{A76129E6-73AF-482F-A780-35769C881CF1}" type="slidenum">
              <a:rPr lang="en-GB" smtClean="0"/>
              <a:t>10</a:t>
            </a:fld>
            <a:endParaRPr lang="en-GB" dirty="0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64704"/>
            <a:ext cx="8640000" cy="5167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244903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Figure No. </a:t>
            </a:r>
            <a:fld id="{A76129E6-73AF-482F-A780-35769C881CF1}" type="slidenum">
              <a:rPr lang="en-GB" smtClean="0"/>
              <a:t>11</a:t>
            </a:fld>
            <a:endParaRPr lang="en-GB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64704"/>
            <a:ext cx="8640000" cy="5133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244903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Figure No. </a:t>
            </a:r>
            <a:fld id="{A76129E6-73AF-482F-A780-35769C881CF1}" type="slidenum">
              <a:rPr lang="en-GB" smtClean="0"/>
              <a:t>12</a:t>
            </a:fld>
            <a:endParaRPr lang="en-GB" dirty="0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64704"/>
            <a:ext cx="8640000" cy="5344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715456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Figure No. </a:t>
            </a:r>
            <a:fld id="{A76129E6-73AF-482F-A780-35769C881CF1}" type="slidenum">
              <a:rPr lang="en-GB" smtClean="0"/>
              <a:t>13</a:t>
            </a:fld>
            <a:endParaRPr lang="en-GB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64703"/>
            <a:ext cx="8640000" cy="5357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092838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Figure No. </a:t>
            </a:r>
            <a:fld id="{A76129E6-73AF-482F-A780-35769C881CF1}" type="slidenum">
              <a:rPr lang="en-GB" smtClean="0"/>
              <a:t>14</a:t>
            </a:fld>
            <a:endParaRPr lang="en-GB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64704"/>
            <a:ext cx="8640000" cy="5346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317386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26" y="764704"/>
            <a:ext cx="8640000" cy="5346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 txBox="1">
            <a:spLocks/>
          </p:cNvSpPr>
          <p:nvPr/>
        </p:nvSpPr>
        <p:spPr>
          <a:xfrm>
            <a:off x="7380312" y="6309320"/>
            <a:ext cx="13834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Figure No. </a:t>
            </a:r>
            <a:fld id="{A76129E6-73AF-482F-A780-35769C881CF1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099933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 txBox="1">
            <a:spLocks/>
          </p:cNvSpPr>
          <p:nvPr/>
        </p:nvSpPr>
        <p:spPr>
          <a:xfrm>
            <a:off x="7380312" y="6309320"/>
            <a:ext cx="13834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Figure No. </a:t>
            </a:r>
            <a:fld id="{A76129E6-73AF-482F-A780-35769C881CF1}" type="slidenum">
              <a:rPr lang="en-GB" smtClean="0"/>
              <a:pPr/>
              <a:t>16</a:t>
            </a:fld>
            <a:endParaRPr lang="en-GB" dirty="0"/>
          </a:p>
        </p:txBody>
      </p:sp>
      <p:pic>
        <p:nvPicPr>
          <p:cNvPr id="15363" name="Picture 3" descr="C:\Users\MH\Desktop\Untitled-1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96752"/>
            <a:ext cx="8640000" cy="39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625654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36712"/>
            <a:ext cx="8640000" cy="4814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ooter Placeholder 3"/>
          <p:cNvSpPr txBox="1">
            <a:spLocks/>
          </p:cNvSpPr>
          <p:nvPr/>
        </p:nvSpPr>
        <p:spPr>
          <a:xfrm>
            <a:off x="7380312" y="6309320"/>
            <a:ext cx="13834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Figure No. </a:t>
            </a:r>
            <a:fld id="{A76129E6-73AF-482F-A780-35769C881CF1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203343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 txBox="1">
            <a:spLocks/>
          </p:cNvSpPr>
          <p:nvPr/>
        </p:nvSpPr>
        <p:spPr>
          <a:xfrm>
            <a:off x="7380312" y="6309320"/>
            <a:ext cx="13834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Figure No. </a:t>
            </a:r>
            <a:fld id="{A76129E6-73AF-482F-A780-35769C881CF1}" type="slidenum">
              <a:rPr lang="en-GB" smtClean="0"/>
              <a:pPr/>
              <a:t>18</a:t>
            </a:fld>
            <a:endParaRPr lang="en-GB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36712"/>
            <a:ext cx="8640000" cy="5344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503472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 txBox="1">
            <a:spLocks/>
          </p:cNvSpPr>
          <p:nvPr/>
        </p:nvSpPr>
        <p:spPr>
          <a:xfrm>
            <a:off x="7380312" y="6309320"/>
            <a:ext cx="13834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Figure No. </a:t>
            </a:r>
            <a:fld id="{A76129E6-73AF-482F-A780-35769C881CF1}" type="slidenum">
              <a:rPr lang="en-GB" smtClean="0"/>
              <a:pPr/>
              <a:t>19</a:t>
            </a:fld>
            <a:endParaRPr lang="en-GB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223" y="799712"/>
            <a:ext cx="8640000" cy="5344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021985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08720"/>
            <a:ext cx="8640000" cy="4801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Footer Placeholder 3"/>
          <p:cNvSpPr txBox="1">
            <a:spLocks/>
          </p:cNvSpPr>
          <p:nvPr/>
        </p:nvSpPr>
        <p:spPr>
          <a:xfrm>
            <a:off x="7380312" y="6309320"/>
            <a:ext cx="13834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Figure No. </a:t>
            </a:r>
            <a:fld id="{A76129E6-73AF-482F-A780-35769C881CF1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756157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 txBox="1">
            <a:spLocks/>
          </p:cNvSpPr>
          <p:nvPr/>
        </p:nvSpPr>
        <p:spPr>
          <a:xfrm>
            <a:off x="7380312" y="6309320"/>
            <a:ext cx="13834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Figure No. </a:t>
            </a:r>
            <a:fld id="{A76129E6-73AF-482F-A780-35769C881CF1}" type="slidenum">
              <a:rPr lang="en-GB" smtClean="0"/>
              <a:pPr/>
              <a:t>20</a:t>
            </a:fld>
            <a:endParaRPr lang="en-GB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06" y="797459"/>
            <a:ext cx="8640000" cy="5344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021985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4752528"/>
          </a:xfrm>
        </p:spPr>
        <p:txBody>
          <a:bodyPr>
            <a:normAutofit/>
          </a:bodyPr>
          <a:lstStyle/>
          <a:p>
            <a:r>
              <a:rPr lang="en-GB" dirty="0" smtClean="0"/>
              <a:t>Thank you for your attention.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2800" dirty="0" smtClean="0"/>
              <a:t>I will be happy to answer your questions, after the lecture or by email (contact@devgro.com).</a:t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>My website provides many publications on economic and financial aspects of HIV/AIDS and the global response (http://mh.devgro.com).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629513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08720"/>
            <a:ext cx="8640000" cy="4801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Footer Placeholder 3"/>
          <p:cNvSpPr txBox="1">
            <a:spLocks/>
          </p:cNvSpPr>
          <p:nvPr/>
        </p:nvSpPr>
        <p:spPr>
          <a:xfrm>
            <a:off x="7380312" y="6309320"/>
            <a:ext cx="13834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Figure No. </a:t>
            </a:r>
            <a:fld id="{A76129E6-73AF-482F-A780-35769C881CF1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950129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08720"/>
            <a:ext cx="8640000" cy="5260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Footer Placeholder 3"/>
          <p:cNvSpPr txBox="1">
            <a:spLocks/>
          </p:cNvSpPr>
          <p:nvPr/>
        </p:nvSpPr>
        <p:spPr>
          <a:xfrm>
            <a:off x="7380312" y="6309320"/>
            <a:ext cx="13834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Figure No. </a:t>
            </a:r>
            <a:fld id="{A76129E6-73AF-482F-A780-35769C881CF1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401467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36712"/>
            <a:ext cx="8640000" cy="5357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ooter Placeholder 3"/>
          <p:cNvSpPr txBox="1">
            <a:spLocks/>
          </p:cNvSpPr>
          <p:nvPr/>
        </p:nvSpPr>
        <p:spPr>
          <a:xfrm>
            <a:off x="7380312" y="6309320"/>
            <a:ext cx="13834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Figure No. </a:t>
            </a:r>
            <a:fld id="{A76129E6-73AF-482F-A780-35769C881CF1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414482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36712"/>
            <a:ext cx="8640000" cy="5260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ooter Placeholder 3"/>
          <p:cNvSpPr txBox="1">
            <a:spLocks/>
          </p:cNvSpPr>
          <p:nvPr/>
        </p:nvSpPr>
        <p:spPr>
          <a:xfrm>
            <a:off x="7380312" y="6309320"/>
            <a:ext cx="13834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Figure No. </a:t>
            </a:r>
            <a:fld id="{A76129E6-73AF-482F-A780-35769C881CF1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677452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36712"/>
            <a:ext cx="8640000" cy="5357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ooter Placeholder 3"/>
          <p:cNvSpPr txBox="1">
            <a:spLocks/>
          </p:cNvSpPr>
          <p:nvPr/>
        </p:nvSpPr>
        <p:spPr>
          <a:xfrm>
            <a:off x="7380312" y="6309320"/>
            <a:ext cx="13834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Figure No. </a:t>
            </a:r>
            <a:fld id="{A76129E6-73AF-482F-A780-35769C881CF1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950307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40768"/>
            <a:ext cx="8640000" cy="3740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80312" y="6309320"/>
            <a:ext cx="1383432" cy="365125"/>
          </a:xfrm>
        </p:spPr>
        <p:txBody>
          <a:bodyPr/>
          <a:lstStyle/>
          <a:p>
            <a:r>
              <a:rPr lang="en-GB" dirty="0" smtClean="0"/>
              <a:t>Figure No. </a:t>
            </a:r>
            <a:fld id="{A76129E6-73AF-482F-A780-35769C881CF1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69680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Figure No. </a:t>
            </a:r>
            <a:fld id="{A76129E6-73AF-482F-A780-35769C881CF1}" type="slidenum">
              <a:rPr lang="en-GB" smtClean="0"/>
              <a:t>9</a:t>
            </a:fld>
            <a:endParaRPr lang="en-GB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64704"/>
            <a:ext cx="8640000" cy="5150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497555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h-prese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mh-present</Template>
  <TotalTime>1057</TotalTime>
  <Words>98</Words>
  <Application>Microsoft Office PowerPoint</Application>
  <PresentationFormat>On-screen Show (4:3)</PresentationFormat>
  <Paragraphs>24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mh-present</vt:lpstr>
      <vt:lpstr>21st Century Threats – HIV/AIDS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 for your attention.  I will be happy to answer your questions, after the lecture or by email (contact@devgro.com).  My website provides many publications on economic and financial aspects of HIV/AIDS and the global response (http://mh.devgro.com).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21st Century Threats – HIV/AIDS</dc:title>
  <dc:creator>MH</dc:creator>
  <cp:lastModifiedBy>MH</cp:lastModifiedBy>
  <cp:revision>20</cp:revision>
  <dcterms:created xsi:type="dcterms:W3CDTF">2012-02-26T11:50:39Z</dcterms:created>
  <dcterms:modified xsi:type="dcterms:W3CDTF">2012-02-27T14:33:02Z</dcterms:modified>
</cp:coreProperties>
</file>