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58" r:id="rId3"/>
    <p:sldId id="264" r:id="rId4"/>
    <p:sldId id="286" r:id="rId5"/>
    <p:sldId id="291" r:id="rId6"/>
    <p:sldId id="285" r:id="rId7"/>
    <p:sldId id="305" r:id="rId8"/>
    <p:sldId id="269" r:id="rId9"/>
    <p:sldId id="295" r:id="rId10"/>
    <p:sldId id="262" r:id="rId11"/>
    <p:sldId id="259" r:id="rId12"/>
    <p:sldId id="281" r:id="rId13"/>
    <p:sldId id="288" r:id="rId14"/>
    <p:sldId id="289" r:id="rId15"/>
    <p:sldId id="265" r:id="rId16"/>
    <p:sldId id="293" r:id="rId17"/>
    <p:sldId id="292" r:id="rId18"/>
    <p:sldId id="29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6374" autoAdjust="0"/>
  </p:normalViewPr>
  <p:slideViewPr>
    <p:cSldViewPr>
      <p:cViewPr>
        <p:scale>
          <a:sx n="100" d="100"/>
          <a:sy n="100" d="100"/>
        </p:scale>
        <p:origin x="-118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6"/>
                <c:pt idx="0">
                  <c:v>Tyres</c:v>
                </c:pt>
                <c:pt idx="1">
                  <c:v>Gutters</c:v>
                </c:pt>
                <c:pt idx="2">
                  <c:v>Drains</c:v>
                </c:pt>
                <c:pt idx="3">
                  <c:v>Vases</c:v>
                </c:pt>
                <c:pt idx="4">
                  <c:v>Flower pots</c:v>
                </c:pt>
                <c:pt idx="5">
                  <c:v>Cans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35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6"/>
                <c:pt idx="0">
                  <c:v>Tyres</c:v>
                </c:pt>
                <c:pt idx="1">
                  <c:v>Gutters</c:v>
                </c:pt>
                <c:pt idx="2">
                  <c:v>Drains</c:v>
                </c:pt>
                <c:pt idx="3">
                  <c:v>Vases</c:v>
                </c:pt>
                <c:pt idx="4">
                  <c:v>Flower pots</c:v>
                </c:pt>
                <c:pt idx="5">
                  <c:v>Cans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6"/>
                <c:pt idx="0">
                  <c:v>Tyres</c:v>
                </c:pt>
                <c:pt idx="1">
                  <c:v>Gutters</c:v>
                </c:pt>
                <c:pt idx="2">
                  <c:v>Drains</c:v>
                </c:pt>
                <c:pt idx="3">
                  <c:v>Vases</c:v>
                </c:pt>
                <c:pt idx="4">
                  <c:v>Flower pots</c:v>
                </c:pt>
                <c:pt idx="5">
                  <c:v>Cans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49568"/>
        <c:axId val="182416128"/>
      </c:barChart>
      <c:catAx>
        <c:axId val="176749568"/>
        <c:scaling>
          <c:orientation val="minMax"/>
        </c:scaling>
        <c:delete val="0"/>
        <c:axPos val="l"/>
        <c:majorTickMark val="out"/>
        <c:minorTickMark val="none"/>
        <c:tickLblPos val="nextTo"/>
        <c:crossAx val="182416128"/>
        <c:crosses val="autoZero"/>
        <c:auto val="1"/>
        <c:lblAlgn val="ctr"/>
        <c:lblOffset val="100"/>
        <c:noMultiLvlLbl val="0"/>
      </c:catAx>
      <c:valAx>
        <c:axId val="182416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674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7C69-DF5A-4DB8-81BA-2E944B0803AA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C27D-D547-48A7-9D56-F1B7880F5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0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C27D-D547-48A7-9D56-F1B7880F5D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2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C27D-D547-48A7-9D56-F1B7880F5D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9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1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1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3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6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2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49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1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893D-EAC9-445C-B83D-5FC957F038A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7B52-F29C-4429-BA32-4465D858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Global distribution of </a:t>
            </a:r>
            <a:r>
              <a:rPr lang="en-GB" i="1" dirty="0" err="1" smtClean="0"/>
              <a:t>Aedes</a:t>
            </a:r>
            <a:r>
              <a:rPr lang="en-GB" i="1" dirty="0" smtClean="0"/>
              <a:t> </a:t>
            </a:r>
            <a:r>
              <a:rPr lang="en-GB" i="1" dirty="0" err="1" smtClean="0"/>
              <a:t>aegypti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					</a:t>
            </a:r>
            <a:r>
              <a:rPr lang="en-GB" sz="2200" dirty="0" smtClean="0"/>
              <a:t>Kraemer </a:t>
            </a:r>
            <a:r>
              <a:rPr lang="en-GB" sz="2200" i="1" dirty="0" smtClean="0"/>
              <a:t>et al</a:t>
            </a:r>
            <a:r>
              <a:rPr lang="en-GB" sz="2200" dirty="0" smtClean="0"/>
              <a:t>. </a:t>
            </a:r>
            <a:r>
              <a:rPr lang="en-GB" sz="2200" dirty="0" err="1" smtClean="0"/>
              <a:t>eLife</a:t>
            </a:r>
            <a:r>
              <a:rPr lang="en-GB" sz="2200" dirty="0" smtClean="0"/>
              <a:t> 2015</a:t>
            </a:r>
            <a:endParaRPr lang="en-GB" sz="22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5317"/>
            <a:ext cx="7162800" cy="545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1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Distribution of </a:t>
            </a:r>
            <a:r>
              <a:rPr lang="en-GB" sz="3600" i="1" dirty="0" err="1" smtClean="0"/>
              <a:t>Aedes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albopictus</a:t>
            </a:r>
            <a:r>
              <a:rPr lang="en-GB" sz="3600" dirty="0"/>
              <a:t> </a:t>
            </a:r>
            <a:r>
              <a:rPr lang="en-GB" sz="3600" smtClean="0"/>
              <a:t>in Europe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200" dirty="0" smtClean="0"/>
              <a:t>European </a:t>
            </a:r>
            <a:r>
              <a:rPr lang="en-GB" sz="2200" dirty="0"/>
              <a:t>Centre for Disease Prevention and Control</a:t>
            </a:r>
            <a:r>
              <a:rPr lang="en-GB" sz="2200" i="1" dirty="0" smtClean="0"/>
              <a:t> </a:t>
            </a:r>
            <a:r>
              <a:rPr lang="en-GB" sz="2200" dirty="0" smtClean="0"/>
              <a:t>in Europe</a:t>
            </a:r>
            <a:endParaRPr lang="en-GB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23797" cy="46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6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dirty="0" smtClean="0"/>
              <a:t>Distribution of </a:t>
            </a:r>
            <a:r>
              <a:rPr lang="en-GB" sz="3600" i="1" dirty="0" err="1" smtClean="0"/>
              <a:t>Aedes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aegypti</a:t>
            </a:r>
            <a:r>
              <a:rPr lang="en-GB" sz="3600" i="1" dirty="0" smtClean="0"/>
              <a:t> </a:t>
            </a:r>
            <a:r>
              <a:rPr lang="en-GB" sz="3600" dirty="0" smtClean="0"/>
              <a:t>in Europe</a:t>
            </a:r>
            <a:br>
              <a:rPr lang="en-GB" sz="3600" dirty="0" smtClean="0"/>
            </a:br>
            <a:r>
              <a:rPr lang="en-GB" sz="3600" dirty="0" smtClean="0"/>
              <a:t>		</a:t>
            </a:r>
            <a:r>
              <a:rPr lang="en-GB" sz="2000" dirty="0" smtClean="0"/>
              <a:t>European Centre for Disease Prevention and Control</a:t>
            </a:r>
            <a:endParaRPr lang="en-GB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76197" cy="479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9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Intervention methods</a:t>
            </a:r>
            <a:br>
              <a:rPr lang="en-GB" dirty="0" smtClean="0"/>
            </a:br>
            <a:r>
              <a:rPr lang="en-GB" dirty="0" smtClean="0"/>
              <a:t>				</a:t>
            </a:r>
            <a:r>
              <a:rPr lang="en-GB" sz="1600" dirty="0" smtClean="0"/>
              <a:t>Bowman </a:t>
            </a:r>
            <a:r>
              <a:rPr lang="en-GB" sz="1600" i="1" dirty="0" smtClean="0"/>
              <a:t>et al</a:t>
            </a:r>
            <a:r>
              <a:rPr lang="en-GB" sz="1600" dirty="0" smtClean="0"/>
              <a:t>. PLOS Neglected Tropical Diseases, 10, 2015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6424" y="1769205"/>
            <a:ext cx="6931152" cy="4187952"/>
          </a:xfrm>
        </p:spPr>
      </p:pic>
    </p:spTree>
    <p:extLst>
      <p:ext uri="{BB962C8B-B14F-4D97-AF65-F5344CB8AC3E}">
        <p14:creationId xmlns:p14="http://schemas.microsoft.com/office/powerpoint/2010/main" val="47113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Public health intervention methods and control of dengue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Community managed clean up		+++</a:t>
            </a:r>
          </a:p>
          <a:p>
            <a:r>
              <a:rPr lang="en-GB" b="1" dirty="0" smtClean="0"/>
              <a:t>Water covers					+++</a:t>
            </a:r>
          </a:p>
          <a:p>
            <a:r>
              <a:rPr lang="en-GB" b="1" dirty="0" smtClean="0"/>
              <a:t>House screening				+++</a:t>
            </a:r>
          </a:p>
          <a:p>
            <a:r>
              <a:rPr lang="en-GB" b="1" dirty="0" smtClean="0"/>
              <a:t>Insecticide fogging				++</a:t>
            </a:r>
          </a:p>
          <a:p>
            <a:r>
              <a:rPr lang="en-GB" b="1" dirty="0" smtClean="0"/>
              <a:t>Mosquito traps				-</a:t>
            </a:r>
          </a:p>
          <a:p>
            <a:r>
              <a:rPr lang="en-GB" b="1" dirty="0" err="1" smtClean="0"/>
              <a:t>Larvicides</a:t>
            </a:r>
            <a:r>
              <a:rPr lang="en-GB" b="1" dirty="0" smtClean="0"/>
              <a:t>					-</a:t>
            </a:r>
          </a:p>
          <a:p>
            <a:pPr marL="0" indent="0">
              <a:buNone/>
            </a:pPr>
            <a:r>
              <a:rPr lang="en-GB" dirty="0" smtClean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1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Personal  intervention methods and control of dengue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Indoor residual insecticides	+	</a:t>
            </a:r>
          </a:p>
          <a:p>
            <a:r>
              <a:rPr lang="en-GB" sz="3600" b="1" dirty="0" err="1" smtClean="0"/>
              <a:t>Bednets</a:t>
            </a:r>
            <a:r>
              <a:rPr lang="en-GB" sz="3600" b="1" dirty="0" smtClean="0"/>
              <a:t>					+</a:t>
            </a:r>
          </a:p>
          <a:p>
            <a:r>
              <a:rPr lang="en-GB" sz="3600" b="1" dirty="0" smtClean="0"/>
              <a:t>Knock down sprays			+</a:t>
            </a:r>
          </a:p>
          <a:p>
            <a:r>
              <a:rPr lang="en-GB" sz="3600" b="1" dirty="0" smtClean="0"/>
              <a:t>Insecticide coils				-</a:t>
            </a:r>
          </a:p>
          <a:p>
            <a:r>
              <a:rPr lang="en-GB" sz="3600" b="1" dirty="0" smtClean="0"/>
              <a:t>Repellents					-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7956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Mosquito warning poster in Singapore</a:t>
            </a:r>
            <a:endParaRPr lang="en-GB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4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1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anipulation of male insects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800" dirty="0"/>
          </a:p>
          <a:p>
            <a:r>
              <a:rPr lang="en-GB" sz="4800" dirty="0" smtClean="0"/>
              <a:t>Sterile males</a:t>
            </a:r>
          </a:p>
          <a:p>
            <a:endParaRPr lang="en-GB" sz="4800" dirty="0" smtClean="0"/>
          </a:p>
          <a:p>
            <a:r>
              <a:rPr lang="en-GB" sz="4800" dirty="0" smtClean="0"/>
              <a:t>Female to male conversion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5417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Insect pathogens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i="1" dirty="0" smtClean="0"/>
              <a:t>Bacillus thuringiensis </a:t>
            </a:r>
            <a:r>
              <a:rPr lang="en-GB" sz="4400" dirty="0" err="1" smtClean="0"/>
              <a:t>Bti</a:t>
            </a:r>
            <a:endParaRPr lang="en-GB" sz="4400" dirty="0" smtClean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i="1" dirty="0" err="1" smtClean="0"/>
              <a:t>Wolbachia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339353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i="1" dirty="0" smtClean="0"/>
              <a:t>Bacillus thuringiensis </a:t>
            </a:r>
            <a:r>
              <a:rPr lang="en-GB" dirty="0" smtClean="0"/>
              <a:t>(</a:t>
            </a:r>
            <a:r>
              <a:rPr lang="en-GB" dirty="0" err="1" smtClean="0"/>
              <a:t>Bti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447800"/>
            <a:ext cx="4800600" cy="52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0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Future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Spread of urbanization</a:t>
            </a:r>
          </a:p>
          <a:p>
            <a:r>
              <a:rPr lang="en-GB" dirty="0" smtClean="0"/>
              <a:t>Spread of farming</a:t>
            </a:r>
          </a:p>
          <a:p>
            <a:r>
              <a:rPr lang="en-GB" dirty="0" smtClean="0"/>
              <a:t>Deforestation</a:t>
            </a:r>
          </a:p>
          <a:p>
            <a:r>
              <a:rPr lang="en-GB" dirty="0" smtClean="0"/>
              <a:t>Encroachment on jungles</a:t>
            </a:r>
          </a:p>
          <a:p>
            <a:r>
              <a:rPr lang="en-GB" dirty="0" smtClean="0"/>
              <a:t>Lack of planning</a:t>
            </a:r>
          </a:p>
          <a:p>
            <a:r>
              <a:rPr lang="en-GB" dirty="0" smtClean="0"/>
              <a:t>Global travel</a:t>
            </a:r>
            <a:endParaRPr lang="en-GB" dirty="0"/>
          </a:p>
          <a:p>
            <a:r>
              <a:rPr lang="en-GB" dirty="0" smtClean="0"/>
              <a:t>Ignorance</a:t>
            </a:r>
          </a:p>
          <a:p>
            <a:r>
              <a:rPr lang="en-GB" dirty="0" smtClean="0"/>
              <a:t>Political inaction </a:t>
            </a:r>
            <a:r>
              <a:rPr lang="en-GB" smtClean="0"/>
              <a:t>and/or  incompetence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6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i="1" dirty="0" err="1" smtClean="0"/>
              <a:t>Aedes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aegypti</a:t>
            </a: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3600" i="1" dirty="0" smtClean="0"/>
              <a:t>						</a:t>
            </a:r>
            <a:r>
              <a:rPr lang="en-GB" sz="2200" dirty="0" smtClean="0"/>
              <a:t>CDC Atlanta Georgia</a:t>
            </a:r>
            <a:endParaRPr lang="en-GB" sz="22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492597" cy="44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7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/>
              <a:t>Mosquito life cycle</a:t>
            </a:r>
            <a:br>
              <a:rPr lang="en-GB" sz="3600" dirty="0" smtClean="0"/>
            </a:br>
            <a:r>
              <a:rPr lang="en-GB" sz="3600" dirty="0"/>
              <a:t>	</a:t>
            </a:r>
            <a:r>
              <a:rPr lang="en-GB" sz="3600" dirty="0" smtClean="0"/>
              <a:t>					</a:t>
            </a:r>
            <a:r>
              <a:rPr lang="en-GB" sz="2200" dirty="0" smtClean="0"/>
              <a:t>CDC Atlanta Georgia</a:t>
            </a:r>
            <a:endParaRPr lang="en-GB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11224"/>
            <a:ext cx="4208326" cy="54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Some </a:t>
            </a:r>
            <a:r>
              <a:rPr lang="en-GB" i="1" dirty="0" err="1" smtClean="0"/>
              <a:t>Aedes</a:t>
            </a:r>
            <a:r>
              <a:rPr lang="en-GB" i="1" dirty="0" smtClean="0"/>
              <a:t> </a:t>
            </a:r>
            <a:r>
              <a:rPr lang="en-GB" i="1" dirty="0" err="1" smtClean="0"/>
              <a:t>aegypti</a:t>
            </a:r>
            <a:r>
              <a:rPr lang="en-GB" i="1" dirty="0" smtClean="0"/>
              <a:t> </a:t>
            </a:r>
            <a:r>
              <a:rPr lang="en-GB" dirty="0" smtClean="0"/>
              <a:t>breeding places </a:t>
            </a:r>
            <a:br>
              <a:rPr lang="en-GB" dirty="0" smtClean="0"/>
            </a:br>
            <a:r>
              <a:rPr lang="en-GB" sz="1800" dirty="0" err="1" smtClean="0"/>
              <a:t>Dejene</a:t>
            </a:r>
            <a:r>
              <a:rPr lang="en-GB" sz="1800" dirty="0" smtClean="0"/>
              <a:t> </a:t>
            </a:r>
            <a:r>
              <a:rPr lang="en-GB" sz="1800" dirty="0" err="1" smtClean="0"/>
              <a:t>Getachew</a:t>
            </a:r>
            <a:r>
              <a:rPr lang="en-GB" sz="1800" dirty="0" smtClean="0"/>
              <a:t>. Interdisciplinary Perspectives on Infectious Disease, 2015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1411940"/>
            <a:ext cx="5705856" cy="50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Domestic mosquito breeding places (%)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910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4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6448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4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/>
              <a:t>Mosquito life cycle</a:t>
            </a:r>
            <a:br>
              <a:rPr lang="en-GB" sz="3600" dirty="0" smtClean="0"/>
            </a:br>
            <a:r>
              <a:rPr lang="en-GB" sz="3600" dirty="0"/>
              <a:t>	</a:t>
            </a:r>
            <a:r>
              <a:rPr lang="en-GB" sz="3600" dirty="0" smtClean="0"/>
              <a:t>					</a:t>
            </a:r>
            <a:r>
              <a:rPr lang="en-GB" sz="2200" dirty="0" smtClean="0"/>
              <a:t>CDC Atlanta Georgia</a:t>
            </a:r>
            <a:endParaRPr lang="en-GB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11224"/>
            <a:ext cx="4208326" cy="54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6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i="1" dirty="0" err="1" smtClean="0"/>
              <a:t>Aedes</a:t>
            </a:r>
            <a:r>
              <a:rPr lang="en-GB" sz="4000" i="1" dirty="0" smtClean="0"/>
              <a:t> </a:t>
            </a:r>
            <a:r>
              <a:rPr lang="en-GB" sz="4000" i="1" dirty="0" err="1" smtClean="0"/>
              <a:t>albopictus</a:t>
            </a:r>
            <a:r>
              <a:rPr lang="en-GB" sz="4000" i="1" dirty="0" smtClean="0"/>
              <a:t> </a:t>
            </a:r>
            <a:r>
              <a:rPr lang="en-GB" sz="4000" dirty="0" smtClean="0"/>
              <a:t>(Tiger mosquito)</a:t>
            </a:r>
            <a:br>
              <a:rPr lang="en-GB" sz="4000" dirty="0" smtClean="0"/>
            </a:br>
            <a:r>
              <a:rPr lang="en-GB" sz="4000" dirty="0" smtClean="0"/>
              <a:t>						</a:t>
            </a:r>
            <a:r>
              <a:rPr lang="en-GB" sz="2200" dirty="0" smtClean="0"/>
              <a:t>CDC  Atlanta Georgia</a:t>
            </a:r>
            <a:r>
              <a:rPr lang="en-GB" sz="2200" i="1" dirty="0" smtClean="0"/>
              <a:t> </a:t>
            </a:r>
            <a:endParaRPr lang="en-GB" sz="22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56" y="1600200"/>
            <a:ext cx="713365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9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4000" dirty="0" smtClean="0"/>
              <a:t>Summer isotherm limitations for </a:t>
            </a:r>
            <a:r>
              <a:rPr lang="en-GB" sz="4000" i="1" dirty="0" err="1" smtClean="0"/>
              <a:t>Aedes</a:t>
            </a:r>
            <a:r>
              <a:rPr lang="en-GB" sz="4000" i="1" dirty="0" smtClean="0"/>
              <a:t> </a:t>
            </a:r>
            <a:r>
              <a:rPr lang="en-GB" sz="4000" i="1" dirty="0" err="1" smtClean="0"/>
              <a:t>aegypti</a:t>
            </a:r>
            <a:r>
              <a:rPr lang="en-GB" sz="4000" i="1" dirty="0" smtClean="0"/>
              <a:t> </a:t>
            </a:r>
            <a:r>
              <a:rPr lang="en-GB" sz="4000" dirty="0" smtClean="0"/>
              <a:t>and </a:t>
            </a:r>
            <a:r>
              <a:rPr lang="en-GB" sz="4000" i="1" dirty="0" smtClean="0"/>
              <a:t>A. </a:t>
            </a:r>
            <a:r>
              <a:rPr lang="en-GB" sz="4000" i="1" dirty="0" err="1" smtClean="0"/>
              <a:t>albopictus</a:t>
            </a:r>
            <a:endParaRPr lang="en-GB" sz="40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545789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err="1" smtClean="0"/>
                        <a:t>Aedes</a:t>
                      </a:r>
                      <a:r>
                        <a:rPr lang="en-GB" sz="2400" i="1" dirty="0" smtClean="0"/>
                        <a:t> </a:t>
                      </a:r>
                      <a:r>
                        <a:rPr lang="en-GB" sz="2400" i="1" dirty="0" err="1" smtClean="0"/>
                        <a:t>aegypti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err="1" smtClean="0"/>
                        <a:t>Aedes</a:t>
                      </a:r>
                      <a:r>
                        <a:rPr lang="en-GB" sz="2400" i="1" dirty="0" smtClean="0"/>
                        <a:t> </a:t>
                      </a:r>
                      <a:r>
                        <a:rPr lang="en-GB" sz="2400" i="1" dirty="0" err="1" smtClean="0"/>
                        <a:t>albopictus</a:t>
                      </a:r>
                      <a:endParaRPr lang="en-GB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Temperature tolerance</a:t>
                      </a:r>
                    </a:p>
                    <a:p>
                      <a:r>
                        <a:rPr lang="en-GB" dirty="0" smtClean="0"/>
                        <a:t>Field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22.9-28.3⁰C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17.0-23.7⁰C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Temperature tolerance</a:t>
                      </a:r>
                    </a:p>
                    <a:p>
                      <a:r>
                        <a:rPr lang="en-GB" dirty="0" smtClean="0"/>
                        <a:t>Laboratory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21.9-29.1⁰C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22.3-29.5⁰C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8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147</Words>
  <Application>Microsoft Office PowerPoint</Application>
  <PresentationFormat>On-screen Show (4:3)</PresentationFormat>
  <Paragraphs>59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Global distribution of Aedes aegypti      Kraemer et al. eLife 2015</vt:lpstr>
      <vt:lpstr>Aedes aegypti       CDC Atlanta Georgia</vt:lpstr>
      <vt:lpstr>Mosquito life cycle       CDC Atlanta Georgia</vt:lpstr>
      <vt:lpstr>Some Aedes aegypti breeding places  Dejene Getachew. Interdisciplinary Perspectives on Infectious Disease, 2015</vt:lpstr>
      <vt:lpstr>Domestic mosquito breeding places (%)</vt:lpstr>
      <vt:lpstr>PowerPoint Presentation</vt:lpstr>
      <vt:lpstr>Mosquito life cycle       CDC Atlanta Georgia</vt:lpstr>
      <vt:lpstr>Aedes albopictus (Tiger mosquito)       CDC  Atlanta Georgia </vt:lpstr>
      <vt:lpstr>Summer isotherm limitations for Aedes aegypti and A. albopictus</vt:lpstr>
      <vt:lpstr>Distribution of Aedes albopictus in Europe European Centre for Disease Prevention and Control in Europe</vt:lpstr>
      <vt:lpstr>Distribution of Aedes aegypti in Europe   European Centre for Disease Prevention and Control</vt:lpstr>
      <vt:lpstr>Intervention methods     Bowman et al. PLOS Neglected Tropical Diseases, 10, 2015</vt:lpstr>
      <vt:lpstr>Public health intervention methods and control of dengue</vt:lpstr>
      <vt:lpstr>Personal  intervention methods and control of dengue</vt:lpstr>
      <vt:lpstr>Mosquito warning poster in Singapore</vt:lpstr>
      <vt:lpstr>Manipulation of male insects</vt:lpstr>
      <vt:lpstr>Insect pathogens</vt:lpstr>
      <vt:lpstr>Bacillus thuringiensis (Bti)</vt:lpstr>
      <vt:lpstr>Future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</dc:title>
  <dc:creator>User</dc:creator>
  <cp:lastModifiedBy>User</cp:lastModifiedBy>
  <cp:revision>64</cp:revision>
  <cp:lastPrinted>2016-08-22T09:16:45Z</cp:lastPrinted>
  <dcterms:created xsi:type="dcterms:W3CDTF">2016-06-24T15:12:04Z</dcterms:created>
  <dcterms:modified xsi:type="dcterms:W3CDTF">2016-09-13T08:49:13Z</dcterms:modified>
</cp:coreProperties>
</file>