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A991E-0395-4DEC-805A-28002899BBD8}" type="datetimeFigureOut">
              <a:rPr lang="en-US" smtClean="0"/>
              <a:pPr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E4E6B-259C-42B7-8E3C-4A814EEBFB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A991E-0395-4DEC-805A-28002899BBD8}" type="datetimeFigureOut">
              <a:rPr lang="en-US" smtClean="0"/>
              <a:pPr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E4E6B-259C-42B7-8E3C-4A814EEBFB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A991E-0395-4DEC-805A-28002899BBD8}" type="datetimeFigureOut">
              <a:rPr lang="en-US" smtClean="0"/>
              <a:pPr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E4E6B-259C-42B7-8E3C-4A814EEBFB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A991E-0395-4DEC-805A-28002899BBD8}" type="datetimeFigureOut">
              <a:rPr lang="en-US" smtClean="0"/>
              <a:pPr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E4E6B-259C-42B7-8E3C-4A814EEBFB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A991E-0395-4DEC-805A-28002899BBD8}" type="datetimeFigureOut">
              <a:rPr lang="en-US" smtClean="0"/>
              <a:pPr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E4E6B-259C-42B7-8E3C-4A814EEBFB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A991E-0395-4DEC-805A-28002899BBD8}" type="datetimeFigureOut">
              <a:rPr lang="en-US" smtClean="0"/>
              <a:pPr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E4E6B-259C-42B7-8E3C-4A814EEBFB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A991E-0395-4DEC-805A-28002899BBD8}" type="datetimeFigureOut">
              <a:rPr lang="en-US" smtClean="0"/>
              <a:pPr/>
              <a:t>2/25/2011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E4E6B-259C-42B7-8E3C-4A814EEBFB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A991E-0395-4DEC-805A-28002899BBD8}" type="datetimeFigureOut">
              <a:rPr lang="en-US" smtClean="0"/>
              <a:pPr/>
              <a:t>2/25/2011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E4E6B-259C-42B7-8E3C-4A814EEBFB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A991E-0395-4DEC-805A-28002899BBD8}" type="datetimeFigureOut">
              <a:rPr lang="en-US" smtClean="0"/>
              <a:pPr/>
              <a:t>2/25/2011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E4E6B-259C-42B7-8E3C-4A814EEBFB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A991E-0395-4DEC-805A-28002899BBD8}" type="datetimeFigureOut">
              <a:rPr lang="en-US" smtClean="0"/>
              <a:pPr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E4E6B-259C-42B7-8E3C-4A814EEBFB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2A991E-0395-4DEC-805A-28002899BBD8}" type="datetimeFigureOut">
              <a:rPr lang="en-US" smtClean="0"/>
              <a:pPr/>
              <a:t>2/25/2011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E4E6B-259C-42B7-8E3C-4A814EEBFB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A991E-0395-4DEC-805A-28002899BBD8}" type="datetimeFigureOut">
              <a:rPr lang="en-US" smtClean="0"/>
              <a:pPr/>
              <a:t>2/25/2011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E4E6B-259C-42B7-8E3C-4A814EEBFBE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tudor ports titles\tudor-port-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114300"/>
            <a:ext cx="8429625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268" name="Picture 4" descr="img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5975" y="0"/>
            <a:ext cx="4703763" cy="685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292" name="Picture 4" descr="img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188913"/>
            <a:ext cx="4251325" cy="63436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316" name="Picture 4" descr="img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0"/>
            <a:ext cx="4427537" cy="6858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46075"/>
          </a:xfrm>
          <a:ln w="19050"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eaLnBrk="1" hangingPunct="1"/>
            <a:endParaRPr lang="en-US" sz="400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340" name="Picture 4" descr="img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268413"/>
            <a:ext cx="7064375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364" name="Picture 4" descr="img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603250"/>
            <a:ext cx="8642350" cy="56515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388" name="Picture 4" descr="img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765175"/>
            <a:ext cx="8207375" cy="50149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412" name="Picture 4" descr="img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25088" cy="606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8436" name="Picture 4" descr="img0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0"/>
            <a:ext cx="5545138" cy="685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08050"/>
            <a:ext cx="8518525" cy="5616575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9460" name="Picture 4" descr="img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60350"/>
            <a:ext cx="8351838" cy="64817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484" name="Picture 4" descr="img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333375"/>
            <a:ext cx="4035425" cy="62785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6" name="Picture 4" descr="img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0338" y="188913"/>
            <a:ext cx="4237037" cy="645318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1508" name="Picture 4" descr="img0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9038" y="0"/>
            <a:ext cx="4416425" cy="6858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2532" name="Picture 4" descr="img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6013" y="-57150"/>
            <a:ext cx="10656888" cy="691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3556" name="Picture 4" descr="img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563"/>
            <a:ext cx="9467850" cy="6015037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4580" name="Picture 4" descr="img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949325"/>
            <a:ext cx="8713788" cy="56880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5604" name="Picture 4" descr="img0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6388"/>
            <a:ext cx="9144000" cy="6551612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6628" name="Picture 4" descr="img0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8125" y="-387350"/>
            <a:ext cx="6273800" cy="9151938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7652" name="Picture 4" descr="img0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0"/>
            <a:ext cx="4751388" cy="7567613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8676" name="Picture 4" descr="img0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75" y="476250"/>
            <a:ext cx="10188575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9700" name="Picture 4" descr="img0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931863"/>
            <a:ext cx="8569325" cy="57340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4" name="Picture 4" descr="img0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412875"/>
            <a:ext cx="8135937" cy="5445125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00" name="Picture 4" descr="img0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9138" y="0"/>
            <a:ext cx="4878387" cy="7224713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748" name="Picture 4" descr="img0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1338" y="0"/>
            <a:ext cx="10514013" cy="724535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2772" name="Picture 4" descr="img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3796" name="Picture 4" descr="img0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0625" y="-603250"/>
            <a:ext cx="4740275" cy="746125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5844" name="Picture 4" descr="img0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685925"/>
            <a:ext cx="5486400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img0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14325"/>
            <a:ext cx="8496300" cy="57578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6868" name="Picture 4" descr="img0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85338" cy="685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7892" name="Picture 4" descr="img0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-315913"/>
            <a:ext cx="4710112" cy="7173913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8916" name="Picture 4" descr="img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0"/>
            <a:ext cx="4413250" cy="6858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9940" name="Picture 4" descr="img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3600" y="0"/>
            <a:ext cx="8280400" cy="716915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0964" name="Picture 4" descr="img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457200"/>
            <a:ext cx="7343775" cy="5419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1988" name="Picture 4" descr="img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875" y="-17463"/>
            <a:ext cx="9540875" cy="6254751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8229600" cy="11430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5124" name="Picture 4" descr="img0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-963613"/>
            <a:ext cx="5414963" cy="8626476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3012" name="Picture 4" descr="img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413" y="0"/>
            <a:ext cx="9396413" cy="696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4036" name="Picture 4" descr="img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0"/>
            <a:ext cx="4783137" cy="71008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4037" name="Picture 5" descr="img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685800"/>
            <a:ext cx="36576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4820" name="Picture 4" descr="img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3850" y="1844675"/>
            <a:ext cx="10369550" cy="6015038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148" name="Picture 4" descr="img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7850" cy="71739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7172" name="Picture 4" descr="img0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3225" y="0"/>
            <a:ext cx="4556125" cy="68580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8196" name="Picture 4" descr="img0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5200" y="0"/>
            <a:ext cx="4686300" cy="68580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20" name="Picture 4" descr="img0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1052513"/>
            <a:ext cx="3652838" cy="5805487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244" name="Picture 4" descr="img0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836613"/>
            <a:ext cx="6775450" cy="44608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42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</dc:creator>
  <cp:lastModifiedBy> </cp:lastModifiedBy>
  <cp:revision>2</cp:revision>
  <dcterms:created xsi:type="dcterms:W3CDTF">2011-02-25T15:13:56Z</dcterms:created>
  <dcterms:modified xsi:type="dcterms:W3CDTF">2011-02-25T15:16:16Z</dcterms:modified>
</cp:coreProperties>
</file>