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7" r:id="rId2"/>
    <p:sldMasterId id="2147483661" r:id="rId3"/>
    <p:sldMasterId id="2147483722" r:id="rId4"/>
  </p:sldMasterIdLst>
  <p:notesMasterIdLst>
    <p:notesMasterId r:id="rId17"/>
  </p:notesMasterIdLst>
  <p:handoutMasterIdLst>
    <p:handoutMasterId r:id="rId18"/>
  </p:handoutMasterIdLst>
  <p:sldIdLst>
    <p:sldId id="289" r:id="rId5"/>
    <p:sldId id="256" r:id="rId6"/>
    <p:sldId id="288" r:id="rId7"/>
    <p:sldId id="287" r:id="rId8"/>
    <p:sldId id="285" r:id="rId9"/>
    <p:sldId id="272" r:id="rId10"/>
    <p:sldId id="280" r:id="rId11"/>
    <p:sldId id="277" r:id="rId12"/>
    <p:sldId id="286" r:id="rId13"/>
    <p:sldId id="278" r:id="rId14"/>
    <p:sldId id="279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075DA"/>
    <a:srgbClr val="7E83DE"/>
    <a:srgbClr val="4B40D4"/>
    <a:srgbClr val="3228B4"/>
    <a:srgbClr val="6484A9"/>
    <a:srgbClr val="008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788314-AA18-4A2A-819D-C6C9D3CFBA3A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E3CFF8-92F7-4DA7-98A9-10B62F3883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8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D8FA3D-4B90-45DF-B989-26A2A7EA972F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03FF84-BFC5-47C9-861E-2F678C993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61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3FF84-BFC5-47C9-861E-2F678C99380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3FF84-BFC5-47C9-861E-2F678C99380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3FF84-BFC5-47C9-861E-2F678C99380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3FF84-BFC5-47C9-861E-2F678C99380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3FF84-BFC5-47C9-861E-2F678C99380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3FF84-BFC5-47C9-861E-2F678C99380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3FF84-BFC5-47C9-861E-2F678C99380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B3E3-AB06-4CC4-92BE-C804113BF2AF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87F8-6FE3-40B6-9E7A-BDCA460C4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2349-0F58-450C-8A13-A60DD4070842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4F84-2204-476C-A57B-A1ABDD55E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1FB0-34ED-4BF8-A520-E9D3DA0EC62B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12EE-8B39-457B-9169-9B8789129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499B-9738-4C0F-A3FD-67E8FF488276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2683-4D2B-4F17-8070-E177700471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5161-F947-4A6D-8E89-B5CD4E7BB55B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4C40-FA00-44EC-8D5A-1A9CE05C75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E42C-A9BC-49E9-ADCD-7ED815DAE1DD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10B5-0C8A-4A3E-BE2F-40AD16E2D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6C74-8E54-450F-91D5-393A54954C72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9B7C-4A3C-42F1-823B-5557C415DD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C71F-0DB3-4205-A351-A3C3566C9167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54AE-3ED3-4AE3-9345-80C5CB34B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28F6-345F-4D31-97DC-BF273D5CF469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6472-4279-4AE6-9857-50127D77A2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9A89-4853-4254-AB1D-E98FB15D04D7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C35E-20F6-4025-A8BE-EE59D6A0FB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982B-03FC-4A96-8882-E9587D9D3C8E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C376-3A5C-4F17-A21A-4450B21506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52F0-6194-4E17-B72A-DE51FE956AFE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3B5E-C7D8-413A-8B35-48853235A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8000-A7A9-4F38-BA48-0BBABF3692CE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89E69-8371-4935-AED7-DD2B9207EA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18C0-3B28-4111-8AFD-AFF776407EB6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F580-87FE-4C3E-8EF7-CAA721B70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E6E6-88B9-42CD-8AAA-5D6610EDD549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C782-CA71-47F0-89AD-A02AC28D1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B688-892D-48D9-A014-7528C35A8E55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FCE3C-F6C6-476B-AA39-5061EB5A04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B132-F652-42DD-8373-347F081315BF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B9DC-5267-4CC8-BAF3-1F9CE415B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EFFB-8CCF-49EE-8F3B-D40668F6BB39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E81-6B57-4CD7-89B3-4138F6579D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756A-410F-4DD9-82DC-28406A158162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4535-6F66-4A12-B711-15A0D0012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24AA-C93F-4BB0-ABBE-4BCB962CDA7B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69A4-2464-4A50-8A10-570561A0F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BB34-7AE4-466F-B64B-88658C8E6451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030D-BDC9-42D0-B8F9-99EF15213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CD06-2D0B-4E1B-B5BD-66F87A225982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B7D0-381D-4398-926A-77D11DC5B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563F-AFA5-4666-9B85-27FF4ADFA8C6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62FD-74E3-488A-ACE0-54D7DDBD87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E8D-F02F-4269-9EF3-EFEE5D572546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C6C2-BBCC-46B3-B119-9113FE1906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2413-ED27-4D21-8676-E412673E2B09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CA66-ACF2-4FD2-B3BA-28FF11E94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EC6C-3F53-4D06-90FA-9391B8686AA0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A795-368A-4E19-A2B0-E5DE0D190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1CE6-CB90-4F74-B525-33E0DD792912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9AFD-1F32-4111-8ED9-8A1761F411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46DB-D638-49D2-BE90-DEB42D7DF724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B46F-BAE9-4ACD-B500-0BA6F45A80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2F77-2F0E-4940-B608-0B13003E9048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B956-5015-4E4A-AAB2-DA6E7EC39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EEDE-A529-45B7-8DA3-D108C03DE7B0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5DF7-E6F2-4D6A-BD99-2729B741FD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0EEC-AA8A-4668-BD4B-4E984EC2598A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FFBA-F5C5-4A8B-A815-445F566C8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E127-F34A-47DA-AEA4-740B54733453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5219-CEC1-4180-B1A1-8374C0FA6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03AF-C16D-4CC9-B904-D97221F49455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A732-C160-48DF-9CC8-EE5A21925F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3F50-2553-464F-A9A7-17C4BD01069F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E33B-0FF5-4381-8F40-A073CD941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055E-5A5E-4733-B069-D6CB128EBBA2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A286-6C41-4415-87DA-31F31BA22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DF70-9E7C-43B9-AFA1-7DED090B6083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DBE6-FEC9-40CD-9763-40D9523267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9029-7A19-419C-A19D-EB102830AE47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5E46-0396-48DD-9935-9442F3EDE7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E07D-3E9F-4DEB-9FD6-E37E940EFAA1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3BF9-1638-45EE-B2C9-A2FEABF5A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661C-5681-4645-924F-F04F041F20CF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BCE2-837C-483C-8B57-F3BFC52FF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4C78-4310-4D78-8ECE-A0744689097C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245E-DEFE-482E-B3CA-EC08946314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92F3-E64C-4AD7-AC3E-F6D5FB93C3C5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65E4-3A03-4871-9E0A-4CAD4DC00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61DA-CFF7-401C-90F5-B0B8D6D8C8B3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1732-7C5D-4F9B-B97A-9992A32B5B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394E-A02B-4822-A605-1CBCE46FFD27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758F-AF3D-440D-8D16-95A55C4B3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C8EA-BB30-4B02-A11F-5853B5C5BAE2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3668-5DFC-4049-AFEF-FDBE681170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FF17-C169-4A58-B092-6EC8D3BDAEDA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2C4A-5817-4AF3-A684-C2F2B5E61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664B-C887-4369-B935-E2B71A8408F4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0F34-C92F-4AD9-BBF8-7012036F6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hield blue.t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260350"/>
            <a:ext cx="546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blue_small.T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115888"/>
            <a:ext cx="26955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8B737D-4A68-4A37-80B1-184EEE85A07A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6F5DD8-615C-4AF5-BD9D-609350D1F2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Palatino Linotype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FD3285-A6A1-4E72-9A8B-24BAD68645DA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FDC9F8-7C2A-4302-9DFA-21A6E0D53F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C82AA2-C8ED-4420-894F-94613DB18DA0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46978-D705-45A4-9E28-5ED0AD6BB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9F7A30-74BD-4FF5-A230-59D539FFD00A}" type="datetime1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2271F8-CE13-4A7F-96B9-9241D52ABC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cid:f7abe0d1-251e-4d08-8a18-fa074a29df96@london.ac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Queen's Commonwealth: Monarchy and the End of Empire, </a:t>
            </a:r>
            <a:r>
              <a:rPr lang="en-US" b="1" dirty="0" smtClean="0"/>
              <a:t>1945-2011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800" b="1" dirty="0" smtClean="0"/>
              <a:t>Philip Murphy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8 July 2014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73B5E-C7D8-413A-8B35-48853235A1B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59391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1"/>
            <a:ext cx="7774632" cy="4032448"/>
          </a:xfrm>
        </p:spPr>
        <p:txBody>
          <a:bodyPr/>
          <a:lstStyle/>
          <a:p>
            <a:pPr algn="l"/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4629811" cy="658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4632" cy="4392489"/>
          </a:xfrm>
        </p:spPr>
        <p:txBody>
          <a:bodyPr/>
          <a:lstStyle/>
          <a:p>
            <a:pPr algn="l"/>
            <a:endParaRPr lang="en-GB" sz="1800" dirty="0"/>
          </a:p>
        </p:txBody>
      </p:sp>
      <p:pic>
        <p:nvPicPr>
          <p:cNvPr id="3" name="Picture 2" descr="cid:f7abe0d1-251e-4d08-8a18-fa074a29df96@london.ac.uk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59632" y="1268760"/>
            <a:ext cx="6322139" cy="386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702624" cy="2090663"/>
          </a:xfrm>
        </p:spPr>
        <p:txBody>
          <a:bodyPr/>
          <a:lstStyle/>
          <a:p>
            <a:pPr algn="l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	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5567709" cy="575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11188" y="1628775"/>
            <a:ext cx="7772400" cy="1470025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 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03648" y="4910828"/>
            <a:ext cx="6400800" cy="741068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10 March 2014</a:t>
            </a:r>
          </a:p>
        </p:txBody>
      </p:sp>
      <p:pic>
        <p:nvPicPr>
          <p:cNvPr id="1030" name="Picture 6" descr="Monarchy and the End of Em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1284"/>
            <a:ext cx="4104456" cy="62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48250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73B5E-C7D8-413A-8B35-48853235A1B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44" y="1196752"/>
            <a:ext cx="8319812" cy="48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2571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73B5E-C7D8-413A-8B35-48853235A1B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43224"/>
            <a:ext cx="7056784" cy="53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48970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73B5E-C7D8-413A-8B35-48853235A1B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64" y="980728"/>
            <a:ext cx="6550904" cy="49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700808"/>
            <a:ext cx="72008" cy="3960440"/>
          </a:xfrm>
        </p:spPr>
        <p:txBody>
          <a:bodyPr/>
          <a:lstStyle/>
          <a:p>
            <a:pPr algn="l"/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08720"/>
            <a:ext cx="3993606" cy="571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3059832" y="2348880"/>
            <a:ext cx="45719" cy="2664296"/>
          </a:xfrm>
        </p:spPr>
        <p:txBody>
          <a:bodyPr/>
          <a:lstStyle/>
          <a:p>
            <a:pPr eaLnBrk="1" hangingPunct="1"/>
            <a:endParaRPr lang="en-GB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63526"/>
            <a:ext cx="3600400" cy="565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4632" cy="4392487"/>
          </a:xfrm>
        </p:spPr>
        <p:txBody>
          <a:bodyPr/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49690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73B5E-C7D8-413A-8B35-48853235A1B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16566"/>
            <a:ext cx="6210126" cy="479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15</Words>
  <Application>Microsoft Office PowerPoint</Application>
  <PresentationFormat>On-screen Show (4:3)</PresentationFormat>
  <Paragraphs>19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3_Custom Design</vt:lpstr>
      <vt:lpstr>Custom Design</vt:lpstr>
      <vt:lpstr>1_Custom Design</vt:lpstr>
      <vt:lpstr>       The Queen's Commonwealth: Monarchy and the End of Empire, 1945-2011  Philip Murphy  8 July 2014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  </vt:lpstr>
    </vt:vector>
  </TitlesOfParts>
  <Company>University of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alegria.perez</dc:creator>
  <cp:lastModifiedBy>Philip.Murphy</cp:lastModifiedBy>
  <cp:revision>66</cp:revision>
  <dcterms:created xsi:type="dcterms:W3CDTF">2011-02-11T13:28:35Z</dcterms:created>
  <dcterms:modified xsi:type="dcterms:W3CDTF">2014-06-23T11:16:24Z</dcterms:modified>
</cp:coreProperties>
</file>