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329" r:id="rId4"/>
    <p:sldId id="260" r:id="rId5"/>
    <p:sldId id="295" r:id="rId6"/>
    <p:sldId id="294" r:id="rId7"/>
    <p:sldId id="330" r:id="rId8"/>
    <p:sldId id="298" r:id="rId9"/>
    <p:sldId id="258" r:id="rId10"/>
    <p:sldId id="259" r:id="rId11"/>
    <p:sldId id="283" r:id="rId12"/>
    <p:sldId id="299" r:id="rId13"/>
    <p:sldId id="297" r:id="rId14"/>
    <p:sldId id="261" r:id="rId15"/>
    <p:sldId id="331" r:id="rId16"/>
    <p:sldId id="273" r:id="rId17"/>
    <p:sldId id="276" r:id="rId18"/>
    <p:sldId id="305" r:id="rId19"/>
    <p:sldId id="323" r:id="rId20"/>
    <p:sldId id="282" r:id="rId21"/>
    <p:sldId id="278" r:id="rId22"/>
    <p:sldId id="332" r:id="rId23"/>
    <p:sldId id="322" r:id="rId24"/>
    <p:sldId id="270" r:id="rId25"/>
    <p:sldId id="264" r:id="rId26"/>
    <p:sldId id="296" r:id="rId27"/>
    <p:sldId id="319" r:id="rId28"/>
    <p:sldId id="324" r:id="rId29"/>
    <p:sldId id="333" r:id="rId30"/>
    <p:sldId id="274" r:id="rId31"/>
    <p:sldId id="293" r:id="rId32"/>
    <p:sldId id="277" r:id="rId33"/>
    <p:sldId id="308" r:id="rId34"/>
    <p:sldId id="334" r:id="rId35"/>
    <p:sldId id="263" r:id="rId36"/>
    <p:sldId id="288" r:id="rId37"/>
    <p:sldId id="312" r:id="rId38"/>
    <p:sldId id="335" r:id="rId39"/>
    <p:sldId id="265" r:id="rId40"/>
    <p:sldId id="306" r:id="rId41"/>
    <p:sldId id="307" r:id="rId42"/>
    <p:sldId id="337" r:id="rId43"/>
    <p:sldId id="309" r:id="rId44"/>
    <p:sldId id="336" r:id="rId45"/>
    <p:sldId id="285" r:id="rId46"/>
    <p:sldId id="286" r:id="rId47"/>
    <p:sldId id="290" r:id="rId48"/>
    <p:sldId id="289" r:id="rId49"/>
    <p:sldId id="338" r:id="rId50"/>
    <p:sldId id="275" r:id="rId51"/>
    <p:sldId id="281" r:id="rId52"/>
    <p:sldId id="339" r:id="rId53"/>
    <p:sldId id="292" r:id="rId54"/>
    <p:sldId id="268" r:id="rId55"/>
    <p:sldId id="340" r:id="rId56"/>
    <p:sldId id="327" r:id="rId57"/>
    <p:sldId id="328" r:id="rId58"/>
    <p:sldId id="341" r:id="rId59"/>
    <p:sldId id="311" r:id="rId60"/>
    <p:sldId id="342" r:id="rId61"/>
    <p:sldId id="269" r:id="rId62"/>
    <p:sldId id="343" r:id="rId63"/>
    <p:sldId id="291" r:id="rId64"/>
    <p:sldId id="344" r:id="rId65"/>
    <p:sldId id="287" r:id="rId66"/>
    <p:sldId id="345" r:id="rId67"/>
    <p:sldId id="301" r:id="rId68"/>
    <p:sldId id="300" r:id="rId69"/>
    <p:sldId id="346" r:id="rId70"/>
    <p:sldId id="267" r:id="rId71"/>
    <p:sldId id="266" r:id="rId72"/>
    <p:sldId id="347" r:id="rId73"/>
    <p:sldId id="348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4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6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0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66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24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47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93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95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36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56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11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46B56-0972-4FF8-AB09-6F2B2752E5B3}" type="datetimeFigureOut">
              <a:rPr lang="en-GB" smtClean="0"/>
              <a:t>30/11/2013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EBE64-5A06-4EFF-B74B-1E234CD61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13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 art in churches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22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1" y="-182879"/>
            <a:ext cx="9132913" cy="68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0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-7942"/>
            <a:ext cx="5120640" cy="6797309"/>
          </a:xfrm>
        </p:spPr>
      </p:pic>
    </p:spTree>
    <p:extLst>
      <p:ext uri="{BB962C8B-B14F-4D97-AF65-F5344CB8AC3E}">
        <p14:creationId xmlns:p14="http://schemas.microsoft.com/office/powerpoint/2010/main" val="373182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46" y="-116378"/>
            <a:ext cx="5188603" cy="6918138"/>
          </a:xfrm>
        </p:spPr>
      </p:pic>
    </p:spTree>
    <p:extLst>
      <p:ext uri="{BB962C8B-B14F-4D97-AF65-F5344CB8AC3E}">
        <p14:creationId xmlns:p14="http://schemas.microsoft.com/office/powerpoint/2010/main" val="125010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4" y="35636"/>
            <a:ext cx="5110187" cy="6822364"/>
          </a:xfrm>
        </p:spPr>
      </p:pic>
    </p:spTree>
    <p:extLst>
      <p:ext uri="{BB962C8B-B14F-4D97-AF65-F5344CB8AC3E}">
        <p14:creationId xmlns:p14="http://schemas.microsoft.com/office/powerpoint/2010/main" val="201252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84" y="-399011"/>
            <a:ext cx="9676014" cy="72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8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Graham Sutherland</a:t>
            </a:r>
          </a:p>
          <a:p>
            <a:r>
              <a:rPr lang="en-GB" dirty="0" smtClean="0"/>
              <a:t>The Thorn</a:t>
            </a:r>
          </a:p>
          <a:p>
            <a:r>
              <a:rPr lang="en-GB" dirty="0" smtClean="0"/>
              <a:t>The Crucifixion, St Matthew’s, Northampton</a:t>
            </a:r>
          </a:p>
          <a:p>
            <a:r>
              <a:rPr lang="en-GB" dirty="0" smtClean="0"/>
              <a:t>The Crucifixion, St Aidan’s, East </a:t>
            </a:r>
            <a:r>
              <a:rPr lang="en-GB" dirty="0" smtClean="0"/>
              <a:t>Acton</a:t>
            </a:r>
            <a:r>
              <a:rPr lang="en-GB" dirty="0" smtClean="0"/>
              <a:t>, London</a:t>
            </a:r>
          </a:p>
          <a:p>
            <a:r>
              <a:rPr lang="en-GB" dirty="0" smtClean="0"/>
              <a:t>The Crown of Thorns, detail</a:t>
            </a:r>
          </a:p>
          <a:p>
            <a:r>
              <a:rPr lang="en-GB" dirty="0" smtClean="0"/>
              <a:t>Christ in Majesty, Coventry Cathedral</a:t>
            </a:r>
          </a:p>
          <a:p>
            <a:r>
              <a:rPr lang="en-GB" dirty="0" smtClean="0"/>
              <a:t>The Lion of St Mark, detail of tapestry</a:t>
            </a:r>
          </a:p>
          <a:p>
            <a:r>
              <a:rPr lang="en-GB" dirty="0" err="1" smtClean="0"/>
              <a:t>Noli</a:t>
            </a:r>
            <a:r>
              <a:rPr lang="en-GB" dirty="0" smtClean="0"/>
              <a:t> me </a:t>
            </a:r>
            <a:r>
              <a:rPr lang="en-GB" dirty="0" err="1" smtClean="0"/>
              <a:t>tangere</a:t>
            </a:r>
            <a:r>
              <a:rPr lang="en-GB" dirty="0" smtClean="0"/>
              <a:t>, Chichester Cathedral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95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29" y="0"/>
            <a:ext cx="5117945" cy="6823927"/>
          </a:xfrm>
        </p:spPr>
      </p:pic>
    </p:spTree>
    <p:extLst>
      <p:ext uri="{BB962C8B-B14F-4D97-AF65-F5344CB8AC3E}">
        <p14:creationId xmlns:p14="http://schemas.microsoft.com/office/powerpoint/2010/main" val="307962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67" y="-80256"/>
            <a:ext cx="4625504" cy="6938256"/>
          </a:xfrm>
        </p:spPr>
      </p:pic>
    </p:spTree>
    <p:extLst>
      <p:ext uri="{BB962C8B-B14F-4D97-AF65-F5344CB8AC3E}">
        <p14:creationId xmlns:p14="http://schemas.microsoft.com/office/powerpoint/2010/main" val="127913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35" y="365126"/>
            <a:ext cx="7929030" cy="59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3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8933410" cy="6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7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-1066800"/>
            <a:ext cx="706755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78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-65684"/>
            <a:ext cx="4272741" cy="6891517"/>
          </a:xfrm>
        </p:spPr>
      </p:pic>
    </p:spTree>
    <p:extLst>
      <p:ext uri="{BB962C8B-B14F-4D97-AF65-F5344CB8AC3E}">
        <p14:creationId xmlns:p14="http://schemas.microsoft.com/office/powerpoint/2010/main" val="342976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44" y="-9450"/>
            <a:ext cx="4573722" cy="6867450"/>
          </a:xfrm>
        </p:spPr>
      </p:pic>
    </p:spTree>
    <p:extLst>
      <p:ext uri="{BB962C8B-B14F-4D97-AF65-F5344CB8AC3E}">
        <p14:creationId xmlns:p14="http://schemas.microsoft.com/office/powerpoint/2010/main" val="729918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u="sng" dirty="0" smtClean="0"/>
              <a:t>Jacob Epstein</a:t>
            </a:r>
            <a:r>
              <a:rPr lang="en-GB" b="1" u="sng" dirty="0"/>
              <a:t/>
            </a:r>
            <a:br>
              <a:rPr lang="en-GB" b="1" u="sng" dirty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r>
              <a:rPr lang="en-GB" sz="4000" dirty="0" smtClean="0"/>
              <a:t>Christ in Majesty, </a:t>
            </a:r>
            <a:r>
              <a:rPr lang="en-GB" sz="4000" dirty="0" err="1" smtClean="0"/>
              <a:t>Llandaff</a:t>
            </a:r>
            <a:r>
              <a:rPr lang="en-GB" sz="4000" dirty="0" smtClean="0"/>
              <a:t> Cathedral</a:t>
            </a:r>
            <a:br>
              <a:rPr lang="en-GB" sz="4000" dirty="0" smtClean="0"/>
            </a:br>
            <a:r>
              <a:rPr lang="en-GB" sz="4000" dirty="0" smtClean="0"/>
              <a:t>St Michael and the devil, Coventry Cathedral</a:t>
            </a:r>
            <a:br>
              <a:rPr lang="en-GB" sz="4000" dirty="0" smtClean="0"/>
            </a:br>
            <a:r>
              <a:rPr lang="en-GB" sz="4000" dirty="0" smtClean="0"/>
              <a:t>Ecce Homo, Coventry Cathedral</a:t>
            </a:r>
            <a:br>
              <a:rPr lang="en-GB" sz="4000" dirty="0" smtClean="0"/>
            </a:br>
            <a:r>
              <a:rPr lang="en-GB" sz="4000" dirty="0" smtClean="0"/>
              <a:t>Lazarus, New College, Oxford</a:t>
            </a:r>
            <a:br>
              <a:rPr lang="en-GB" sz="4000" dirty="0" smtClean="0"/>
            </a:b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804363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51" y="-997066"/>
            <a:ext cx="6134446" cy="81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33488"/>
            <a:ext cx="4908859" cy="6824512"/>
          </a:xfrm>
        </p:spPr>
      </p:pic>
    </p:spTree>
    <p:extLst>
      <p:ext uri="{BB962C8B-B14F-4D97-AF65-F5344CB8AC3E}">
        <p14:creationId xmlns:p14="http://schemas.microsoft.com/office/powerpoint/2010/main" val="2488008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2999"/>
            <a:ext cx="10668001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00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06" y="0"/>
            <a:ext cx="6700058" cy="6700058"/>
          </a:xfrm>
        </p:spPr>
      </p:pic>
    </p:spTree>
    <p:extLst>
      <p:ext uri="{BB962C8B-B14F-4D97-AF65-F5344CB8AC3E}">
        <p14:creationId xmlns:p14="http://schemas.microsoft.com/office/powerpoint/2010/main" val="4131146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567" y="-1713064"/>
            <a:ext cx="6473528" cy="91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35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823595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60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3"/>
            <a:r>
              <a:rPr lang="en-GB" sz="4000" b="1" u="sng" dirty="0" smtClean="0"/>
              <a:t>John Piper</a:t>
            </a:r>
          </a:p>
          <a:p>
            <a:pPr lvl="3"/>
            <a:r>
              <a:rPr lang="en-GB" sz="4000" dirty="0" smtClean="0"/>
              <a:t> </a:t>
            </a:r>
            <a:r>
              <a:rPr lang="en-GB" sz="4000" dirty="0" err="1" smtClean="0"/>
              <a:t>Oundle</a:t>
            </a:r>
            <a:r>
              <a:rPr lang="en-GB" sz="4000" dirty="0" smtClean="0"/>
              <a:t> School Chapel</a:t>
            </a:r>
          </a:p>
          <a:p>
            <a:pPr lvl="3"/>
            <a:r>
              <a:rPr lang="en-GB" sz="4000" dirty="0" err="1" smtClean="0"/>
              <a:t>Baptistry</a:t>
            </a:r>
            <a:r>
              <a:rPr lang="en-GB" sz="4000" dirty="0" smtClean="0"/>
              <a:t> Window, Coventry Cathedral</a:t>
            </a:r>
          </a:p>
          <a:p>
            <a:pPr lvl="3"/>
            <a:r>
              <a:rPr lang="en-GB" sz="4000" dirty="0" smtClean="0"/>
              <a:t>Reredos tapestry, Chichester Cathedral</a:t>
            </a:r>
          </a:p>
          <a:p>
            <a:pPr lvl="3"/>
            <a:r>
              <a:rPr lang="en-GB" sz="4000" dirty="0" smtClean="0"/>
              <a:t>Benjamin Brittan Memorial Window, Aldeburgh</a:t>
            </a:r>
          </a:p>
          <a:p>
            <a:pPr lvl="3"/>
            <a:r>
              <a:rPr lang="en-GB" sz="4000" dirty="0" smtClean="0"/>
              <a:t>Nativity Window, St Mary’s, </a:t>
            </a:r>
            <a:r>
              <a:rPr lang="en-GB" sz="4000" dirty="0" err="1" smtClean="0"/>
              <a:t>Iffley</a:t>
            </a:r>
            <a:endParaRPr lang="en-GB" sz="4000" dirty="0" smtClean="0"/>
          </a:p>
          <a:p>
            <a:pPr lvl="3"/>
            <a:r>
              <a:rPr lang="en-GB" sz="4000" dirty="0" smtClean="0"/>
              <a:t>The Lantern, Roman Catholic Cathedral, Liverpool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1215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Walter Hussey, Vicar of St Matthew’s, Northampton; Dean of Chichester, by Graham Sutherland.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872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9" y="70140"/>
            <a:ext cx="10410828" cy="6787860"/>
          </a:xfrm>
        </p:spPr>
      </p:pic>
    </p:spTree>
    <p:extLst>
      <p:ext uri="{BB962C8B-B14F-4D97-AF65-F5344CB8AC3E}">
        <p14:creationId xmlns:p14="http://schemas.microsoft.com/office/powerpoint/2010/main" val="3304245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56" y="-164126"/>
            <a:ext cx="5259816" cy="7022126"/>
          </a:xfrm>
        </p:spPr>
      </p:pic>
    </p:spTree>
    <p:extLst>
      <p:ext uri="{BB962C8B-B14F-4D97-AF65-F5344CB8AC3E}">
        <p14:creationId xmlns:p14="http://schemas.microsoft.com/office/powerpoint/2010/main" val="1672123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63" y="-116378"/>
            <a:ext cx="6888275" cy="6974378"/>
          </a:xfrm>
        </p:spPr>
      </p:pic>
    </p:spTree>
    <p:extLst>
      <p:ext uri="{BB962C8B-B14F-4D97-AF65-F5344CB8AC3E}">
        <p14:creationId xmlns:p14="http://schemas.microsoft.com/office/powerpoint/2010/main" val="3884994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97" y="-947043"/>
            <a:ext cx="10572976" cy="79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3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Ceri Richards</a:t>
            </a:r>
          </a:p>
          <a:p>
            <a:r>
              <a:rPr lang="en-GB" dirty="0" smtClean="0"/>
              <a:t>The Sacrament chapel, Liverpool Roman Catholic Cathedral</a:t>
            </a:r>
          </a:p>
          <a:p>
            <a:r>
              <a:rPr lang="en-GB" dirty="0" smtClean="0"/>
              <a:t>Window in Derby Cathedral</a:t>
            </a:r>
          </a:p>
          <a:p>
            <a:r>
              <a:rPr lang="en-GB" dirty="0" smtClean="0"/>
              <a:t>The Supper at Emmaus, St Edmund Hall Chapel, Oxford</a:t>
            </a:r>
          </a:p>
          <a:p>
            <a:r>
              <a:rPr lang="en-GB" dirty="0" smtClean="0"/>
              <a:t>The Deposition, St Mary’s, Swansea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612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851" y="-1060611"/>
            <a:ext cx="4206240" cy="7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19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15" y="-142623"/>
            <a:ext cx="4921134" cy="7229468"/>
          </a:xfrm>
        </p:spPr>
      </p:pic>
    </p:spTree>
    <p:extLst>
      <p:ext uri="{BB962C8B-B14F-4D97-AF65-F5344CB8AC3E}">
        <p14:creationId xmlns:p14="http://schemas.microsoft.com/office/powerpoint/2010/main" val="3644898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35" y="-1213658"/>
            <a:ext cx="9820134" cy="73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0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Marc Chagall</a:t>
            </a:r>
          </a:p>
          <a:p>
            <a:r>
              <a:rPr lang="en-GB" dirty="0" smtClean="0"/>
              <a:t>Psalm 150 window, Chichester Cathedral</a:t>
            </a:r>
          </a:p>
          <a:p>
            <a:r>
              <a:rPr lang="en-GB" dirty="0" smtClean="0"/>
              <a:t>East Window, </a:t>
            </a:r>
            <a:r>
              <a:rPr lang="en-GB" dirty="0" err="1" smtClean="0"/>
              <a:t>Tudely</a:t>
            </a:r>
            <a:r>
              <a:rPr lang="en-GB" dirty="0" smtClean="0"/>
              <a:t> Church</a:t>
            </a:r>
          </a:p>
          <a:p>
            <a:r>
              <a:rPr lang="en-GB" dirty="0" smtClean="0"/>
              <a:t>Detail, </a:t>
            </a:r>
            <a:r>
              <a:rPr lang="en-GB" dirty="0" err="1" smtClean="0"/>
              <a:t>Tudely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338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51" t="20171" r="1" b="7556"/>
          <a:stretch/>
        </p:blipFill>
        <p:spPr>
          <a:xfrm>
            <a:off x="2281590" y="0"/>
            <a:ext cx="6927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0"/>
            <a:ext cx="91439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90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8024551" cy="60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98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18" y="-465513"/>
            <a:ext cx="9354587" cy="70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9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Cecil Collins</a:t>
            </a:r>
          </a:p>
          <a:p>
            <a:r>
              <a:rPr lang="en-GB" dirty="0" smtClean="0"/>
              <a:t>Altar frontal, Chichester Cathedral</a:t>
            </a:r>
          </a:p>
          <a:p>
            <a:r>
              <a:rPr lang="en-GB" dirty="0" smtClean="0"/>
              <a:t>East Window, All Saints’, Basingstoke</a:t>
            </a:r>
          </a:p>
          <a:p>
            <a:r>
              <a:rPr lang="en-GB" dirty="0" smtClean="0"/>
              <a:t>“The eye of the heart” side windows, All Saints’, Basingstoke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069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344" y="232756"/>
            <a:ext cx="7925608" cy="59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76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Elizabeth </a:t>
            </a:r>
            <a:r>
              <a:rPr lang="en-GB" b="1" u="sng" dirty="0" err="1" smtClean="0"/>
              <a:t>Frink</a:t>
            </a:r>
            <a:endParaRPr lang="en-GB" b="1" u="sng" dirty="0" smtClean="0"/>
          </a:p>
          <a:p>
            <a:r>
              <a:rPr lang="en-GB" dirty="0" smtClean="0"/>
              <a:t>Head of Christ, All Saints’, Basingstoke</a:t>
            </a:r>
          </a:p>
          <a:p>
            <a:r>
              <a:rPr lang="en-GB" dirty="0" smtClean="0"/>
              <a:t>This and the Collins windows in the church commissioned by Keith Walker, who had previously been a Canon of Chichester.</a:t>
            </a:r>
          </a:p>
          <a:p>
            <a:r>
              <a:rPr lang="en-GB" dirty="0" smtClean="0"/>
              <a:t>Walking Madonna, Salisbury Cathedral</a:t>
            </a:r>
          </a:p>
          <a:p>
            <a:r>
              <a:rPr lang="en-GB" dirty="0" smtClean="0"/>
              <a:t>Detail, walking Madonna</a:t>
            </a:r>
          </a:p>
          <a:p>
            <a:r>
              <a:rPr lang="en-GB" dirty="0" smtClean="0"/>
              <a:t>The Risen Christ, Liverpool Anglican Cathedral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478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11" y="-9694"/>
            <a:ext cx="3491345" cy="6866637"/>
          </a:xfrm>
        </p:spPr>
      </p:pic>
    </p:spTree>
    <p:extLst>
      <p:ext uri="{BB962C8B-B14F-4D97-AF65-F5344CB8AC3E}">
        <p14:creationId xmlns:p14="http://schemas.microsoft.com/office/powerpoint/2010/main" val="3950293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4" y="0"/>
            <a:ext cx="4480232" cy="6733004"/>
          </a:xfrm>
        </p:spPr>
      </p:pic>
    </p:spTree>
    <p:extLst>
      <p:ext uri="{BB962C8B-B14F-4D97-AF65-F5344CB8AC3E}">
        <p14:creationId xmlns:p14="http://schemas.microsoft.com/office/powerpoint/2010/main" val="1242219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9" y="1988"/>
            <a:ext cx="4621876" cy="6877157"/>
          </a:xfrm>
        </p:spPr>
      </p:pic>
    </p:spTree>
    <p:extLst>
      <p:ext uri="{BB962C8B-B14F-4D97-AF65-F5344CB8AC3E}">
        <p14:creationId xmlns:p14="http://schemas.microsoft.com/office/powerpoint/2010/main" val="3489656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31" y="-25074"/>
            <a:ext cx="6925300" cy="6883073"/>
          </a:xfrm>
        </p:spPr>
      </p:pic>
    </p:spTree>
    <p:extLst>
      <p:ext uri="{BB962C8B-B14F-4D97-AF65-F5344CB8AC3E}">
        <p14:creationId xmlns:p14="http://schemas.microsoft.com/office/powerpoint/2010/main" val="4089969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err="1" smtClean="0"/>
              <a:t>Craigie</a:t>
            </a:r>
            <a:r>
              <a:rPr lang="en-GB" b="1" u="sng" dirty="0" smtClean="0"/>
              <a:t> </a:t>
            </a:r>
            <a:r>
              <a:rPr lang="en-GB" b="1" u="sng" dirty="0" err="1" smtClean="0"/>
              <a:t>Aitchson</a:t>
            </a:r>
            <a:endParaRPr lang="en-GB" b="1" u="sng" dirty="0" smtClean="0"/>
          </a:p>
          <a:p>
            <a:r>
              <a:rPr lang="en-GB" dirty="0" smtClean="0"/>
              <a:t>Crucifixion, Liverpool Anglican Cathedral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905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9" y="0"/>
            <a:ext cx="9559636" cy="6858000"/>
          </a:xfrm>
        </p:spPr>
      </p:pic>
    </p:spTree>
    <p:extLst>
      <p:ext uri="{BB962C8B-B14F-4D97-AF65-F5344CB8AC3E}">
        <p14:creationId xmlns:p14="http://schemas.microsoft.com/office/powerpoint/2010/main" val="3009850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5" y="0"/>
            <a:ext cx="6845747" cy="6858000"/>
          </a:xfrm>
        </p:spPr>
      </p:pic>
    </p:spTree>
    <p:extLst>
      <p:ext uri="{BB962C8B-B14F-4D97-AF65-F5344CB8AC3E}">
        <p14:creationId xmlns:p14="http://schemas.microsoft.com/office/powerpoint/2010/main" val="1466077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2667" r="6422" b="11515"/>
          <a:stretch/>
        </p:blipFill>
        <p:spPr>
          <a:xfrm>
            <a:off x="2461084" y="0"/>
            <a:ext cx="6838628" cy="6858000"/>
          </a:xfrm>
        </p:spPr>
      </p:pic>
    </p:spTree>
    <p:extLst>
      <p:ext uri="{BB962C8B-B14F-4D97-AF65-F5344CB8AC3E}">
        <p14:creationId xmlns:p14="http://schemas.microsoft.com/office/powerpoint/2010/main" val="2658424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err="1" smtClean="0"/>
              <a:t>Hildergart</a:t>
            </a:r>
            <a:r>
              <a:rPr lang="en-GB" b="1" u="sng" dirty="0" smtClean="0"/>
              <a:t> Nicholas</a:t>
            </a:r>
          </a:p>
          <a:p>
            <a:r>
              <a:rPr lang="en-GB" dirty="0" smtClean="0"/>
              <a:t>Cross, John Radcliffe Hospital Chapel, Oxford</a:t>
            </a:r>
          </a:p>
          <a:p>
            <a:r>
              <a:rPr lang="en-GB" dirty="0" smtClean="0"/>
              <a:t>The prodigal, Bournemouth General Hospital chapel</a:t>
            </a:r>
          </a:p>
          <a:p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978820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089" y="-798022"/>
            <a:ext cx="10208029" cy="7656022"/>
          </a:xfrm>
        </p:spPr>
      </p:pic>
    </p:spTree>
    <p:extLst>
      <p:ext uri="{BB962C8B-B14F-4D97-AF65-F5344CB8AC3E}">
        <p14:creationId xmlns:p14="http://schemas.microsoft.com/office/powerpoint/2010/main" val="2347033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9" y="-1284516"/>
            <a:ext cx="5548974" cy="8142516"/>
          </a:xfrm>
        </p:spPr>
      </p:pic>
    </p:spTree>
    <p:extLst>
      <p:ext uri="{BB962C8B-B14F-4D97-AF65-F5344CB8AC3E}">
        <p14:creationId xmlns:p14="http://schemas.microsoft.com/office/powerpoint/2010/main" val="1078800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Norman Adams</a:t>
            </a:r>
          </a:p>
          <a:p>
            <a:r>
              <a:rPr lang="en-GB" dirty="0" smtClean="0"/>
              <a:t>The Stations of the Cross, Milton Keynes</a:t>
            </a:r>
          </a:p>
          <a:p>
            <a:r>
              <a:rPr lang="en-GB" dirty="0" smtClean="0"/>
              <a:t>The Stations of the Cross, St Mary’s Roman Catholic Church, Mulberry Street, Manchester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957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076" y="-1205923"/>
            <a:ext cx="5562849" cy="78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18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87" y="-381000"/>
            <a:ext cx="5076825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20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Peter Ball</a:t>
            </a:r>
          </a:p>
          <a:p>
            <a:r>
              <a:rPr lang="en-GB" dirty="0" smtClean="0"/>
              <a:t>The Pietà, Winchester Cathedral</a:t>
            </a:r>
          </a:p>
          <a:p>
            <a:r>
              <a:rPr lang="en-GB" dirty="0" smtClean="0"/>
              <a:t>Crucifix, Winchester Cathedral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256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823595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62" y="-1119732"/>
            <a:ext cx="7529762" cy="8119048"/>
          </a:xfrm>
        </p:spPr>
      </p:pic>
    </p:spTree>
    <p:extLst>
      <p:ext uri="{BB962C8B-B14F-4D97-AF65-F5344CB8AC3E}">
        <p14:creationId xmlns:p14="http://schemas.microsoft.com/office/powerpoint/2010/main" val="3245234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Anthony Caro</a:t>
            </a:r>
          </a:p>
          <a:p>
            <a:r>
              <a:rPr lang="en-GB" dirty="0" smtClean="0"/>
              <a:t>Descent from the cross, Christ’s College, Chapel, Cambridge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301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80" y="-864524"/>
            <a:ext cx="7277237" cy="8129848"/>
          </a:xfrm>
        </p:spPr>
      </p:pic>
    </p:spTree>
    <p:extLst>
      <p:ext uri="{BB962C8B-B14F-4D97-AF65-F5344CB8AC3E}">
        <p14:creationId xmlns:p14="http://schemas.microsoft.com/office/powerpoint/2010/main" val="3633808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err="1" smtClean="0"/>
              <a:t>Shirazeh</a:t>
            </a:r>
            <a:r>
              <a:rPr lang="en-GB" b="1" u="sng" dirty="0" smtClean="0"/>
              <a:t> </a:t>
            </a:r>
            <a:r>
              <a:rPr lang="en-GB" b="1" u="sng" dirty="0" err="1" smtClean="0"/>
              <a:t>Houshiary</a:t>
            </a:r>
            <a:endParaRPr lang="en-GB" b="1" u="sng" dirty="0" smtClean="0"/>
          </a:p>
          <a:p>
            <a:r>
              <a:rPr lang="en-GB" dirty="0" smtClean="0"/>
              <a:t>East Window, St Martin in the Fields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5717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44" y="-78496"/>
            <a:ext cx="4541524" cy="6936495"/>
          </a:xfrm>
        </p:spPr>
      </p:pic>
    </p:spTree>
    <p:extLst>
      <p:ext uri="{BB962C8B-B14F-4D97-AF65-F5344CB8AC3E}">
        <p14:creationId xmlns:p14="http://schemas.microsoft.com/office/powerpoint/2010/main" val="39799122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Mark </a:t>
            </a:r>
            <a:r>
              <a:rPr lang="en-GB" b="1" u="sng" dirty="0" err="1" smtClean="0"/>
              <a:t>Cazalet</a:t>
            </a:r>
            <a:endParaRPr lang="en-GB" b="1" u="sng" dirty="0" smtClean="0"/>
          </a:p>
          <a:p>
            <a:r>
              <a:rPr lang="en-GB" dirty="0" smtClean="0"/>
              <a:t>The Tree of Life, Chelmsford Cathedral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771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-30280"/>
            <a:ext cx="5103607" cy="6888279"/>
          </a:xfrm>
        </p:spPr>
      </p:pic>
    </p:spTree>
    <p:extLst>
      <p:ext uri="{BB962C8B-B14F-4D97-AF65-F5344CB8AC3E}">
        <p14:creationId xmlns:p14="http://schemas.microsoft.com/office/powerpoint/2010/main" val="4258620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Nicholas </a:t>
            </a:r>
            <a:r>
              <a:rPr lang="en-GB" b="1" u="sng" dirty="0" err="1" smtClean="0"/>
              <a:t>Mynheer</a:t>
            </a:r>
            <a:r>
              <a:rPr lang="en-GB" b="1" u="sng" dirty="0" smtClean="0"/>
              <a:t>,</a:t>
            </a:r>
          </a:p>
          <a:p>
            <a:r>
              <a:rPr lang="en-GB" dirty="0" smtClean="0"/>
              <a:t>Angels guarding the </a:t>
            </a:r>
            <a:r>
              <a:rPr lang="en-GB" dirty="0" err="1" smtClean="0"/>
              <a:t>aumbry</a:t>
            </a:r>
            <a:r>
              <a:rPr lang="en-GB" dirty="0" smtClean="0"/>
              <a:t>, St Mary’s, </a:t>
            </a:r>
            <a:r>
              <a:rPr lang="en-GB" dirty="0" err="1" smtClean="0"/>
              <a:t>Iffley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129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46" y="-116378"/>
            <a:ext cx="5271730" cy="7028974"/>
          </a:xfrm>
        </p:spPr>
      </p:pic>
    </p:spTree>
    <p:extLst>
      <p:ext uri="{BB962C8B-B14F-4D97-AF65-F5344CB8AC3E}">
        <p14:creationId xmlns:p14="http://schemas.microsoft.com/office/powerpoint/2010/main" val="4800234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3" y="0"/>
            <a:ext cx="9143998" cy="6857999"/>
          </a:xfrm>
        </p:spPr>
      </p:pic>
    </p:spTree>
    <p:extLst>
      <p:ext uri="{BB962C8B-B14F-4D97-AF65-F5344CB8AC3E}">
        <p14:creationId xmlns:p14="http://schemas.microsoft.com/office/powerpoint/2010/main" val="1157492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Roger Wagner</a:t>
            </a:r>
          </a:p>
          <a:p>
            <a:r>
              <a:rPr lang="en-GB" dirty="0" smtClean="0"/>
              <a:t>The flowering tree, St Mary’s, </a:t>
            </a:r>
            <a:r>
              <a:rPr lang="en-GB" dirty="0" err="1" smtClean="0"/>
              <a:t>Iffley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31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Henry Moore</a:t>
            </a:r>
          </a:p>
          <a:p>
            <a:r>
              <a:rPr lang="en-GB" dirty="0" smtClean="0"/>
              <a:t>Madonna and child, St Matthew’s, Northampton</a:t>
            </a:r>
          </a:p>
          <a:p>
            <a:r>
              <a:rPr lang="en-GB" dirty="0" smtClean="0"/>
              <a:t>Stone altar, St Stephen’s, </a:t>
            </a:r>
            <a:r>
              <a:rPr lang="en-GB" dirty="0" err="1" smtClean="0"/>
              <a:t>Walbrook</a:t>
            </a:r>
            <a:r>
              <a:rPr lang="en-GB" dirty="0" smtClean="0"/>
              <a:t>, London</a:t>
            </a:r>
          </a:p>
          <a:p>
            <a:r>
              <a:rPr lang="en-GB" dirty="0" smtClean="0"/>
              <a:t>Mother and child, St Paul’s Cathedral,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8184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-30379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6043613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23" y="-1102720"/>
            <a:ext cx="5307147" cy="7960720"/>
          </a:xfrm>
        </p:spPr>
      </p:pic>
    </p:spTree>
    <p:extLst>
      <p:ext uri="{BB962C8B-B14F-4D97-AF65-F5344CB8AC3E}">
        <p14:creationId xmlns:p14="http://schemas.microsoft.com/office/powerpoint/2010/main" val="233148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 smtClean="0"/>
              <a:t>Maggie </a:t>
            </a:r>
            <a:r>
              <a:rPr lang="en-GB" b="1" u="sng" dirty="0" err="1" smtClean="0"/>
              <a:t>Hambling</a:t>
            </a:r>
            <a:endParaRPr lang="en-GB" b="1" u="sng" dirty="0" smtClean="0"/>
          </a:p>
          <a:p>
            <a:r>
              <a:rPr lang="en-GB" dirty="0" smtClean="0"/>
              <a:t>Resurrection Spirit, St Dunstan’s, Mayfield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6153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These images are discussed in </a:t>
            </a:r>
          </a:p>
          <a:p>
            <a:r>
              <a:rPr lang="en-GB" b="1" u="sng" dirty="0" smtClean="0"/>
              <a:t>The Image of Christ in Modern Art</a:t>
            </a:r>
          </a:p>
          <a:p>
            <a:r>
              <a:rPr lang="en-GB" b="1" u="sng" dirty="0" smtClean="0"/>
              <a:t>Richard Harries</a:t>
            </a:r>
          </a:p>
          <a:p>
            <a:r>
              <a:rPr lang="en-GB" b="1" u="sng" dirty="0" err="1" smtClean="0"/>
              <a:t>Ashgate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838124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11" y="-919682"/>
            <a:ext cx="6113735" cy="7777681"/>
          </a:xfrm>
        </p:spPr>
      </p:pic>
    </p:spTree>
    <p:extLst>
      <p:ext uri="{BB962C8B-B14F-4D97-AF65-F5344CB8AC3E}">
        <p14:creationId xmlns:p14="http://schemas.microsoft.com/office/powerpoint/2010/main" val="31783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3" t="12606" r="21093" b="46425"/>
          <a:stretch/>
        </p:blipFill>
        <p:spPr>
          <a:xfrm>
            <a:off x="2859578" y="0"/>
            <a:ext cx="6730258" cy="7633651"/>
          </a:xfrm>
        </p:spPr>
      </p:pic>
    </p:spTree>
    <p:extLst>
      <p:ext uri="{BB962C8B-B14F-4D97-AF65-F5344CB8AC3E}">
        <p14:creationId xmlns:p14="http://schemas.microsoft.com/office/powerpoint/2010/main" val="1868435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400</Words>
  <Application>Microsoft Office PowerPoint</Application>
  <PresentationFormat>Widescreen</PresentationFormat>
  <Paragraphs>68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Office Theme</vt:lpstr>
      <vt:lpstr>Modern art in churches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Jacob Epstein  Christ in Majesty, Llandaff Cathedral St Michael and the devil, Coventry Cathedral Ecce Homo, Coventry Cathedral Lazarus, New College, Oxford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art in churches</dc:title>
  <dc:creator>Richard</dc:creator>
  <cp:lastModifiedBy>Richard</cp:lastModifiedBy>
  <cp:revision>42</cp:revision>
  <dcterms:created xsi:type="dcterms:W3CDTF">2013-05-16T07:15:00Z</dcterms:created>
  <dcterms:modified xsi:type="dcterms:W3CDTF">2013-11-30T10:00:43Z</dcterms:modified>
</cp:coreProperties>
</file>