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262" r:id="rId3"/>
    <p:sldId id="260" r:id="rId4"/>
    <p:sldId id="261" r:id="rId5"/>
    <p:sldId id="259" r:id="rId6"/>
    <p:sldId id="263" r:id="rId7"/>
    <p:sldId id="264" r:id="rId8"/>
    <p:sldId id="265" r:id="rId9"/>
    <p:sldId id="266" r:id="rId10"/>
    <p:sldId id="270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57" r:id="rId20"/>
    <p:sldId id="276" r:id="rId21"/>
    <p:sldId id="277" r:id="rId22"/>
    <p:sldId id="278" r:id="rId23"/>
    <p:sldId id="279" r:id="rId24"/>
    <p:sldId id="280" r:id="rId25"/>
    <p:sldId id="285" r:id="rId26"/>
    <p:sldId id="281" r:id="rId27"/>
    <p:sldId id="283" r:id="rId28"/>
    <p:sldId id="282" r:id="rId29"/>
    <p:sldId id="284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7" r:id="rId40"/>
    <p:sldId id="296" r:id="rId41"/>
    <p:sldId id="295" r:id="rId42"/>
    <p:sldId id="298" r:id="rId43"/>
    <p:sldId id="299" r:id="rId4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702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14A4780-5B0F-4ABF-9477-A08A96441DDD}" type="datetime1">
              <a:rPr lang="en-US"/>
              <a:pPr/>
              <a:t>4/11/2011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89ECF5F-9DB8-4133-B622-859E0CFDE82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FD6CBC3-B6F3-4DB1-969C-F4795E80C08C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00A0A-61CE-4ED3-A8D2-F5DA47DC8B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F4F397-1655-4CA8-9118-F76BC95AAC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27C352-2E2A-40A1-93F7-F6F0B38A05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88EF91-13AB-4E37-9C43-05A75E8605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E1B679-3A27-40F3-9502-63C980B99C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12DC66-914C-402C-A119-A782FEC95C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0477F8-142E-460B-BE6D-637BEADC9A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0C2224-5286-4F84-950C-45041A880D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DCFCE3-F463-47DA-92CA-F06B9AE888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B9A275-F746-4144-B1E3-E8D4093494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7C54B1-0B88-474A-87F6-A7CD8F5883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CF5C463-E908-4A4C-B460-FF7C92AECE6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125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1038" y="457200"/>
            <a:ext cx="4973637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48SweepingOutDemo600pxw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882650"/>
            <a:ext cx="7161213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685800"/>
            <a:ext cx="5638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09600"/>
            <a:ext cx="8162925" cy="548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6938" y="600075"/>
            <a:ext cx="7408862" cy="573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 descr="ashant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14400"/>
            <a:ext cx="8224838" cy="442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 descr="suttee-p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6313" y="1193800"/>
            <a:ext cx="7332662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 descr="Massacre-Off-Cawnpore,-From-$27the-History-Of-The-Indian-Mutiny$2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12750"/>
            <a:ext cx="7620000" cy="588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 descr="execution_by_cann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990600"/>
            <a:ext cx="67818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 descr="kingofPrussi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2250" y="165100"/>
            <a:ext cx="3822700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Victoria_Disraeli_carto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0650" y="933450"/>
            <a:ext cx="38227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762000"/>
            <a:ext cx="7264400" cy="51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 descr="1854033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714375"/>
            <a:ext cx="49530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 descr="english-school-the-rioting-in-the-west-end-of-london-illustration-from-the-graphic-february-13th-188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0" y="1200150"/>
            <a:ext cx="657860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 descr="map-of-the-world-showing-the-british-empire-coloured-in-red-at-the-end-of-the-nineteenth-centur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685800"/>
            <a:ext cx="6837363" cy="51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 descr="{B0AF97EE-D85F-422C-A95C-96F612FA2578}Img2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28600"/>
            <a:ext cx="19192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2" descr="imag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429000"/>
            <a:ext cx="19732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3" descr="inline_clive-india-front-inlin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429000"/>
            <a:ext cx="2057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4" descr="n21392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28600"/>
            <a:ext cx="1963738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5" descr="hentysmall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2200" y="228600"/>
            <a:ext cx="20955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6" descr="c18458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3429000"/>
            <a:ext cx="1912938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7" descr="n213831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48475" y="228600"/>
            <a:ext cx="201136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8" descr="3090_henty_sm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0" y="3429000"/>
            <a:ext cx="2082800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 descr="001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98438"/>
            <a:ext cx="4800600" cy="621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 descr="Second_Opium_War-guangzhou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33400"/>
            <a:ext cx="7797800" cy="589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 descr="gord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457200"/>
            <a:ext cx="4343400" cy="584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 descr="532896408_09902c802f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066800"/>
            <a:ext cx="356870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 descr="commemorative-plate-celebrating-victoria-s-golden-jubilee-and-the-british-empir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541338"/>
            <a:ext cx="4343400" cy="578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 descr="Empire_day_celebrations_on_bandstand_190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19200"/>
            <a:ext cx="7772400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Roman_Forum_%28Becchetti%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842963"/>
            <a:ext cx="71628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 descr="s4b-1908-part-2-cover-0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990600"/>
            <a:ext cx="3175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 descr="tajmaha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270000"/>
            <a:ext cx="5791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OliversArmyChapt003Pic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479550"/>
            <a:ext cx="466725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 descr="imag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609600"/>
            <a:ext cx="7119938" cy="564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 descr="galtontre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7113" y="1295400"/>
            <a:ext cx="662463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" descr="time-machine4we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4850" y="685800"/>
            <a:ext cx="5035550" cy="545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 descr="aged-87-with-karl-pearson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52400"/>
            <a:ext cx="546100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gobineau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838200"/>
            <a:ext cx="34290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 descr="images-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838200"/>
            <a:ext cx="3733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" descr="5704771202944217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524000"/>
            <a:ext cx="3302000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2" descr="cover_grundlage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501775"/>
            <a:ext cx="38544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" descr="Races_and_skull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762000"/>
            <a:ext cx="3163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Tava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031875"/>
            <a:ext cx="617220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" descr="Posion_Bel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28600"/>
            <a:ext cx="3659188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" descr="kolonialbuchkrie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41350"/>
            <a:ext cx="7620000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 descr="250px-H.H._Maharaja_Thakore_Shri_Sir_Bhagwant_Singhji_Sagramji_Sahib_Bahadur,_Maharaja_of_Gondal,_GCSI,_GCIE,_19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644525"/>
            <a:ext cx="3429000" cy="554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" descr="kipling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81000"/>
            <a:ext cx="48387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Cole_Thomas_The_Course_of_Empire_Destruction_18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143000"/>
            <a:ext cx="7366000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075" y="1073150"/>
            <a:ext cx="8453438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914400"/>
            <a:ext cx="3594100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427038"/>
            <a:ext cx="3657600" cy="587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1803 Germans eating sour-krout 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85800"/>
            <a:ext cx="7897813" cy="571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1</Words>
  <Application>Microsoft Macintosh PowerPoint</Application>
  <PresentationFormat>On-screen Show (4:3)</PresentationFormat>
  <Paragraphs>1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ＭＳ Ｐゴシック</vt:lpstr>
      <vt:lpstr>Calibri</vt:lpstr>
      <vt:lpstr>Blank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Company>Richard Evans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Evans</dc:creator>
  <cp:lastModifiedBy>sophie norton</cp:lastModifiedBy>
  <cp:revision>45</cp:revision>
  <dcterms:created xsi:type="dcterms:W3CDTF">2011-04-08T14:49:43Z</dcterms:created>
  <dcterms:modified xsi:type="dcterms:W3CDTF">2011-04-11T11:19:50Z</dcterms:modified>
</cp:coreProperties>
</file>