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09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97C46-0CE1-43EA-A6B2-8D8C568D1E7B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ECADC-E404-490D-AB0E-F5BB75B83B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97C46-0CE1-43EA-A6B2-8D8C568D1E7B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ECADC-E404-490D-AB0E-F5BB75B83B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97C46-0CE1-43EA-A6B2-8D8C568D1E7B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ECADC-E404-490D-AB0E-F5BB75B83B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97C46-0CE1-43EA-A6B2-8D8C568D1E7B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ECADC-E404-490D-AB0E-F5BB75B83B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97C46-0CE1-43EA-A6B2-8D8C568D1E7B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ECADC-E404-490D-AB0E-F5BB75B83B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97C46-0CE1-43EA-A6B2-8D8C568D1E7B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ECADC-E404-490D-AB0E-F5BB75B83B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97C46-0CE1-43EA-A6B2-8D8C568D1E7B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ECADC-E404-490D-AB0E-F5BB75B83B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97C46-0CE1-43EA-A6B2-8D8C568D1E7B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ECADC-E404-490D-AB0E-F5BB75B83B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97C46-0CE1-43EA-A6B2-8D8C568D1E7B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ECADC-E404-490D-AB0E-F5BB75B83B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97C46-0CE1-43EA-A6B2-8D8C568D1E7B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ECADC-E404-490D-AB0E-F5BB75B83B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97C46-0CE1-43EA-A6B2-8D8C568D1E7B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ECADC-E404-490D-AB0E-F5BB75B83B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797C46-0CE1-43EA-A6B2-8D8C568D1E7B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9ECADC-E404-490D-AB0E-F5BB75B83B1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323850" y="2514600"/>
            <a:ext cx="9144000" cy="416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55488" bIns="0" anchor="ctr">
            <a:spAutoFit/>
          </a:bodyPr>
          <a:lstStyle/>
          <a:p>
            <a:pPr>
              <a:buFontTx/>
              <a:buChar char="•"/>
              <a:tabLst>
                <a:tab pos="457200" algn="l"/>
                <a:tab pos="949325" algn="l"/>
              </a:tabLst>
            </a:pPr>
            <a:r>
              <a:rPr lang="en-GB" sz="3000">
                <a:solidFill>
                  <a:schemeClr val="bg1"/>
                </a:solidFill>
                <a:latin typeface="Times New Roman" pitchFamily="18" charset="0"/>
              </a:rPr>
              <a:t>   The Gresham Family, marriage and kinship</a:t>
            </a:r>
          </a:p>
          <a:p>
            <a:pPr>
              <a:buFontTx/>
              <a:buChar char="•"/>
              <a:tabLst>
                <a:tab pos="457200" algn="l"/>
                <a:tab pos="949325" algn="l"/>
              </a:tabLst>
            </a:pPr>
            <a:endParaRPr lang="en-US" sz="300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buFontTx/>
              <a:buChar char="•"/>
              <a:tabLst>
                <a:tab pos="457200" algn="l"/>
                <a:tab pos="949325" algn="l"/>
              </a:tabLst>
            </a:pPr>
            <a:r>
              <a:rPr lang="en-GB" sz="3000">
                <a:solidFill>
                  <a:schemeClr val="bg1"/>
                </a:solidFill>
                <a:latin typeface="Times New Roman" pitchFamily="18" charset="0"/>
              </a:rPr>
              <a:t>   Antwerp and its Bourse</a:t>
            </a:r>
          </a:p>
          <a:p>
            <a:pPr>
              <a:buFontTx/>
              <a:buChar char="•"/>
              <a:tabLst>
                <a:tab pos="457200" algn="l"/>
                <a:tab pos="949325" algn="l"/>
              </a:tabLst>
            </a:pPr>
            <a:endParaRPr lang="en-US" sz="300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buFontTx/>
              <a:buChar char="•"/>
              <a:tabLst>
                <a:tab pos="457200" algn="l"/>
                <a:tab pos="949325" algn="l"/>
              </a:tabLst>
            </a:pPr>
            <a:r>
              <a:rPr lang="en-GB" sz="3000">
                <a:solidFill>
                  <a:schemeClr val="bg1"/>
                </a:solidFill>
                <a:latin typeface="Times New Roman" pitchFamily="18" charset="0"/>
              </a:rPr>
              <a:t>   The Royal Exchange</a:t>
            </a:r>
          </a:p>
          <a:p>
            <a:pPr>
              <a:tabLst>
                <a:tab pos="457200" algn="l"/>
                <a:tab pos="949325" algn="l"/>
              </a:tabLst>
            </a:pPr>
            <a:r>
              <a:rPr lang="en-GB" sz="3000">
                <a:solidFill>
                  <a:schemeClr val="bg1"/>
                </a:solidFill>
                <a:latin typeface="Times New Roman" pitchFamily="18" charset="0"/>
              </a:rPr>
              <a:t> </a:t>
            </a:r>
          </a:p>
          <a:p>
            <a:pPr>
              <a:buFontTx/>
              <a:buChar char="•"/>
              <a:tabLst>
                <a:tab pos="457200" algn="l"/>
                <a:tab pos="949325" algn="l"/>
              </a:tabLst>
            </a:pPr>
            <a:r>
              <a:rPr lang="en-GB" sz="3000">
                <a:solidFill>
                  <a:schemeClr val="bg1"/>
                </a:solidFill>
                <a:latin typeface="Times New Roman" pitchFamily="18" charset="0"/>
              </a:rPr>
              <a:t>   Gresham as builder</a:t>
            </a:r>
          </a:p>
          <a:p>
            <a:pPr>
              <a:buFontTx/>
              <a:buChar char="•"/>
              <a:tabLst>
                <a:tab pos="457200" algn="l"/>
                <a:tab pos="949325" algn="l"/>
              </a:tabLst>
            </a:pPr>
            <a:endParaRPr lang="en-GB" sz="300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buFontTx/>
              <a:buChar char="•"/>
              <a:tabLst>
                <a:tab pos="457200" algn="l"/>
                <a:tab pos="949325" algn="l"/>
              </a:tabLst>
            </a:pPr>
            <a:r>
              <a:rPr lang="en-GB" sz="3000">
                <a:solidFill>
                  <a:schemeClr val="bg1"/>
                </a:solidFill>
                <a:latin typeface="Times New Roman" pitchFamily="18" charset="0"/>
              </a:rPr>
              <a:t>   Cultural Exchange</a:t>
            </a:r>
            <a:endParaRPr lang="en-US" sz="300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0" y="1989138"/>
            <a:ext cx="9144000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3600">
                <a:solidFill>
                  <a:schemeClr val="bg1"/>
                </a:solidFill>
                <a:latin typeface="Times New Roman" pitchFamily="18" charset="0"/>
              </a:rPr>
              <a:t>Sir Thomas Gresham and the Royal exchange</a:t>
            </a:r>
          </a:p>
          <a:p>
            <a:pPr algn="ctr">
              <a:spcBef>
                <a:spcPct val="50000"/>
              </a:spcBef>
            </a:pPr>
            <a:endParaRPr lang="en-US" sz="360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5435600" y="5734050"/>
            <a:ext cx="37084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GB" sz="2800">
                <a:solidFill>
                  <a:schemeClr val="bg1"/>
                </a:solidFill>
                <a:latin typeface="Times New Roman" pitchFamily="18" charset="0"/>
              </a:rPr>
              <a:t>Geoff Pavitt MA FRSA</a:t>
            </a:r>
          </a:p>
          <a:p>
            <a:pPr algn="r"/>
            <a:r>
              <a:rPr lang="en-GB" sz="2800">
                <a:solidFill>
                  <a:schemeClr val="bg1"/>
                </a:solidFill>
                <a:latin typeface="Times New Roman" pitchFamily="18" charset="0"/>
              </a:rPr>
              <a:t>May 2009</a:t>
            </a:r>
            <a:endParaRPr lang="en-US" sz="280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29701" name="Picture 5" descr="Gresham crest_CMY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8400" y="404813"/>
            <a:ext cx="1308100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6" descr="E:\tudor ports titles\tudor-port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14313"/>
            <a:ext cx="9118600" cy="729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antwerpen bour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333375"/>
            <a:ext cx="7264400" cy="672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Slide 3-2 Hogenberg's ma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0"/>
            <a:ext cx="7345363" cy="684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Slide 3-3 Map alter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57338"/>
            <a:ext cx="9144000" cy="344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Slide 3-4 Ext Royal Exchan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11113"/>
            <a:ext cx="8964613" cy="684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Slide 3-6 Int Royal Exchan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Slide 3-7 Hollar's Royal exchange 164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78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Slide 3-8 Cibber's model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975" y="-123825"/>
            <a:ext cx="9505950" cy="722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Slide 3-9 Gresham by Virtu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975" y="0"/>
            <a:ext cx="44545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Slide 2-3 Gresham Hou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57150"/>
            <a:ext cx="9144000" cy="697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Slide 3-6 Int Royal Exchan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74150" cy="684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>
            <p:ph type="subTitle" idx="1"/>
          </p:nvPr>
        </p:nvSpPr>
        <p:spPr bwMode="auto">
          <a:xfrm>
            <a:off x="0" y="0"/>
            <a:ext cx="9144000" cy="6858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975" y="212725"/>
            <a:ext cx="9505950" cy="6335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Slide 3-7 Hollar's Royal exchange 164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975" y="-152400"/>
            <a:ext cx="9505950" cy="718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Slide 3-6 Int Royal Exchan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850" y="0"/>
            <a:ext cx="9074150" cy="684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Slide 3-10 Gresham by Bushnel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775" y="0"/>
            <a:ext cx="34178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Slide 2-3 Gresham Hou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31750"/>
            <a:ext cx="8950325" cy="682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Gresham Mansion courtyar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0713"/>
            <a:ext cx="9144000" cy="570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Slide 3-13 Thomas Gresha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413" y="0"/>
            <a:ext cx="43338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Slide 3-14 gresham's Day boo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0038" y="0"/>
            <a:ext cx="60658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Slide 3-15 Gresham's merchant mar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8538" y="333375"/>
            <a:ext cx="4692650" cy="625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Slide 3-16 Greshams by M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913"/>
            <a:ext cx="9144000" cy="656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Slide 3-17 Gresham by M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613" y="188913"/>
            <a:ext cx="5208587" cy="638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royalex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96413" cy="704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Slide 3-20 Gresham's gift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125538"/>
            <a:ext cx="8640763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Slide 3-21 Gresham's tableclot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350" y="260350"/>
            <a:ext cx="6145213" cy="624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royalex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813" y="-674688"/>
            <a:ext cx="6156325" cy="753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Royal exchange grasshopp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813" y="-1270000"/>
            <a:ext cx="6096000" cy="812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royalex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43088" y="90488"/>
            <a:ext cx="5456237" cy="667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Sir Richard Gresha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2913" y="0"/>
            <a:ext cx="59769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Sir John Gresha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8175" y="0"/>
            <a:ext cx="52435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Thomas_Gresha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05063" y="0"/>
            <a:ext cx="43338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38</Words>
  <Application>Microsoft Office PowerPoint</Application>
  <PresentationFormat>On-screen Show (4:3)</PresentationFormat>
  <Paragraphs>12</Paragraphs>
  <Slides>31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 </dc:creator>
  <cp:lastModifiedBy> </cp:lastModifiedBy>
  <cp:revision>1</cp:revision>
  <dcterms:created xsi:type="dcterms:W3CDTF">2011-02-25T14:18:23Z</dcterms:created>
  <dcterms:modified xsi:type="dcterms:W3CDTF">2011-02-25T14:20:29Z</dcterms:modified>
</cp:coreProperties>
</file>