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25ED7-1AC2-4BFD-8A0D-EC88A4CBA5A7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5818-0D47-4AA0-BFBF-328E6D9EB27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C67F6C-1141-42FD-9792-0D33F8201B4A}" type="slidenum">
              <a:rPr lang="en-US"/>
              <a:pPr/>
              <a:t>1</a:t>
            </a:fld>
            <a:endParaRPr lang="en-US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50192D-68B4-4FEC-BA66-C9706434407F}" type="slidenum">
              <a:rPr lang="en-US"/>
              <a:pPr/>
              <a:t>2</a:t>
            </a:fld>
            <a:endParaRPr lang="en-US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C1C63-5613-4741-BA9E-8ABFFCBFB76E}" type="datetimeFigureOut">
              <a:rPr lang="en-US" smtClean="0"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6FE0-8A73-45A0-A02E-885ACABF44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mtClean="0">
                <a:latin typeface="Monotype Corsiva" pitchFamily="66" charset="0"/>
              </a:rPr>
              <a:t/>
            </a:r>
            <a:br>
              <a:rPr lang="en-GB" smtClean="0">
                <a:latin typeface="Monotype Corsiva" pitchFamily="66" charset="0"/>
              </a:rPr>
            </a:br>
            <a:r>
              <a:rPr lang="en-GB" smtClean="0">
                <a:latin typeface="Monotype Corsiva" pitchFamily="66" charset="0"/>
              </a:rPr>
              <a:t/>
            </a:r>
            <a:br>
              <a:rPr lang="en-GB" smtClean="0">
                <a:latin typeface="Monotype Corsiva" pitchFamily="66" charset="0"/>
              </a:rPr>
            </a:br>
            <a:r>
              <a:rPr lang="en-GB" smtClean="0">
                <a:latin typeface="Monotype Corsiva" pitchFamily="66" charset="0"/>
              </a:rPr>
              <a:t/>
            </a:r>
            <a:br>
              <a:rPr lang="en-GB" smtClean="0">
                <a:latin typeface="Monotype Corsiva" pitchFamily="66" charset="0"/>
              </a:rPr>
            </a:br>
            <a:r>
              <a:rPr lang="en-GB" smtClean="0">
                <a:latin typeface="Monotype Corsiva" pitchFamily="66" charset="0"/>
              </a:rPr>
              <a:t/>
            </a:r>
            <a:br>
              <a:rPr lang="en-GB" smtClean="0">
                <a:latin typeface="Monotype Corsiva" pitchFamily="66" charset="0"/>
              </a:rPr>
            </a:br>
            <a:r>
              <a:rPr lang="en-GB" smtClean="0">
                <a:latin typeface="Monotype Corsiva" pitchFamily="66" charset="0"/>
              </a:rPr>
              <a:t>The London Gun Trade</a:t>
            </a:r>
            <a:br>
              <a:rPr lang="en-GB" smtClean="0">
                <a:latin typeface="Monotype Corsiva" pitchFamily="66" charset="0"/>
              </a:rPr>
            </a:br>
            <a:r>
              <a:rPr lang="en-GB" smtClean="0">
                <a:latin typeface="Monotype Corsiva" pitchFamily="66" charset="0"/>
              </a:rPr>
              <a:t>by</a:t>
            </a:r>
            <a:br>
              <a:rPr lang="en-GB" smtClean="0">
                <a:latin typeface="Monotype Corsiva" pitchFamily="66" charset="0"/>
              </a:rPr>
            </a:br>
            <a:r>
              <a:rPr lang="en-GB" smtClean="0">
                <a:latin typeface="Monotype Corsiva" pitchFamily="66" charset="0"/>
              </a:rPr>
              <a:t> Philip A. Magrath</a:t>
            </a:r>
            <a:br>
              <a:rPr lang="en-GB" smtClean="0">
                <a:latin typeface="Monotype Corsiva" pitchFamily="66" charset="0"/>
              </a:rPr>
            </a:br>
            <a:r>
              <a:rPr lang="en-GB" sz="3200" smtClean="0">
                <a:latin typeface="Monotype Corsiva" pitchFamily="66" charset="0"/>
              </a:rPr>
              <a:t>Curator of Artillery</a:t>
            </a:r>
            <a:endParaRPr lang="en-US" sz="3200" smtClean="0">
              <a:latin typeface="Monotype Corsiva" pitchFamily="66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 flipH="1" flipV="1">
            <a:off x="179388" y="7605713"/>
            <a:ext cx="71437" cy="14446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smtClean="0">
              <a:latin typeface="Monotype Corsiva" pitchFamily="66" charset="0"/>
            </a:endParaRPr>
          </a:p>
        </p:txBody>
      </p:sp>
      <p:pic>
        <p:nvPicPr>
          <p:cNvPr id="77828" name="Picture 4" descr="RAnew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908050"/>
            <a:ext cx="42481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2" descr="E:\tudor ports titles\tudor-port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86875" cy="74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mw02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254000"/>
            <a:ext cx="45974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Towertra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Wea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247650"/>
            <a:ext cx="73533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maps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4BLACKI1"/>
          <p:cNvPicPr>
            <a:picLocks noChangeAspect="1" noChangeArrowheads="1"/>
          </p:cNvPicPr>
          <p:nvPr/>
        </p:nvPicPr>
        <p:blipFill>
          <a:blip r:embed="rId2" cstate="print"/>
          <a:srcRect r="4204" b="5899"/>
          <a:stretch>
            <a:fillRect/>
          </a:stretch>
        </p:blipFill>
        <p:spPr bwMode="auto">
          <a:xfrm>
            <a:off x="755650" y="188913"/>
            <a:ext cx="7345363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mw027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4916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ull gun white 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2476500"/>
            <a:ext cx="914400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greshamgunlif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greshamgunlift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greshamgunlift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XI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greshamgunlift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Snodgrass_Melanoplus_atlanus"/>
          <p:cNvPicPr>
            <a:picLocks noChangeAspect="1" noChangeArrowheads="1"/>
          </p:cNvPicPr>
          <p:nvPr/>
        </p:nvPicPr>
        <p:blipFill>
          <a:blip r:embed="rId2" cstate="print"/>
          <a:srcRect t="73701"/>
          <a:stretch>
            <a:fillRect/>
          </a:stretch>
        </p:blipFill>
        <p:spPr bwMode="auto">
          <a:xfrm>
            <a:off x="323850" y="1341438"/>
            <a:ext cx="8532813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Greshamgun@Nevis"/>
          <p:cNvPicPr>
            <a:picLocks noChangeAspect="1" noChangeArrowheads="1"/>
          </p:cNvPicPr>
          <p:nvPr/>
        </p:nvPicPr>
        <p:blipFill>
          <a:blip r:embed="rId2" cstate="print"/>
          <a:srcRect l="1923" t="1642" r="1962" b="2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79388" y="333375"/>
          <a:ext cx="8820150" cy="6308725"/>
        </p:xfrm>
        <a:graphic>
          <a:graphicData uri="http://schemas.openxmlformats.org/presentationml/2006/ole">
            <p:oleObj spid="_x0000_s1026" name="Worksheet" r:id="rId3" imgW="9153406" imgH="3230898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23850" y="620713"/>
          <a:ext cx="8388350" cy="5661025"/>
        </p:xfrm>
        <a:graphic>
          <a:graphicData uri="http://schemas.openxmlformats.org/presentationml/2006/ole">
            <p:oleObj spid="_x0000_s2050" name="Worksheet" r:id="rId3" imgW="9153406" imgH="32308981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X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x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519238" y="319088"/>
          <a:ext cx="6105525" cy="6219825"/>
        </p:xfrm>
        <a:graphic>
          <a:graphicData uri="http://schemas.openxmlformats.org/presentationml/2006/ole">
            <p:oleObj spid="_x0000_s3074" name="Worksheet" r:id="rId3" imgW="6105406" imgH="621990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406650" y="0"/>
          <a:ext cx="4330700" cy="6858000"/>
        </p:xfrm>
        <a:graphic>
          <a:graphicData uri="http://schemas.openxmlformats.org/presentationml/2006/ole">
            <p:oleObj spid="_x0000_s4098" name="Document" r:id="rId3" imgW="5273330" imgH="835050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43013" y="0"/>
          <a:ext cx="6656387" cy="6858000"/>
        </p:xfrm>
        <a:graphic>
          <a:graphicData uri="http://schemas.openxmlformats.org/presentationml/2006/ole">
            <p:oleObj spid="_x0000_s5122" name="Worksheet" r:id="rId3" imgW="9763006" imgH="1005849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Eliz cip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X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Towerfoundry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newpix 016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 l="8139" b="23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Houndsditch"/>
          <p:cNvPicPr>
            <a:picLocks noChangeAspect="1" noChangeArrowheads="1"/>
          </p:cNvPicPr>
          <p:nvPr/>
        </p:nvPicPr>
        <p:blipFill>
          <a:blip r:embed="rId2" cstate="print"/>
          <a:srcRect l="10156" t="17513" r="10156" b="865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H'ditchfoundry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On-screen Show (4:3)</PresentationFormat>
  <Paragraphs>3</Paragraphs>
  <Slides>29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Microsoft Office Excel Worksheet</vt:lpstr>
      <vt:lpstr>Microsoft Word Document</vt:lpstr>
      <vt:lpstr>    The London Gun Trade by  Philip A. Magrath Curator of Artillery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The London Gun Trade by  Philip A. Magrath Curator of Artillery</dc:title>
  <dc:creator> </dc:creator>
  <cp:lastModifiedBy> </cp:lastModifiedBy>
  <cp:revision>1</cp:revision>
  <dcterms:created xsi:type="dcterms:W3CDTF">2011-02-25T15:08:25Z</dcterms:created>
  <dcterms:modified xsi:type="dcterms:W3CDTF">2011-02-25T15:08:47Z</dcterms:modified>
</cp:coreProperties>
</file>